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</p:sldIdLst>
  <p:sldSz cx="6840538" cy="3240088"/>
  <p:notesSz cx="6858000" cy="9144000"/>
  <p:defaultTextStyle>
    <a:defPPr>
      <a:defRPr lang="en-US"/>
    </a:defPPr>
    <a:lvl1pPr marL="0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299729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599457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899184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198911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498640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798368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098097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397822" algn="l" defTabSz="5994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1" userDrawn="1">
          <p15:clr>
            <a:srgbClr val="A4A3A4"/>
          </p15:clr>
        </p15:guide>
        <p15:guide id="2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>
      <p:cViewPr varScale="1">
        <p:scale>
          <a:sx n="221" d="100"/>
          <a:sy n="221" d="100"/>
        </p:scale>
        <p:origin x="174" y="288"/>
      </p:cViewPr>
      <p:guideLst>
        <p:guide orient="horz" pos="1021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6" y="1006536"/>
            <a:ext cx="5814457" cy="694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086" y="1836053"/>
            <a:ext cx="4788378" cy="828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9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99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991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98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9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983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98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97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6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25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19554" y="242264"/>
            <a:ext cx="1154344" cy="51601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530" y="242264"/>
            <a:ext cx="3349013" cy="51601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6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62" y="2082060"/>
            <a:ext cx="5814457" cy="643518"/>
          </a:xfrm>
        </p:spPr>
        <p:txBody>
          <a:bodyPr anchor="t"/>
          <a:lstStyle>
            <a:lvl1pPr algn="l">
              <a:defRPr sz="27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62" y="1373292"/>
            <a:ext cx="5814457" cy="708768"/>
          </a:xfrm>
        </p:spPr>
        <p:txBody>
          <a:bodyPr anchor="b"/>
          <a:lstStyle>
            <a:lvl1pPr marL="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29972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9944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89916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9888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986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9832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98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39776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61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34" y="756022"/>
            <a:ext cx="3021237" cy="2138308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7276" y="756022"/>
            <a:ext cx="3021237" cy="2138308"/>
          </a:xfrm>
        </p:spPr>
        <p:txBody>
          <a:bodyPr/>
          <a:lstStyle>
            <a:lvl1pPr>
              <a:defRPr sz="18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8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34" y="725271"/>
            <a:ext cx="3022425" cy="30225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299722" indent="0">
              <a:buNone/>
              <a:defRPr sz="1400" b="1"/>
            </a:lvl2pPr>
            <a:lvl3pPr marL="599444" indent="0">
              <a:buNone/>
              <a:defRPr sz="1200" b="1"/>
            </a:lvl3pPr>
            <a:lvl4pPr marL="899164" indent="0">
              <a:buNone/>
              <a:defRPr sz="900" b="1"/>
            </a:lvl4pPr>
            <a:lvl5pPr marL="1198884" indent="0">
              <a:buNone/>
              <a:defRPr sz="900" b="1"/>
            </a:lvl5pPr>
            <a:lvl6pPr marL="1498606" indent="0">
              <a:buNone/>
              <a:defRPr sz="900" b="1"/>
            </a:lvl6pPr>
            <a:lvl7pPr marL="1798328" indent="0">
              <a:buNone/>
              <a:defRPr sz="900" b="1"/>
            </a:lvl7pPr>
            <a:lvl8pPr marL="2098050" indent="0">
              <a:buNone/>
              <a:defRPr sz="900" b="1"/>
            </a:lvl8pPr>
            <a:lvl9pPr marL="239776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034" y="1027530"/>
            <a:ext cx="3022425" cy="186680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4905" y="725271"/>
            <a:ext cx="3023612" cy="302258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299722" indent="0">
              <a:buNone/>
              <a:defRPr sz="1400" b="1"/>
            </a:lvl2pPr>
            <a:lvl3pPr marL="599444" indent="0">
              <a:buNone/>
              <a:defRPr sz="1200" b="1"/>
            </a:lvl3pPr>
            <a:lvl4pPr marL="899164" indent="0">
              <a:buNone/>
              <a:defRPr sz="900" b="1"/>
            </a:lvl4pPr>
            <a:lvl5pPr marL="1198884" indent="0">
              <a:buNone/>
              <a:defRPr sz="900" b="1"/>
            </a:lvl5pPr>
            <a:lvl6pPr marL="1498606" indent="0">
              <a:buNone/>
              <a:defRPr sz="900" b="1"/>
            </a:lvl6pPr>
            <a:lvl7pPr marL="1798328" indent="0">
              <a:buNone/>
              <a:defRPr sz="900" b="1"/>
            </a:lvl7pPr>
            <a:lvl8pPr marL="2098050" indent="0">
              <a:buNone/>
              <a:defRPr sz="900" b="1"/>
            </a:lvl8pPr>
            <a:lvl9pPr marL="2397768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4905" y="1027530"/>
            <a:ext cx="3023612" cy="186680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9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04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48" y="129011"/>
            <a:ext cx="2250491" cy="549015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479" y="129014"/>
            <a:ext cx="3824051" cy="276532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048" y="678023"/>
            <a:ext cx="2250491" cy="2216310"/>
          </a:xfrm>
        </p:spPr>
        <p:txBody>
          <a:bodyPr/>
          <a:lstStyle>
            <a:lvl1pPr marL="0" indent="0">
              <a:buNone/>
              <a:defRPr sz="900"/>
            </a:lvl1pPr>
            <a:lvl2pPr marL="299722" indent="0">
              <a:buNone/>
              <a:defRPr sz="800"/>
            </a:lvl2pPr>
            <a:lvl3pPr marL="599444" indent="0">
              <a:buNone/>
              <a:defRPr sz="600"/>
            </a:lvl3pPr>
            <a:lvl4pPr marL="899164" indent="0">
              <a:buNone/>
              <a:defRPr sz="600"/>
            </a:lvl4pPr>
            <a:lvl5pPr marL="1198884" indent="0">
              <a:buNone/>
              <a:defRPr sz="600"/>
            </a:lvl5pPr>
            <a:lvl6pPr marL="1498606" indent="0">
              <a:buNone/>
              <a:defRPr sz="600"/>
            </a:lvl6pPr>
            <a:lvl7pPr marL="1798328" indent="0">
              <a:buNone/>
              <a:defRPr sz="600"/>
            </a:lvl7pPr>
            <a:lvl8pPr marL="2098050" indent="0">
              <a:buNone/>
              <a:defRPr sz="600"/>
            </a:lvl8pPr>
            <a:lvl9pPr marL="2397768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804" y="2268064"/>
            <a:ext cx="4104323" cy="267758"/>
          </a:xfrm>
        </p:spPr>
        <p:txBody>
          <a:bodyPr anchor="b"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804" y="289514"/>
            <a:ext cx="4104323" cy="1944053"/>
          </a:xfrm>
        </p:spPr>
        <p:txBody>
          <a:bodyPr/>
          <a:lstStyle>
            <a:lvl1pPr marL="0" indent="0">
              <a:buNone/>
              <a:defRPr sz="2100"/>
            </a:lvl1pPr>
            <a:lvl2pPr marL="299722" indent="0">
              <a:buNone/>
              <a:defRPr sz="1800"/>
            </a:lvl2pPr>
            <a:lvl3pPr marL="599444" indent="0">
              <a:buNone/>
              <a:defRPr sz="1700"/>
            </a:lvl3pPr>
            <a:lvl4pPr marL="899164" indent="0">
              <a:buNone/>
              <a:defRPr sz="1400"/>
            </a:lvl4pPr>
            <a:lvl5pPr marL="1198884" indent="0">
              <a:buNone/>
              <a:defRPr sz="1400"/>
            </a:lvl5pPr>
            <a:lvl6pPr marL="1498606" indent="0">
              <a:buNone/>
              <a:defRPr sz="1400"/>
            </a:lvl6pPr>
            <a:lvl7pPr marL="1798328" indent="0">
              <a:buNone/>
              <a:defRPr sz="1400"/>
            </a:lvl7pPr>
            <a:lvl8pPr marL="2098050" indent="0">
              <a:buNone/>
              <a:defRPr sz="1400"/>
            </a:lvl8pPr>
            <a:lvl9pPr marL="2397768" indent="0">
              <a:buNone/>
              <a:defRPr sz="1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0804" y="2535822"/>
            <a:ext cx="4104323" cy="380260"/>
          </a:xfrm>
        </p:spPr>
        <p:txBody>
          <a:bodyPr/>
          <a:lstStyle>
            <a:lvl1pPr marL="0" indent="0">
              <a:buNone/>
              <a:defRPr sz="900"/>
            </a:lvl1pPr>
            <a:lvl2pPr marL="299722" indent="0">
              <a:buNone/>
              <a:defRPr sz="800"/>
            </a:lvl2pPr>
            <a:lvl3pPr marL="599444" indent="0">
              <a:buNone/>
              <a:defRPr sz="600"/>
            </a:lvl3pPr>
            <a:lvl4pPr marL="899164" indent="0">
              <a:buNone/>
              <a:defRPr sz="600"/>
            </a:lvl4pPr>
            <a:lvl5pPr marL="1198884" indent="0">
              <a:buNone/>
              <a:defRPr sz="600"/>
            </a:lvl5pPr>
            <a:lvl6pPr marL="1498606" indent="0">
              <a:buNone/>
              <a:defRPr sz="600"/>
            </a:lvl6pPr>
            <a:lvl7pPr marL="1798328" indent="0">
              <a:buNone/>
              <a:defRPr sz="600"/>
            </a:lvl7pPr>
            <a:lvl8pPr marL="2098050" indent="0">
              <a:buNone/>
              <a:defRPr sz="600"/>
            </a:lvl8pPr>
            <a:lvl9pPr marL="2397768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56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039" y="129761"/>
            <a:ext cx="6156483" cy="540015"/>
          </a:xfrm>
          <a:prstGeom prst="rect">
            <a:avLst/>
          </a:prstGeom>
        </p:spPr>
        <p:txBody>
          <a:bodyPr vert="horz" lIns="59942" tIns="29973" rIns="59942" bIns="2997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39" y="756022"/>
            <a:ext cx="6156483" cy="2138308"/>
          </a:xfrm>
          <a:prstGeom prst="rect">
            <a:avLst/>
          </a:prstGeom>
        </p:spPr>
        <p:txBody>
          <a:bodyPr vert="horz" lIns="59942" tIns="29973" rIns="59942" bIns="2997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032" y="3003084"/>
            <a:ext cx="1596127" cy="172506"/>
          </a:xfrm>
          <a:prstGeom prst="rect">
            <a:avLst/>
          </a:prstGeom>
        </p:spPr>
        <p:txBody>
          <a:bodyPr vert="horz" lIns="59942" tIns="29973" rIns="59942" bIns="29973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E31BE-431C-4F96-86FE-0099C953F73C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7189" y="3003084"/>
            <a:ext cx="2166171" cy="172506"/>
          </a:xfrm>
          <a:prstGeom prst="rect">
            <a:avLst/>
          </a:prstGeom>
        </p:spPr>
        <p:txBody>
          <a:bodyPr vert="horz" lIns="59942" tIns="29973" rIns="59942" bIns="29973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2391" y="3003084"/>
            <a:ext cx="1596127" cy="172506"/>
          </a:xfrm>
          <a:prstGeom prst="rect">
            <a:avLst/>
          </a:prstGeom>
        </p:spPr>
        <p:txBody>
          <a:bodyPr vert="horz" lIns="59942" tIns="29973" rIns="59942" bIns="29973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783D2-7C82-4E34-8AC1-3784CE6E142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02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9444" rtl="0" eaLnBrk="1" latinLnBrk="0" hangingPunct="1">
        <a:spcBef>
          <a:spcPct val="0"/>
        </a:spcBef>
        <a:buNone/>
        <a:defRPr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793" indent="-224793" algn="l" defTabSz="599444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487048" indent="-187327" algn="l" defTabSz="59944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9302" indent="-149862" algn="l" defTabSz="599444" rtl="0" eaLnBrk="1" latinLnBrk="0" hangingPunct="1">
        <a:spcBef>
          <a:spcPct val="20000"/>
        </a:spcBef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049024" indent="-149862" algn="l" defTabSz="59944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6" indent="-149862" algn="l" defTabSz="59944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8466" indent="-149862" algn="l" defTabSz="59944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48188" indent="-149862" algn="l" defTabSz="59944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47909" indent="-149862" algn="l" defTabSz="59944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47630" indent="-149862" algn="l" defTabSz="599444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944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299722" algn="l" defTabSz="59944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99444" algn="l" defTabSz="59944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99164" algn="l" defTabSz="59944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98884" algn="l" defTabSz="59944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98606" algn="l" defTabSz="59944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98328" algn="l" defTabSz="59944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98050" algn="l" defTabSz="59944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97768" algn="l" defTabSz="599444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439666" y="19844"/>
            <a:ext cx="827619" cy="3200400"/>
          </a:xfrm>
          <a:prstGeom prst="rect">
            <a:avLst/>
          </a:prstGeom>
          <a:ln w="1270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b="1" dirty="0">
                <a:latin typeface="Arial" pitchFamily="34" charset="0"/>
                <a:cs typeface="Arial" pitchFamily="34" charset="0"/>
              </a:rPr>
              <a:t>Form Filler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55692" y="19844"/>
            <a:ext cx="914762" cy="1199856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Form</a:t>
            </a:r>
          </a:p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Fill Manager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67285" y="96044"/>
            <a:ext cx="1086027" cy="628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Search, Populate, next-question</a:t>
            </a:r>
            <a:b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267285" y="769811"/>
            <a:ext cx="1086027" cy="39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Search</a:t>
            </a:r>
            <a:b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ValueSet</a:t>
            </a:r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etc.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3267285" y="819748"/>
            <a:ext cx="1086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3267285" y="2706020"/>
            <a:ext cx="1086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3267285" y="103019"/>
            <a:ext cx="1086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358286" y="1277340"/>
            <a:ext cx="912168" cy="799904"/>
          </a:xfrm>
          <a:prstGeom prst="rect">
            <a:avLst/>
          </a:prstGeom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Form Response Manager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53313" y="2648884"/>
            <a:ext cx="917145" cy="514224"/>
          </a:xfrm>
          <a:prstGeom prst="rect">
            <a:avLst/>
          </a:prstGeom>
          <a:ln w="1270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Form  </a:t>
            </a:r>
            <a:r>
              <a:rPr lang="en-CA" dirty="0" err="1">
                <a:latin typeface="Arial" pitchFamily="34" charset="0"/>
                <a:cs typeface="Arial" pitchFamily="34" charset="0"/>
              </a:rPr>
              <a:t>Archiver</a:t>
            </a:r>
            <a:endParaRPr lang="en-CA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57097" y="1391445"/>
            <a:ext cx="1086027" cy="628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Query, Create, Update, </a:t>
            </a:r>
          </a:p>
          <a:p>
            <a:pPr algn="ctr"/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Extract from</a:t>
            </a:r>
            <a:b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QuestionnaireResponse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67285" y="2682834"/>
            <a:ext cx="1086027" cy="514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Create</a:t>
            </a:r>
            <a:b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050" b="1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QuestionnaireResponse</a:t>
            </a:r>
            <a:endParaRPr lang="en-CA" sz="105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>
            <a:off x="3267285" y="1315244"/>
            <a:ext cx="1086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364076" y="2133876"/>
            <a:ext cx="906378" cy="457088"/>
          </a:xfrm>
          <a:prstGeom prst="rect">
            <a:avLst/>
          </a:prstGeom>
          <a:solidFill>
            <a:schemeClr val="accent2"/>
          </a:solidFill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Form Receiver</a:t>
            </a:r>
          </a:p>
        </p:txBody>
      </p: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3267285" y="2153444"/>
            <a:ext cx="1086027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3241932" y="2077244"/>
            <a:ext cx="1086027" cy="628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Process</a:t>
            </a:r>
            <a:b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QuestionnaireResponse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4477F8A0-ADBB-45A4-9F90-A5F9F1918DBA}"/>
              </a:ext>
            </a:extLst>
          </p:cNvPr>
          <p:cNvCxnSpPr>
            <a:cxnSpLocks/>
            <a:endCxn id="33" idx="3"/>
          </p:cNvCxnSpPr>
          <p:nvPr/>
        </p:nvCxnSpPr>
        <p:spPr>
          <a:xfrm rot="16200000" flipV="1">
            <a:off x="5122402" y="1825345"/>
            <a:ext cx="685128" cy="38902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EC92E8-EA1E-45E7-BF2D-448553DADAF0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270454" y="2362420"/>
            <a:ext cx="389022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84EB4F8-D762-4AF0-93E9-F4467A26EB79}"/>
              </a:ext>
            </a:extLst>
          </p:cNvPr>
          <p:cNvSpPr/>
          <p:nvPr/>
        </p:nvSpPr>
        <p:spPr>
          <a:xfrm>
            <a:off x="5659477" y="1672525"/>
            <a:ext cx="1066800" cy="6851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Extract from</a:t>
            </a:r>
            <a:br>
              <a:rPr lang="en-CA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CA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QuestionnaireResponse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73C0-D189-03F4-30CF-44C9ED30554C}"/>
              </a:ext>
            </a:extLst>
          </p:cNvPr>
          <p:cNvSpPr/>
          <p:nvPr/>
        </p:nvSpPr>
        <p:spPr>
          <a:xfrm>
            <a:off x="143669" y="1219700"/>
            <a:ext cx="1038092" cy="45708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CA" dirty="0">
                <a:latin typeface="Arial" pitchFamily="34" charset="0"/>
                <a:cs typeface="Arial" pitchFamily="34" charset="0"/>
              </a:rPr>
              <a:t>Terminology Service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3D7952-2485-05C6-09F9-46AAC3EB7812}"/>
              </a:ext>
            </a:extLst>
          </p:cNvPr>
          <p:cNvCxnSpPr>
            <a:cxnSpLocks/>
          </p:cNvCxnSpPr>
          <p:nvPr/>
        </p:nvCxnSpPr>
        <p:spPr>
          <a:xfrm flipH="1">
            <a:off x="1182951" y="1277340"/>
            <a:ext cx="1256712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EC6D9C3-73B0-208B-ABC9-178C6DD0D22B}"/>
              </a:ext>
            </a:extLst>
          </p:cNvPr>
          <p:cNvSpPr/>
          <p:nvPr/>
        </p:nvSpPr>
        <p:spPr>
          <a:xfrm>
            <a:off x="1186195" y="1129730"/>
            <a:ext cx="1319674" cy="6284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8" rIns="68575" bIns="34288"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Expand </a:t>
            </a:r>
            <a:r>
              <a:rPr lang="en-US" sz="105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ValueSet</a:t>
            </a:r>
            <a:r>
              <a:rPr 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  <a:endParaRPr lang="en-US" sz="105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Validate code</a:t>
            </a:r>
            <a:endParaRPr lang="en-CA" sz="105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F5E47D23D84240B5F10B8B4F54293E" ma:contentTypeVersion="0" ma:contentTypeDescription="Create a new document." ma:contentTypeScope="" ma:versionID="0ea3c98e082845983187a016ca212b05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A05AFCB-176E-411D-8F54-3F7328DC8DF9}">
  <ds:schemaRefs>
    <ds:schemaRef ds:uri="http://purl.org/dc/dcmitype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3867DCD-913B-4BE7-B218-6A941DDB47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9BE3E0-39C5-46BC-ADE4-928A3D4AA0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52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jennifer.t.sisto</dc:creator>
  <cp:lastModifiedBy>Lloyd McKenzie</cp:lastModifiedBy>
  <cp:revision>29</cp:revision>
  <dcterms:created xsi:type="dcterms:W3CDTF">2013-03-28T19:32:28Z</dcterms:created>
  <dcterms:modified xsi:type="dcterms:W3CDTF">2025-08-14T04:38:18Z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0x010100D3F5E47D23D84240B5F10B8B4F54293E</vt:lpwstr>
  </property>
</Properties>
</file>