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6483350" cy="10079038"/>
  <p:notesSz cx="6858000" cy="9144000"/>
  <p:defaultTextStyle>
    <a:defPPr>
      <a:defRPr lang="en-US"/>
    </a:defPPr>
    <a:lvl1pPr marL="0" algn="l" defTabSz="662354" rtl="0" eaLnBrk="1" latinLnBrk="0" hangingPunct="1">
      <a:defRPr sz="1325" kern="1200">
        <a:solidFill>
          <a:schemeClr val="tx1"/>
        </a:solidFill>
        <a:latin typeface="+mn-lt"/>
        <a:ea typeface="+mn-ea"/>
        <a:cs typeface="+mn-cs"/>
      </a:defRPr>
    </a:lvl1pPr>
    <a:lvl2pPr marL="331177" algn="l" defTabSz="662354" rtl="0" eaLnBrk="1" latinLnBrk="0" hangingPunct="1">
      <a:defRPr sz="1325" kern="1200">
        <a:solidFill>
          <a:schemeClr val="tx1"/>
        </a:solidFill>
        <a:latin typeface="+mn-lt"/>
        <a:ea typeface="+mn-ea"/>
        <a:cs typeface="+mn-cs"/>
      </a:defRPr>
    </a:lvl2pPr>
    <a:lvl3pPr marL="662354" algn="l" defTabSz="662354" rtl="0" eaLnBrk="1" latinLnBrk="0" hangingPunct="1">
      <a:defRPr sz="1325" kern="1200">
        <a:solidFill>
          <a:schemeClr val="tx1"/>
        </a:solidFill>
        <a:latin typeface="+mn-lt"/>
        <a:ea typeface="+mn-ea"/>
        <a:cs typeface="+mn-cs"/>
      </a:defRPr>
    </a:lvl3pPr>
    <a:lvl4pPr marL="993529" algn="l" defTabSz="662354" rtl="0" eaLnBrk="1" latinLnBrk="0" hangingPunct="1">
      <a:defRPr sz="1325" kern="1200">
        <a:solidFill>
          <a:schemeClr val="tx1"/>
        </a:solidFill>
        <a:latin typeface="+mn-lt"/>
        <a:ea typeface="+mn-ea"/>
        <a:cs typeface="+mn-cs"/>
      </a:defRPr>
    </a:lvl4pPr>
    <a:lvl5pPr marL="1324706" algn="l" defTabSz="662354" rtl="0" eaLnBrk="1" latinLnBrk="0" hangingPunct="1">
      <a:defRPr sz="1325" kern="1200">
        <a:solidFill>
          <a:schemeClr val="tx1"/>
        </a:solidFill>
        <a:latin typeface="+mn-lt"/>
        <a:ea typeface="+mn-ea"/>
        <a:cs typeface="+mn-cs"/>
      </a:defRPr>
    </a:lvl5pPr>
    <a:lvl6pPr marL="1655883" algn="l" defTabSz="662354" rtl="0" eaLnBrk="1" latinLnBrk="0" hangingPunct="1">
      <a:defRPr sz="1325" kern="1200">
        <a:solidFill>
          <a:schemeClr val="tx1"/>
        </a:solidFill>
        <a:latin typeface="+mn-lt"/>
        <a:ea typeface="+mn-ea"/>
        <a:cs typeface="+mn-cs"/>
      </a:defRPr>
    </a:lvl6pPr>
    <a:lvl7pPr marL="1987060" algn="l" defTabSz="662354" rtl="0" eaLnBrk="1" latinLnBrk="0" hangingPunct="1">
      <a:defRPr sz="1325" kern="1200">
        <a:solidFill>
          <a:schemeClr val="tx1"/>
        </a:solidFill>
        <a:latin typeface="+mn-lt"/>
        <a:ea typeface="+mn-ea"/>
        <a:cs typeface="+mn-cs"/>
      </a:defRPr>
    </a:lvl7pPr>
    <a:lvl8pPr marL="2318239" algn="l" defTabSz="662354" rtl="0" eaLnBrk="1" latinLnBrk="0" hangingPunct="1">
      <a:defRPr sz="1325" kern="1200">
        <a:solidFill>
          <a:schemeClr val="tx1"/>
        </a:solidFill>
        <a:latin typeface="+mn-lt"/>
        <a:ea typeface="+mn-ea"/>
        <a:cs typeface="+mn-cs"/>
      </a:defRPr>
    </a:lvl8pPr>
    <a:lvl9pPr marL="2649412" algn="l" defTabSz="662354" rtl="0" eaLnBrk="1" latinLnBrk="0" hangingPunct="1">
      <a:defRPr sz="132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75" userDrawn="1">
          <p15:clr>
            <a:srgbClr val="A4A3A4"/>
          </p15:clr>
        </p15:guide>
        <p15:guide id="2" pos="204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02" autoAdjust="0"/>
    <p:restoredTop sz="94660"/>
  </p:normalViewPr>
  <p:slideViewPr>
    <p:cSldViewPr>
      <p:cViewPr>
        <p:scale>
          <a:sx n="172" d="100"/>
          <a:sy n="172" d="100"/>
        </p:scale>
        <p:origin x="1164" y="-5844"/>
      </p:cViewPr>
      <p:guideLst>
        <p:guide orient="horz" pos="3175"/>
        <p:guide pos="204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6267" y="3131051"/>
            <a:ext cx="5510848" cy="21604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2518" y="5711469"/>
            <a:ext cx="4538345" cy="25757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09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18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274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366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458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54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641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473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E31BE-431C-4F96-86FE-0099C953F73C}" type="datetimeFigureOut">
              <a:rPr lang="en-US" smtClean="0"/>
              <a:pPr/>
              <a:t>8/13/2025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83D2-7C82-4E34-8AC1-3784CE6E14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467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E31BE-431C-4F96-86FE-0099C953F73C}" type="datetimeFigureOut">
              <a:rPr lang="en-US" smtClean="0"/>
              <a:pPr/>
              <a:t>8/13/2025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83D2-7C82-4E34-8AC1-3784CE6E14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259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525334" y="753603"/>
            <a:ext cx="1094068" cy="160518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3144" y="753603"/>
            <a:ext cx="3174140" cy="1605180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E31BE-431C-4F96-86FE-0099C953F73C}" type="datetimeFigureOut">
              <a:rPr lang="en-US" smtClean="0"/>
              <a:pPr/>
              <a:t>8/13/2025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83D2-7C82-4E34-8AC1-3784CE6E14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563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E31BE-431C-4F96-86FE-0099C953F73C}" type="datetimeFigureOut">
              <a:rPr lang="en-US" smtClean="0"/>
              <a:pPr/>
              <a:t>8/13/2025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83D2-7C82-4E34-8AC1-3784CE6E14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789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153" y="6476738"/>
            <a:ext cx="5510848" cy="2001807"/>
          </a:xfrm>
        </p:spPr>
        <p:txBody>
          <a:bodyPr anchor="t"/>
          <a:lstStyle>
            <a:lvl1pPr algn="l">
              <a:defRPr sz="2786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153" y="4271948"/>
            <a:ext cx="5510848" cy="2204788"/>
          </a:xfrm>
        </p:spPr>
        <p:txBody>
          <a:bodyPr anchor="b"/>
          <a:lstStyle>
            <a:lvl1pPr marL="0" indent="0">
              <a:buNone/>
              <a:defRPr sz="1315">
                <a:solidFill>
                  <a:schemeClr val="tx1">
                    <a:tint val="75000"/>
                  </a:schemeClr>
                </a:solidFill>
              </a:defRPr>
            </a:lvl1pPr>
            <a:lvl2pPr marL="309161" indent="0">
              <a:buNone/>
              <a:defRPr sz="1238">
                <a:solidFill>
                  <a:schemeClr val="tx1">
                    <a:tint val="75000"/>
                  </a:schemeClr>
                </a:solidFill>
              </a:defRPr>
            </a:lvl2pPr>
            <a:lvl3pPr marL="618323" indent="0">
              <a:buNone/>
              <a:defRPr sz="929">
                <a:solidFill>
                  <a:schemeClr val="tx1">
                    <a:tint val="75000"/>
                  </a:schemeClr>
                </a:solidFill>
              </a:defRPr>
            </a:lvl3pPr>
            <a:lvl4pPr marL="927482" indent="0">
              <a:buNone/>
              <a:defRPr sz="929">
                <a:solidFill>
                  <a:schemeClr val="tx1">
                    <a:tint val="75000"/>
                  </a:schemeClr>
                </a:solidFill>
              </a:defRPr>
            </a:lvl4pPr>
            <a:lvl5pPr marL="1236645" indent="0">
              <a:buNone/>
              <a:defRPr sz="929">
                <a:solidFill>
                  <a:schemeClr val="tx1">
                    <a:tint val="75000"/>
                  </a:schemeClr>
                </a:solidFill>
              </a:defRPr>
            </a:lvl5pPr>
            <a:lvl6pPr marL="1545804" indent="0">
              <a:buNone/>
              <a:defRPr sz="929">
                <a:solidFill>
                  <a:schemeClr val="tx1">
                    <a:tint val="75000"/>
                  </a:schemeClr>
                </a:solidFill>
              </a:defRPr>
            </a:lvl6pPr>
            <a:lvl7pPr marL="1854964" indent="0">
              <a:buNone/>
              <a:defRPr sz="929">
                <a:solidFill>
                  <a:schemeClr val="tx1">
                    <a:tint val="75000"/>
                  </a:schemeClr>
                </a:solidFill>
              </a:defRPr>
            </a:lvl7pPr>
            <a:lvl8pPr marL="2164127" indent="0">
              <a:buNone/>
              <a:defRPr sz="929">
                <a:solidFill>
                  <a:schemeClr val="tx1">
                    <a:tint val="75000"/>
                  </a:schemeClr>
                </a:solidFill>
              </a:defRPr>
            </a:lvl8pPr>
            <a:lvl9pPr marL="2473285" indent="0">
              <a:buNone/>
              <a:defRPr sz="92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E31BE-431C-4F96-86FE-0099C953F73C}" type="datetimeFigureOut">
              <a:rPr lang="en-US" smtClean="0"/>
              <a:pPr/>
              <a:t>8/13/2025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83D2-7C82-4E34-8AC1-3784CE6E14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461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4182" y="2351788"/>
            <a:ext cx="2863483" cy="6651702"/>
          </a:xfrm>
        </p:spPr>
        <p:txBody>
          <a:bodyPr/>
          <a:lstStyle>
            <a:lvl1pPr>
              <a:defRPr sz="1858"/>
            </a:lvl1pPr>
            <a:lvl2pPr>
              <a:defRPr sz="1624"/>
            </a:lvl2pPr>
            <a:lvl3pPr>
              <a:defRPr sz="1315"/>
            </a:lvl3pPr>
            <a:lvl4pPr>
              <a:defRPr sz="1238"/>
            </a:lvl4pPr>
            <a:lvl5pPr>
              <a:defRPr sz="1238"/>
            </a:lvl5pPr>
            <a:lvl6pPr>
              <a:defRPr sz="1238"/>
            </a:lvl6pPr>
            <a:lvl7pPr>
              <a:defRPr sz="1238"/>
            </a:lvl7pPr>
            <a:lvl8pPr>
              <a:defRPr sz="1238"/>
            </a:lvl8pPr>
            <a:lvl9pPr>
              <a:defRPr sz="123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95713" y="2351788"/>
            <a:ext cx="2863483" cy="6651702"/>
          </a:xfrm>
        </p:spPr>
        <p:txBody>
          <a:bodyPr/>
          <a:lstStyle>
            <a:lvl1pPr>
              <a:defRPr sz="1858"/>
            </a:lvl1pPr>
            <a:lvl2pPr>
              <a:defRPr sz="1624"/>
            </a:lvl2pPr>
            <a:lvl3pPr>
              <a:defRPr sz="1315"/>
            </a:lvl3pPr>
            <a:lvl4pPr>
              <a:defRPr sz="1238"/>
            </a:lvl4pPr>
            <a:lvl5pPr>
              <a:defRPr sz="1238"/>
            </a:lvl5pPr>
            <a:lvl6pPr>
              <a:defRPr sz="1238"/>
            </a:lvl6pPr>
            <a:lvl7pPr>
              <a:defRPr sz="1238"/>
            </a:lvl7pPr>
            <a:lvl8pPr>
              <a:defRPr sz="1238"/>
            </a:lvl8pPr>
            <a:lvl9pPr>
              <a:defRPr sz="123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E31BE-431C-4F96-86FE-0099C953F73C}" type="datetimeFigureOut">
              <a:rPr lang="en-US" smtClean="0"/>
              <a:pPr/>
              <a:t>8/13/2025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83D2-7C82-4E34-8AC1-3784CE6E14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418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181" y="2256125"/>
            <a:ext cx="2864606" cy="940246"/>
          </a:xfrm>
        </p:spPr>
        <p:txBody>
          <a:bodyPr anchor="b"/>
          <a:lstStyle>
            <a:lvl1pPr marL="0" indent="0">
              <a:buNone/>
              <a:defRPr sz="1624" b="1"/>
            </a:lvl1pPr>
            <a:lvl2pPr marL="309161" indent="0">
              <a:buNone/>
              <a:defRPr sz="1315" b="1"/>
            </a:lvl2pPr>
            <a:lvl3pPr marL="618323" indent="0">
              <a:buNone/>
              <a:defRPr sz="1238" b="1"/>
            </a:lvl3pPr>
            <a:lvl4pPr marL="927482" indent="0">
              <a:buNone/>
              <a:defRPr sz="929" b="1"/>
            </a:lvl4pPr>
            <a:lvl5pPr marL="1236645" indent="0">
              <a:buNone/>
              <a:defRPr sz="929" b="1"/>
            </a:lvl5pPr>
            <a:lvl6pPr marL="1545804" indent="0">
              <a:buNone/>
              <a:defRPr sz="929" b="1"/>
            </a:lvl6pPr>
            <a:lvl7pPr marL="1854964" indent="0">
              <a:buNone/>
              <a:defRPr sz="929" b="1"/>
            </a:lvl7pPr>
            <a:lvl8pPr marL="2164127" indent="0">
              <a:buNone/>
              <a:defRPr sz="929" b="1"/>
            </a:lvl8pPr>
            <a:lvl9pPr marL="2473285" indent="0">
              <a:buNone/>
              <a:defRPr sz="92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181" y="3196366"/>
            <a:ext cx="2864606" cy="5807117"/>
          </a:xfrm>
        </p:spPr>
        <p:txBody>
          <a:bodyPr/>
          <a:lstStyle>
            <a:lvl1pPr>
              <a:defRPr sz="1624"/>
            </a:lvl1pPr>
            <a:lvl2pPr>
              <a:defRPr sz="1315"/>
            </a:lvl2pPr>
            <a:lvl3pPr>
              <a:defRPr sz="1238"/>
            </a:lvl3pPr>
            <a:lvl4pPr>
              <a:defRPr sz="929"/>
            </a:lvl4pPr>
            <a:lvl5pPr>
              <a:defRPr sz="929"/>
            </a:lvl5pPr>
            <a:lvl6pPr>
              <a:defRPr sz="929"/>
            </a:lvl6pPr>
            <a:lvl7pPr>
              <a:defRPr sz="929"/>
            </a:lvl7pPr>
            <a:lvl8pPr>
              <a:defRPr sz="929"/>
            </a:lvl8pPr>
            <a:lvl9pPr>
              <a:defRPr sz="92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3476" y="2256125"/>
            <a:ext cx="2865732" cy="940246"/>
          </a:xfrm>
        </p:spPr>
        <p:txBody>
          <a:bodyPr anchor="b"/>
          <a:lstStyle>
            <a:lvl1pPr marL="0" indent="0">
              <a:buNone/>
              <a:defRPr sz="1624" b="1"/>
            </a:lvl1pPr>
            <a:lvl2pPr marL="309161" indent="0">
              <a:buNone/>
              <a:defRPr sz="1315" b="1"/>
            </a:lvl2pPr>
            <a:lvl3pPr marL="618323" indent="0">
              <a:buNone/>
              <a:defRPr sz="1238" b="1"/>
            </a:lvl3pPr>
            <a:lvl4pPr marL="927482" indent="0">
              <a:buNone/>
              <a:defRPr sz="929" b="1"/>
            </a:lvl4pPr>
            <a:lvl5pPr marL="1236645" indent="0">
              <a:buNone/>
              <a:defRPr sz="929" b="1"/>
            </a:lvl5pPr>
            <a:lvl6pPr marL="1545804" indent="0">
              <a:buNone/>
              <a:defRPr sz="929" b="1"/>
            </a:lvl6pPr>
            <a:lvl7pPr marL="1854964" indent="0">
              <a:buNone/>
              <a:defRPr sz="929" b="1"/>
            </a:lvl7pPr>
            <a:lvl8pPr marL="2164127" indent="0">
              <a:buNone/>
              <a:defRPr sz="929" b="1"/>
            </a:lvl8pPr>
            <a:lvl9pPr marL="2473285" indent="0">
              <a:buNone/>
              <a:defRPr sz="92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93476" y="3196366"/>
            <a:ext cx="2865732" cy="5807117"/>
          </a:xfrm>
        </p:spPr>
        <p:txBody>
          <a:bodyPr/>
          <a:lstStyle>
            <a:lvl1pPr>
              <a:defRPr sz="1624"/>
            </a:lvl1pPr>
            <a:lvl2pPr>
              <a:defRPr sz="1315"/>
            </a:lvl2pPr>
            <a:lvl3pPr>
              <a:defRPr sz="1238"/>
            </a:lvl3pPr>
            <a:lvl4pPr>
              <a:defRPr sz="929"/>
            </a:lvl4pPr>
            <a:lvl5pPr>
              <a:defRPr sz="929"/>
            </a:lvl5pPr>
            <a:lvl6pPr>
              <a:defRPr sz="929"/>
            </a:lvl6pPr>
            <a:lvl7pPr>
              <a:defRPr sz="929"/>
            </a:lvl7pPr>
            <a:lvl8pPr>
              <a:defRPr sz="929"/>
            </a:lvl8pPr>
            <a:lvl9pPr>
              <a:defRPr sz="92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E31BE-431C-4F96-86FE-0099C953F73C}" type="datetimeFigureOut">
              <a:rPr lang="en-US" smtClean="0"/>
              <a:pPr/>
              <a:t>8/13/2025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83D2-7C82-4E34-8AC1-3784CE6E14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99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E31BE-431C-4F96-86FE-0099C953F73C}" type="datetimeFigureOut">
              <a:rPr lang="en-US" smtClean="0"/>
              <a:pPr/>
              <a:t>8/13/2025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83D2-7C82-4E34-8AC1-3784CE6E14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304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E31BE-431C-4F96-86FE-0099C953F73C}" type="datetimeFigureOut">
              <a:rPr lang="en-US" smtClean="0"/>
              <a:pPr/>
              <a:t>8/13/2025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83D2-7C82-4E34-8AC1-3784CE6E14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690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196" y="401312"/>
            <a:ext cx="2132978" cy="1707837"/>
          </a:xfrm>
        </p:spPr>
        <p:txBody>
          <a:bodyPr anchor="b"/>
          <a:lstStyle>
            <a:lvl1pPr algn="l">
              <a:defRPr sz="131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4827" y="401312"/>
            <a:ext cx="3624375" cy="8602179"/>
          </a:xfrm>
        </p:spPr>
        <p:txBody>
          <a:bodyPr/>
          <a:lstStyle>
            <a:lvl1pPr>
              <a:defRPr sz="2165"/>
            </a:lvl1pPr>
            <a:lvl2pPr>
              <a:defRPr sz="1858"/>
            </a:lvl2pPr>
            <a:lvl3pPr>
              <a:defRPr sz="1624"/>
            </a:lvl3pPr>
            <a:lvl4pPr>
              <a:defRPr sz="1315"/>
            </a:lvl4pPr>
            <a:lvl5pPr>
              <a:defRPr sz="1315"/>
            </a:lvl5pPr>
            <a:lvl6pPr>
              <a:defRPr sz="1315"/>
            </a:lvl6pPr>
            <a:lvl7pPr>
              <a:defRPr sz="1315"/>
            </a:lvl7pPr>
            <a:lvl8pPr>
              <a:defRPr sz="1315"/>
            </a:lvl8pPr>
            <a:lvl9pPr>
              <a:defRPr sz="131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4196" y="2109145"/>
            <a:ext cx="2132978" cy="6894342"/>
          </a:xfrm>
        </p:spPr>
        <p:txBody>
          <a:bodyPr/>
          <a:lstStyle>
            <a:lvl1pPr marL="0" indent="0">
              <a:buNone/>
              <a:defRPr sz="929"/>
            </a:lvl1pPr>
            <a:lvl2pPr marL="309161" indent="0">
              <a:buNone/>
              <a:defRPr sz="696"/>
            </a:lvl2pPr>
            <a:lvl3pPr marL="618323" indent="0">
              <a:buNone/>
              <a:defRPr sz="619"/>
            </a:lvl3pPr>
            <a:lvl4pPr marL="927482" indent="0">
              <a:buNone/>
              <a:defRPr sz="619"/>
            </a:lvl4pPr>
            <a:lvl5pPr marL="1236645" indent="0">
              <a:buNone/>
              <a:defRPr sz="619"/>
            </a:lvl5pPr>
            <a:lvl6pPr marL="1545804" indent="0">
              <a:buNone/>
              <a:defRPr sz="619"/>
            </a:lvl6pPr>
            <a:lvl7pPr marL="1854964" indent="0">
              <a:buNone/>
              <a:defRPr sz="619"/>
            </a:lvl7pPr>
            <a:lvl8pPr marL="2164127" indent="0">
              <a:buNone/>
              <a:defRPr sz="619"/>
            </a:lvl8pPr>
            <a:lvl9pPr marL="2473285" indent="0">
              <a:buNone/>
              <a:defRPr sz="61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E31BE-431C-4F96-86FE-0099C953F73C}" type="datetimeFigureOut">
              <a:rPr lang="en-US" smtClean="0"/>
              <a:pPr/>
              <a:t>8/13/2025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83D2-7C82-4E34-8AC1-3784CE6E14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73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804" y="7055347"/>
            <a:ext cx="3890010" cy="832923"/>
          </a:xfrm>
        </p:spPr>
        <p:txBody>
          <a:bodyPr anchor="b"/>
          <a:lstStyle>
            <a:lvl1pPr algn="l">
              <a:defRPr sz="131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70804" y="900591"/>
            <a:ext cx="3890010" cy="6047423"/>
          </a:xfrm>
        </p:spPr>
        <p:txBody>
          <a:bodyPr/>
          <a:lstStyle>
            <a:lvl1pPr marL="0" indent="0">
              <a:buNone/>
              <a:defRPr sz="2165"/>
            </a:lvl1pPr>
            <a:lvl2pPr marL="309161" indent="0">
              <a:buNone/>
              <a:defRPr sz="1858"/>
            </a:lvl2pPr>
            <a:lvl3pPr marL="618323" indent="0">
              <a:buNone/>
              <a:defRPr sz="1624"/>
            </a:lvl3pPr>
            <a:lvl4pPr marL="927482" indent="0">
              <a:buNone/>
              <a:defRPr sz="1315"/>
            </a:lvl4pPr>
            <a:lvl5pPr marL="1236645" indent="0">
              <a:buNone/>
              <a:defRPr sz="1315"/>
            </a:lvl5pPr>
            <a:lvl6pPr marL="1545804" indent="0">
              <a:buNone/>
              <a:defRPr sz="1315"/>
            </a:lvl6pPr>
            <a:lvl7pPr marL="1854964" indent="0">
              <a:buNone/>
              <a:defRPr sz="1315"/>
            </a:lvl7pPr>
            <a:lvl8pPr marL="2164127" indent="0">
              <a:buNone/>
              <a:defRPr sz="1315"/>
            </a:lvl8pPr>
            <a:lvl9pPr marL="2473285" indent="0">
              <a:buNone/>
              <a:defRPr sz="1315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70804" y="7888260"/>
            <a:ext cx="3890010" cy="1182886"/>
          </a:xfrm>
        </p:spPr>
        <p:txBody>
          <a:bodyPr/>
          <a:lstStyle>
            <a:lvl1pPr marL="0" indent="0">
              <a:buNone/>
              <a:defRPr sz="929"/>
            </a:lvl1pPr>
            <a:lvl2pPr marL="309161" indent="0">
              <a:buNone/>
              <a:defRPr sz="696"/>
            </a:lvl2pPr>
            <a:lvl3pPr marL="618323" indent="0">
              <a:buNone/>
              <a:defRPr sz="619"/>
            </a:lvl3pPr>
            <a:lvl4pPr marL="927482" indent="0">
              <a:buNone/>
              <a:defRPr sz="619"/>
            </a:lvl4pPr>
            <a:lvl5pPr marL="1236645" indent="0">
              <a:buNone/>
              <a:defRPr sz="619"/>
            </a:lvl5pPr>
            <a:lvl6pPr marL="1545804" indent="0">
              <a:buNone/>
              <a:defRPr sz="619"/>
            </a:lvl6pPr>
            <a:lvl7pPr marL="1854964" indent="0">
              <a:buNone/>
              <a:defRPr sz="619"/>
            </a:lvl7pPr>
            <a:lvl8pPr marL="2164127" indent="0">
              <a:buNone/>
              <a:defRPr sz="619"/>
            </a:lvl8pPr>
            <a:lvl9pPr marL="2473285" indent="0">
              <a:buNone/>
              <a:defRPr sz="61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E31BE-431C-4F96-86FE-0099C953F73C}" type="datetimeFigureOut">
              <a:rPr lang="en-US" smtClean="0"/>
              <a:pPr/>
              <a:t>8/13/2025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83D2-7C82-4E34-8AC1-3784CE6E14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656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4187" y="403643"/>
            <a:ext cx="5835015" cy="1679840"/>
          </a:xfrm>
          <a:prstGeom prst="rect">
            <a:avLst/>
          </a:prstGeom>
        </p:spPr>
        <p:txBody>
          <a:bodyPr vert="horz" lIns="79928" tIns="39965" rIns="79928" bIns="39965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187" y="2351788"/>
            <a:ext cx="5835015" cy="6651702"/>
          </a:xfrm>
          <a:prstGeom prst="rect">
            <a:avLst/>
          </a:prstGeom>
        </p:spPr>
        <p:txBody>
          <a:bodyPr vert="horz" lIns="79928" tIns="39965" rIns="79928" bIns="39965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4183" y="9341783"/>
            <a:ext cx="1512782" cy="536618"/>
          </a:xfrm>
          <a:prstGeom prst="rect">
            <a:avLst/>
          </a:prstGeom>
        </p:spPr>
        <p:txBody>
          <a:bodyPr vert="horz" lIns="79928" tIns="39965" rIns="79928" bIns="39965" rtlCol="0" anchor="ctr"/>
          <a:lstStyle>
            <a:lvl1pPr algn="l">
              <a:defRPr sz="6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E31BE-431C-4F96-86FE-0099C953F73C}" type="datetimeFigureOut">
              <a:rPr lang="en-US" smtClean="0"/>
              <a:pPr/>
              <a:t>8/13/2025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15151" y="9341783"/>
            <a:ext cx="2053062" cy="536618"/>
          </a:xfrm>
          <a:prstGeom prst="rect">
            <a:avLst/>
          </a:prstGeom>
        </p:spPr>
        <p:txBody>
          <a:bodyPr vert="horz" lIns="79928" tIns="39965" rIns="79928" bIns="39965" rtlCol="0" anchor="ctr"/>
          <a:lstStyle>
            <a:lvl1pPr algn="ctr">
              <a:defRPr sz="6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6416" y="9341783"/>
            <a:ext cx="1512782" cy="536618"/>
          </a:xfrm>
          <a:prstGeom prst="rect">
            <a:avLst/>
          </a:prstGeom>
        </p:spPr>
        <p:txBody>
          <a:bodyPr vert="horz" lIns="79928" tIns="39965" rIns="79928" bIns="39965" rtlCol="0" anchor="ctr"/>
          <a:lstStyle>
            <a:lvl1pPr algn="r">
              <a:defRPr sz="6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783D2-7C82-4E34-8AC1-3784CE6E14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502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18323" rtl="0" eaLnBrk="1" latinLnBrk="0" hangingPunct="1">
        <a:spcBef>
          <a:spcPct val="0"/>
        </a:spcBef>
        <a:buNone/>
        <a:defRPr sz="286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1870" indent="-231870" algn="l" defTabSz="618323" rtl="0" eaLnBrk="1" latinLnBrk="0" hangingPunct="1">
        <a:spcBef>
          <a:spcPct val="20000"/>
        </a:spcBef>
        <a:buFont typeface="Arial" pitchFamily="34" charset="0"/>
        <a:buChar char="•"/>
        <a:defRPr sz="2165" kern="1200">
          <a:solidFill>
            <a:schemeClr val="tx1"/>
          </a:solidFill>
          <a:latin typeface="+mn-lt"/>
          <a:ea typeface="+mn-ea"/>
          <a:cs typeface="+mn-cs"/>
        </a:defRPr>
      </a:lvl1pPr>
      <a:lvl2pPr marL="502386" indent="-193224" algn="l" defTabSz="618323" rtl="0" eaLnBrk="1" latinLnBrk="0" hangingPunct="1">
        <a:spcBef>
          <a:spcPct val="20000"/>
        </a:spcBef>
        <a:buFont typeface="Arial" pitchFamily="34" charset="0"/>
        <a:buChar char="–"/>
        <a:defRPr sz="1858" kern="1200">
          <a:solidFill>
            <a:schemeClr val="tx1"/>
          </a:solidFill>
          <a:latin typeface="+mn-lt"/>
          <a:ea typeface="+mn-ea"/>
          <a:cs typeface="+mn-cs"/>
        </a:defRPr>
      </a:lvl2pPr>
      <a:lvl3pPr marL="772901" indent="-154582" algn="l" defTabSz="618323" rtl="0" eaLnBrk="1" latinLnBrk="0" hangingPunct="1">
        <a:spcBef>
          <a:spcPct val="20000"/>
        </a:spcBef>
        <a:buFont typeface="Arial" pitchFamily="34" charset="0"/>
        <a:buChar char="•"/>
        <a:defRPr sz="1624" kern="1200">
          <a:solidFill>
            <a:schemeClr val="tx1"/>
          </a:solidFill>
          <a:latin typeface="+mn-lt"/>
          <a:ea typeface="+mn-ea"/>
          <a:cs typeface="+mn-cs"/>
        </a:defRPr>
      </a:lvl3pPr>
      <a:lvl4pPr marL="1082062" indent="-154582" algn="l" defTabSz="618323" rtl="0" eaLnBrk="1" latinLnBrk="0" hangingPunct="1">
        <a:spcBef>
          <a:spcPct val="20000"/>
        </a:spcBef>
        <a:buFont typeface="Arial" pitchFamily="34" charset="0"/>
        <a:buChar char="–"/>
        <a:defRPr sz="1315" kern="1200">
          <a:solidFill>
            <a:schemeClr val="tx1"/>
          </a:solidFill>
          <a:latin typeface="+mn-lt"/>
          <a:ea typeface="+mn-ea"/>
          <a:cs typeface="+mn-cs"/>
        </a:defRPr>
      </a:lvl4pPr>
      <a:lvl5pPr marL="1391225" indent="-154582" algn="l" defTabSz="618323" rtl="0" eaLnBrk="1" latinLnBrk="0" hangingPunct="1">
        <a:spcBef>
          <a:spcPct val="20000"/>
        </a:spcBef>
        <a:buFont typeface="Arial" pitchFamily="34" charset="0"/>
        <a:buChar char="»"/>
        <a:defRPr sz="1315" kern="1200">
          <a:solidFill>
            <a:schemeClr val="tx1"/>
          </a:solidFill>
          <a:latin typeface="+mn-lt"/>
          <a:ea typeface="+mn-ea"/>
          <a:cs typeface="+mn-cs"/>
        </a:defRPr>
      </a:lvl5pPr>
      <a:lvl6pPr marL="1700384" indent="-154582" algn="l" defTabSz="618323" rtl="0" eaLnBrk="1" latinLnBrk="0" hangingPunct="1">
        <a:spcBef>
          <a:spcPct val="20000"/>
        </a:spcBef>
        <a:buFont typeface="Arial" pitchFamily="34" charset="0"/>
        <a:buChar char="•"/>
        <a:defRPr sz="1315" kern="1200">
          <a:solidFill>
            <a:schemeClr val="tx1"/>
          </a:solidFill>
          <a:latin typeface="+mn-lt"/>
          <a:ea typeface="+mn-ea"/>
          <a:cs typeface="+mn-cs"/>
        </a:defRPr>
      </a:lvl6pPr>
      <a:lvl7pPr marL="2009546" indent="-154582" algn="l" defTabSz="618323" rtl="0" eaLnBrk="1" latinLnBrk="0" hangingPunct="1">
        <a:spcBef>
          <a:spcPct val="20000"/>
        </a:spcBef>
        <a:buFont typeface="Arial" pitchFamily="34" charset="0"/>
        <a:buChar char="•"/>
        <a:defRPr sz="1315" kern="1200">
          <a:solidFill>
            <a:schemeClr val="tx1"/>
          </a:solidFill>
          <a:latin typeface="+mn-lt"/>
          <a:ea typeface="+mn-ea"/>
          <a:cs typeface="+mn-cs"/>
        </a:defRPr>
      </a:lvl7pPr>
      <a:lvl8pPr marL="2318707" indent="-154582" algn="l" defTabSz="618323" rtl="0" eaLnBrk="1" latinLnBrk="0" hangingPunct="1">
        <a:spcBef>
          <a:spcPct val="20000"/>
        </a:spcBef>
        <a:buFont typeface="Arial" pitchFamily="34" charset="0"/>
        <a:buChar char="•"/>
        <a:defRPr sz="1315" kern="1200">
          <a:solidFill>
            <a:schemeClr val="tx1"/>
          </a:solidFill>
          <a:latin typeface="+mn-lt"/>
          <a:ea typeface="+mn-ea"/>
          <a:cs typeface="+mn-cs"/>
        </a:defRPr>
      </a:lvl8pPr>
      <a:lvl9pPr marL="2627867" indent="-154582" algn="l" defTabSz="618323" rtl="0" eaLnBrk="1" latinLnBrk="0" hangingPunct="1">
        <a:spcBef>
          <a:spcPct val="20000"/>
        </a:spcBef>
        <a:buFont typeface="Arial" pitchFamily="34" charset="0"/>
        <a:buChar char="•"/>
        <a:defRPr sz="13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18323" rtl="0" eaLnBrk="1" latinLnBrk="0" hangingPunct="1">
        <a:defRPr sz="1238" kern="1200">
          <a:solidFill>
            <a:schemeClr val="tx1"/>
          </a:solidFill>
          <a:latin typeface="+mn-lt"/>
          <a:ea typeface="+mn-ea"/>
          <a:cs typeface="+mn-cs"/>
        </a:defRPr>
      </a:lvl1pPr>
      <a:lvl2pPr marL="309161" algn="l" defTabSz="618323" rtl="0" eaLnBrk="1" latinLnBrk="0" hangingPunct="1">
        <a:defRPr sz="1238" kern="1200">
          <a:solidFill>
            <a:schemeClr val="tx1"/>
          </a:solidFill>
          <a:latin typeface="+mn-lt"/>
          <a:ea typeface="+mn-ea"/>
          <a:cs typeface="+mn-cs"/>
        </a:defRPr>
      </a:lvl2pPr>
      <a:lvl3pPr marL="618323" algn="l" defTabSz="618323" rtl="0" eaLnBrk="1" latinLnBrk="0" hangingPunct="1">
        <a:defRPr sz="1238" kern="1200">
          <a:solidFill>
            <a:schemeClr val="tx1"/>
          </a:solidFill>
          <a:latin typeface="+mn-lt"/>
          <a:ea typeface="+mn-ea"/>
          <a:cs typeface="+mn-cs"/>
        </a:defRPr>
      </a:lvl3pPr>
      <a:lvl4pPr marL="927482" algn="l" defTabSz="618323" rtl="0" eaLnBrk="1" latinLnBrk="0" hangingPunct="1">
        <a:defRPr sz="1238" kern="1200">
          <a:solidFill>
            <a:schemeClr val="tx1"/>
          </a:solidFill>
          <a:latin typeface="+mn-lt"/>
          <a:ea typeface="+mn-ea"/>
          <a:cs typeface="+mn-cs"/>
        </a:defRPr>
      </a:lvl4pPr>
      <a:lvl5pPr marL="1236645" algn="l" defTabSz="618323" rtl="0" eaLnBrk="1" latinLnBrk="0" hangingPunct="1">
        <a:defRPr sz="1238" kern="1200">
          <a:solidFill>
            <a:schemeClr val="tx1"/>
          </a:solidFill>
          <a:latin typeface="+mn-lt"/>
          <a:ea typeface="+mn-ea"/>
          <a:cs typeface="+mn-cs"/>
        </a:defRPr>
      </a:lvl5pPr>
      <a:lvl6pPr marL="1545804" algn="l" defTabSz="618323" rtl="0" eaLnBrk="1" latinLnBrk="0" hangingPunct="1">
        <a:defRPr sz="1238" kern="1200">
          <a:solidFill>
            <a:schemeClr val="tx1"/>
          </a:solidFill>
          <a:latin typeface="+mn-lt"/>
          <a:ea typeface="+mn-ea"/>
          <a:cs typeface="+mn-cs"/>
        </a:defRPr>
      </a:lvl6pPr>
      <a:lvl7pPr marL="1854964" algn="l" defTabSz="618323" rtl="0" eaLnBrk="1" latinLnBrk="0" hangingPunct="1">
        <a:defRPr sz="1238" kern="1200">
          <a:solidFill>
            <a:schemeClr val="tx1"/>
          </a:solidFill>
          <a:latin typeface="+mn-lt"/>
          <a:ea typeface="+mn-ea"/>
          <a:cs typeface="+mn-cs"/>
        </a:defRPr>
      </a:lvl7pPr>
      <a:lvl8pPr marL="2164127" algn="l" defTabSz="618323" rtl="0" eaLnBrk="1" latinLnBrk="0" hangingPunct="1">
        <a:defRPr sz="1238" kern="1200">
          <a:solidFill>
            <a:schemeClr val="tx1"/>
          </a:solidFill>
          <a:latin typeface="+mn-lt"/>
          <a:ea typeface="+mn-ea"/>
          <a:cs typeface="+mn-cs"/>
        </a:defRPr>
      </a:lvl8pPr>
      <a:lvl9pPr marL="2473285" algn="l" defTabSz="618323" rtl="0" eaLnBrk="1" latinLnBrk="0" hangingPunct="1">
        <a:defRPr sz="12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88"/>
          <p:cNvSpPr/>
          <p:nvPr/>
        </p:nvSpPr>
        <p:spPr>
          <a:xfrm>
            <a:off x="772268" y="149615"/>
            <a:ext cx="1204195" cy="346409"/>
          </a:xfrm>
          <a:prstGeom prst="rect">
            <a:avLst/>
          </a:prstGeom>
          <a:solidFill>
            <a:schemeClr val="accent3">
              <a:lumMod val="20000"/>
              <a:lumOff val="80000"/>
              <a:alpha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69057" tIns="34528" rIns="69057" bIns="34528" anchor="ctr"/>
          <a:lstStyle/>
          <a:p>
            <a:pPr algn="ctr" defTabSz="345313" fontAlgn="base">
              <a:spcBef>
                <a:spcPct val="0"/>
              </a:spcBef>
              <a:spcAft>
                <a:spcPct val="0"/>
              </a:spcAft>
            </a:pPr>
            <a:r>
              <a:rPr lang="en-US" sz="929" b="1" dirty="0">
                <a:ea typeface="ＭＳ Ｐゴシック" pitchFamily="34" charset="-128"/>
                <a:cs typeface="Calibri" pitchFamily="34" charset="0"/>
              </a:rPr>
              <a:t>Form Filler</a:t>
            </a:r>
            <a:br>
              <a:rPr lang="en-US" sz="929" b="1" dirty="0">
                <a:ea typeface="ＭＳ Ｐゴシック" pitchFamily="34" charset="-128"/>
                <a:cs typeface="Calibri" pitchFamily="34" charset="0"/>
              </a:rPr>
            </a:br>
            <a:r>
              <a:rPr lang="en-US" sz="929" b="1" dirty="0">
                <a:ea typeface="ＭＳ Ｐゴシック" pitchFamily="34" charset="-128"/>
                <a:cs typeface="Calibri" pitchFamily="34" charset="0"/>
              </a:rPr>
              <a:t>(e.g. EHR System)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976463" y="149615"/>
            <a:ext cx="1204195" cy="346409"/>
          </a:xfrm>
          <a:prstGeom prst="rect">
            <a:avLst/>
          </a:prstGeom>
          <a:solidFill>
            <a:srgbClr val="FBFEDA">
              <a:alpha val="89804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69057" tIns="34528" rIns="69057" bIns="34528" anchor="ctr"/>
          <a:lstStyle/>
          <a:p>
            <a:pPr algn="ctr" defTabSz="345313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29" b="1">
                <a:ea typeface="ＭＳ Ｐゴシック" pitchFamily="34" charset="-128"/>
                <a:cs typeface="Calibri" pitchFamily="34" charset="0"/>
              </a:rPr>
              <a:t>Form Fill Manager</a:t>
            </a:r>
            <a:endParaRPr lang="en-US" sz="929" b="1" dirty="0">
              <a:ea typeface="ＭＳ Ｐゴシック" pitchFamily="34" charset="-128"/>
              <a:cs typeface="Calibri" pitchFamily="34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3184963" y="149615"/>
            <a:ext cx="1204195" cy="346409"/>
          </a:xfrm>
          <a:prstGeom prst="rect">
            <a:avLst/>
          </a:prstGeom>
          <a:solidFill>
            <a:schemeClr val="accent2">
              <a:lumMod val="20000"/>
              <a:lumOff val="80000"/>
              <a:alpha val="89804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69057" tIns="34528" rIns="69057" bIns="34528" anchor="ctr"/>
          <a:lstStyle/>
          <a:p>
            <a:pPr algn="ctr" defTabSz="345313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29" b="1" dirty="0">
                <a:ea typeface="ＭＳ Ｐゴシック" pitchFamily="34" charset="-128"/>
                <a:cs typeface="Calibri" pitchFamily="34" charset="0"/>
              </a:rPr>
              <a:t>Form Response Manager</a:t>
            </a:r>
          </a:p>
        </p:txBody>
      </p:sp>
      <p:sp>
        <p:nvSpPr>
          <p:cNvPr id="92" name="Rectangle 91"/>
          <p:cNvSpPr/>
          <p:nvPr/>
        </p:nvSpPr>
        <p:spPr>
          <a:xfrm>
            <a:off x="772268" y="149607"/>
            <a:ext cx="1204195" cy="977883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9057" tIns="34528" rIns="69057" bIns="34528" rtlCol="0" anchor="ctr"/>
          <a:lstStyle/>
          <a:p>
            <a:pPr algn="ctr"/>
            <a:endParaRPr lang="en-US" sz="1238" dirty="0"/>
          </a:p>
        </p:txBody>
      </p:sp>
      <p:sp>
        <p:nvSpPr>
          <p:cNvPr id="93" name="Rectangle 92"/>
          <p:cNvSpPr/>
          <p:nvPr/>
        </p:nvSpPr>
        <p:spPr>
          <a:xfrm>
            <a:off x="1976463" y="149612"/>
            <a:ext cx="1204195" cy="97770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9057" tIns="34528" rIns="69057" bIns="34528" rtlCol="0" anchor="ctr"/>
          <a:lstStyle/>
          <a:p>
            <a:pPr algn="ctr"/>
            <a:endParaRPr lang="en-US" sz="1238" dirty="0"/>
          </a:p>
        </p:txBody>
      </p:sp>
      <p:sp>
        <p:nvSpPr>
          <p:cNvPr id="94" name="Rectangle 93"/>
          <p:cNvSpPr/>
          <p:nvPr/>
        </p:nvSpPr>
        <p:spPr>
          <a:xfrm>
            <a:off x="3180676" y="149611"/>
            <a:ext cx="1204195" cy="97770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9057" tIns="34528" rIns="69057" bIns="34528" rtlCol="0" anchor="ctr"/>
          <a:lstStyle/>
          <a:p>
            <a:pPr algn="ctr"/>
            <a:endParaRPr lang="en-US" sz="1238" dirty="0"/>
          </a:p>
        </p:txBody>
      </p:sp>
      <p:sp>
        <p:nvSpPr>
          <p:cNvPr id="95" name="Rounded Rectangle 94"/>
          <p:cNvSpPr/>
          <p:nvPr/>
        </p:nvSpPr>
        <p:spPr>
          <a:xfrm>
            <a:off x="858290" y="6578266"/>
            <a:ext cx="1032167" cy="523620"/>
          </a:xfrm>
          <a:prstGeom prst="roundRect">
            <a:avLst/>
          </a:prstGeom>
          <a:solidFill>
            <a:schemeClr val="bg1">
              <a:lumMod val="95000"/>
              <a:alpha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69057" tIns="34528" rIns="69057" bIns="34528" anchor="ctr"/>
          <a:lstStyle/>
          <a:p>
            <a:pPr algn="ctr" defTabSz="345313" fontAlgn="base">
              <a:spcBef>
                <a:spcPct val="0"/>
              </a:spcBef>
              <a:spcAft>
                <a:spcPct val="0"/>
              </a:spcAft>
            </a:pPr>
            <a:r>
              <a:rPr lang="en-US" sz="696" b="1" dirty="0">
                <a:ea typeface="ＭＳ Ｐゴシック" pitchFamily="34" charset="-128"/>
                <a:cs typeface="Calibri" pitchFamily="34" charset="0"/>
              </a:rPr>
              <a:t>6. EHR system allows for data-entry and correction of Questionnaire Response</a:t>
            </a:r>
          </a:p>
        </p:txBody>
      </p:sp>
      <p:sp>
        <p:nvSpPr>
          <p:cNvPr id="96" name="Rounded Rectangle 95"/>
          <p:cNvSpPr/>
          <p:nvPr/>
        </p:nvSpPr>
        <p:spPr>
          <a:xfrm>
            <a:off x="5709584" y="9397325"/>
            <a:ext cx="527226" cy="362030"/>
          </a:xfrm>
          <a:prstGeom prst="roundRect">
            <a:avLst/>
          </a:prstGeom>
          <a:solidFill>
            <a:schemeClr val="bg1">
              <a:lumMod val="75000"/>
              <a:alpha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69057" tIns="34528" rIns="69057" bIns="34528" anchor="ctr"/>
          <a:lstStyle/>
          <a:p>
            <a:pPr algn="ctr" defTabSz="345313" fontAlgn="base">
              <a:spcBef>
                <a:spcPct val="0"/>
              </a:spcBef>
              <a:spcAft>
                <a:spcPct val="0"/>
              </a:spcAft>
            </a:pPr>
            <a:r>
              <a:rPr lang="en-US" sz="696" b="1" i="1" dirty="0">
                <a:ea typeface="ＭＳ Ｐゴシック" pitchFamily="34" charset="-128"/>
                <a:cs typeface="Calibri" pitchFamily="34" charset="0"/>
              </a:rPr>
              <a:t>End process</a:t>
            </a:r>
          </a:p>
        </p:txBody>
      </p:sp>
      <p:sp>
        <p:nvSpPr>
          <p:cNvPr id="97" name="Rounded Rectangle 96"/>
          <p:cNvSpPr/>
          <p:nvPr/>
        </p:nvSpPr>
        <p:spPr>
          <a:xfrm>
            <a:off x="858290" y="7942800"/>
            <a:ext cx="1032167" cy="577347"/>
          </a:xfrm>
          <a:prstGeom prst="roundRect">
            <a:avLst/>
          </a:prstGeom>
          <a:solidFill>
            <a:schemeClr val="bg1">
              <a:lumMod val="95000"/>
              <a:alpha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69057" tIns="34528" rIns="69057" bIns="34528" anchor="ctr"/>
          <a:lstStyle/>
          <a:p>
            <a:pPr algn="ctr" defTabSz="345313" fontAlgn="base">
              <a:spcBef>
                <a:spcPct val="0"/>
              </a:spcBef>
              <a:spcAft>
                <a:spcPct val="0"/>
              </a:spcAft>
            </a:pPr>
            <a:r>
              <a:rPr lang="en-US" sz="696" b="1" dirty="0">
                <a:ea typeface="ＭＳ Ｐゴシック" pitchFamily="34" charset="-128"/>
                <a:cs typeface="Calibri" pitchFamily="34" charset="0"/>
              </a:rPr>
              <a:t>7. The EHR system transmits completed Questionnaire Response</a:t>
            </a:r>
          </a:p>
        </p:txBody>
      </p:sp>
      <p:sp>
        <p:nvSpPr>
          <p:cNvPr id="98" name="Rounded Rectangle 97"/>
          <p:cNvSpPr/>
          <p:nvPr/>
        </p:nvSpPr>
        <p:spPr>
          <a:xfrm>
            <a:off x="4477019" y="7989661"/>
            <a:ext cx="1032167" cy="485576"/>
          </a:xfrm>
          <a:prstGeom prst="roundRect">
            <a:avLst/>
          </a:prstGeom>
          <a:solidFill>
            <a:schemeClr val="bg1">
              <a:lumMod val="95000"/>
              <a:alpha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69057" tIns="34528" rIns="69057" bIns="34528" anchor="ctr"/>
          <a:lstStyle/>
          <a:p>
            <a:pPr algn="ctr" defTabSz="345313" fontAlgn="base">
              <a:spcBef>
                <a:spcPct val="0"/>
              </a:spcBef>
              <a:spcAft>
                <a:spcPct val="0"/>
              </a:spcAft>
            </a:pPr>
            <a:r>
              <a:rPr lang="en-US" sz="696" b="1" dirty="0">
                <a:ea typeface="ＭＳ Ｐゴシック" pitchFamily="34" charset="-128"/>
                <a:cs typeface="Calibri" pitchFamily="34" charset="0"/>
              </a:rPr>
              <a:t>8. The External Data Repository receives the Questionnaire Response</a:t>
            </a:r>
          </a:p>
        </p:txBody>
      </p:sp>
      <p:sp>
        <p:nvSpPr>
          <p:cNvPr id="99" name="Rounded Rectangle 98"/>
          <p:cNvSpPr/>
          <p:nvPr/>
        </p:nvSpPr>
        <p:spPr>
          <a:xfrm>
            <a:off x="858290" y="2786997"/>
            <a:ext cx="1032167" cy="9863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69057" tIns="34528" rIns="69057" bIns="34528" anchor="ctr"/>
          <a:lstStyle/>
          <a:p>
            <a:pPr algn="ctr" defTabSz="34531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96" b="1" i="1" dirty="0">
                <a:solidFill>
                  <a:schemeClr val="tx2">
                    <a:lumMod val="40000"/>
                    <a:lumOff val="60000"/>
                  </a:schemeClr>
                </a:solidFill>
                <a:ea typeface="ＭＳ Ｐゴシック" pitchFamily="34" charset="-128"/>
                <a:cs typeface="Calibri" pitchFamily="34" charset="0"/>
              </a:rPr>
              <a:t>4.2. OPTIONAL</a:t>
            </a:r>
          </a:p>
          <a:p>
            <a:pPr algn="ctr" defTabSz="34531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96" b="1" dirty="0">
                <a:ea typeface="ＭＳ Ｐゴシック" pitchFamily="34" charset="-128"/>
                <a:cs typeface="Calibri" pitchFamily="34" charset="0"/>
              </a:rPr>
              <a:t>EHR system requests populated Questionnaire Response</a:t>
            </a:r>
          </a:p>
          <a:p>
            <a:pPr algn="ctr" defTabSz="345313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696" b="1" dirty="0">
              <a:solidFill>
                <a:prstClr val="white"/>
              </a:solidFill>
              <a:ea typeface="ＭＳ Ｐゴシック" pitchFamily="34" charset="-128"/>
              <a:cs typeface="Calibri" pitchFamily="34" charset="0"/>
            </a:endParaRPr>
          </a:p>
          <a:p>
            <a:pPr algn="ctr" defTabSz="34531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96" b="1" i="1" dirty="0">
                <a:solidFill>
                  <a:schemeClr val="tx2">
                    <a:lumMod val="40000"/>
                    <a:lumOff val="60000"/>
                  </a:schemeClr>
                </a:solidFill>
                <a:ea typeface="ＭＳ Ｐゴシック" pitchFamily="34" charset="-128"/>
                <a:cs typeface="Calibri" pitchFamily="34" charset="0"/>
              </a:rPr>
              <a:t>OPTIONAL: Sends some patient data</a:t>
            </a:r>
          </a:p>
        </p:txBody>
      </p:sp>
      <p:sp>
        <p:nvSpPr>
          <p:cNvPr id="100" name="Rounded Rectangle 99"/>
          <p:cNvSpPr/>
          <p:nvPr/>
        </p:nvSpPr>
        <p:spPr>
          <a:xfrm>
            <a:off x="858290" y="5999815"/>
            <a:ext cx="1032167" cy="461877"/>
          </a:xfrm>
          <a:prstGeom prst="roundRect">
            <a:avLst/>
          </a:prstGeom>
          <a:solidFill>
            <a:schemeClr val="bg1">
              <a:lumMod val="95000"/>
              <a:alpha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69057" tIns="34528" rIns="69057" bIns="34528" anchor="ctr"/>
          <a:lstStyle/>
          <a:p>
            <a:pPr algn="ctr" defTabSz="345313" fontAlgn="base">
              <a:spcBef>
                <a:spcPct val="0"/>
              </a:spcBef>
              <a:spcAft>
                <a:spcPct val="0"/>
              </a:spcAft>
            </a:pPr>
            <a:r>
              <a:rPr lang="en-US" sz="696" b="1" dirty="0">
                <a:ea typeface="ＭＳ Ｐゴシック" pitchFamily="34" charset="-128"/>
                <a:cs typeface="Calibri" pitchFamily="34" charset="0"/>
              </a:rPr>
              <a:t>5. EHR system displays Questionnaire Response to user</a:t>
            </a:r>
          </a:p>
        </p:txBody>
      </p:sp>
      <p:sp>
        <p:nvSpPr>
          <p:cNvPr id="101" name="Rounded Rectangle 100"/>
          <p:cNvSpPr/>
          <p:nvPr/>
        </p:nvSpPr>
        <p:spPr>
          <a:xfrm>
            <a:off x="2091161" y="4531895"/>
            <a:ext cx="1032167" cy="584116"/>
          </a:xfrm>
          <a:prstGeom prst="roundRect">
            <a:avLst/>
          </a:prstGeom>
          <a:solidFill>
            <a:schemeClr val="bg1">
              <a:lumMod val="95000"/>
              <a:alpha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69057" tIns="34528" rIns="69057" bIns="34528" anchor="ctr"/>
          <a:lstStyle/>
          <a:p>
            <a:pPr algn="ctr" defTabSz="345313" fontAlgn="base">
              <a:spcBef>
                <a:spcPct val="0"/>
              </a:spcBef>
              <a:spcAft>
                <a:spcPct val="0"/>
              </a:spcAft>
            </a:pPr>
            <a:r>
              <a:rPr lang="en-US" sz="696" b="1" dirty="0">
                <a:ea typeface="ＭＳ Ｐゴシック" pitchFamily="34" charset="-128"/>
                <a:cs typeface="Calibri" pitchFamily="34" charset="0"/>
              </a:rPr>
              <a:t>4.2.3. Form/Template repository sends partially populated Questionnaire Response</a:t>
            </a:r>
          </a:p>
        </p:txBody>
      </p:sp>
      <p:sp>
        <p:nvSpPr>
          <p:cNvPr id="102" name="Rounded Rectangle 101"/>
          <p:cNvSpPr/>
          <p:nvPr/>
        </p:nvSpPr>
        <p:spPr>
          <a:xfrm>
            <a:off x="858290" y="5179742"/>
            <a:ext cx="1032167" cy="71608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69057" tIns="34528" rIns="69057" bIns="34528" anchor="ctr"/>
          <a:lstStyle/>
          <a:p>
            <a:pPr algn="ctr" defTabSz="345313" fontAlgn="base">
              <a:spcBef>
                <a:spcPct val="0"/>
              </a:spcBef>
              <a:spcAft>
                <a:spcPct val="0"/>
              </a:spcAft>
            </a:pPr>
            <a:r>
              <a:rPr lang="en-US" sz="696" b="1" i="1" dirty="0">
                <a:solidFill>
                  <a:schemeClr val="tx2">
                    <a:lumMod val="40000"/>
                    <a:lumOff val="60000"/>
                  </a:schemeClr>
                </a:solidFill>
                <a:ea typeface="ＭＳ Ｐゴシック" pitchFamily="34" charset="-128"/>
                <a:cs typeface="Calibri" pitchFamily="34" charset="0"/>
              </a:rPr>
              <a:t>4.2. OPTIONAL</a:t>
            </a:r>
          </a:p>
          <a:p>
            <a:pPr algn="ctr" defTabSz="345313" fontAlgn="base">
              <a:spcBef>
                <a:spcPct val="0"/>
              </a:spcBef>
              <a:spcAft>
                <a:spcPct val="0"/>
              </a:spcAft>
            </a:pPr>
            <a:r>
              <a:rPr lang="en-US" sz="696" b="1" dirty="0">
                <a:ea typeface="ＭＳ Ｐゴシック" pitchFamily="34" charset="-128"/>
                <a:cs typeface="Calibri" pitchFamily="34" charset="0"/>
              </a:rPr>
              <a:t>Questionnaire Response is auto-populated with EHR-derived patient data</a:t>
            </a:r>
          </a:p>
        </p:txBody>
      </p:sp>
      <p:sp>
        <p:nvSpPr>
          <p:cNvPr id="103" name="Rounded Rectangle 102"/>
          <p:cNvSpPr/>
          <p:nvPr/>
        </p:nvSpPr>
        <p:spPr>
          <a:xfrm>
            <a:off x="2091161" y="2991485"/>
            <a:ext cx="1032167" cy="577347"/>
          </a:xfrm>
          <a:prstGeom prst="roundRect">
            <a:avLst/>
          </a:prstGeom>
          <a:solidFill>
            <a:schemeClr val="bg1">
              <a:lumMod val="95000"/>
              <a:alpha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69057" tIns="34528" rIns="69057" bIns="34528" anchor="ctr"/>
          <a:lstStyle/>
          <a:p>
            <a:pPr algn="ctr" defTabSz="34531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96" b="1" dirty="0">
                <a:ea typeface="ＭＳ Ｐゴシック" pitchFamily="34" charset="-128"/>
                <a:cs typeface="Calibri" pitchFamily="34" charset="0"/>
              </a:rPr>
              <a:t>4.2.1. Form repository receives request for populated Questionnaire Response</a:t>
            </a:r>
          </a:p>
        </p:txBody>
      </p:sp>
      <p:sp>
        <p:nvSpPr>
          <p:cNvPr id="104" name="Rounded Rectangle 103"/>
          <p:cNvSpPr/>
          <p:nvPr/>
        </p:nvSpPr>
        <p:spPr>
          <a:xfrm>
            <a:off x="4477019" y="8590707"/>
            <a:ext cx="1032167" cy="577347"/>
          </a:xfrm>
          <a:prstGeom prst="roundRect">
            <a:avLst/>
          </a:prstGeom>
          <a:solidFill>
            <a:schemeClr val="bg1">
              <a:lumMod val="95000"/>
              <a:alpha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69057" tIns="34528" rIns="69057" bIns="34528" anchor="ctr"/>
          <a:lstStyle/>
          <a:p>
            <a:pPr algn="ctr" defTabSz="345313" fontAlgn="base">
              <a:spcBef>
                <a:spcPct val="0"/>
              </a:spcBef>
              <a:spcAft>
                <a:spcPct val="0"/>
              </a:spcAft>
            </a:pPr>
            <a:r>
              <a:rPr lang="en-US" sz="696" b="1" dirty="0">
                <a:ea typeface="ＭＳ Ｐゴシック" pitchFamily="34" charset="-128"/>
                <a:cs typeface="Calibri" pitchFamily="34" charset="0"/>
              </a:rPr>
              <a:t>9. The External Data Repository stores the Questionnaire Response in standard format</a:t>
            </a:r>
          </a:p>
        </p:txBody>
      </p:sp>
      <p:cxnSp>
        <p:nvCxnSpPr>
          <p:cNvPr id="105" name="Straight Arrow Connector 104"/>
          <p:cNvCxnSpPr>
            <a:cxnSpLocks/>
            <a:stCxn id="99" idx="3"/>
            <a:endCxn id="103" idx="1"/>
          </p:cNvCxnSpPr>
          <p:nvPr/>
        </p:nvCxnSpPr>
        <p:spPr>
          <a:xfrm>
            <a:off x="1890458" y="3280162"/>
            <a:ext cx="200703" cy="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cxnSpLocks/>
            <a:stCxn id="116" idx="2"/>
            <a:endCxn id="101" idx="0"/>
          </p:cNvCxnSpPr>
          <p:nvPr/>
        </p:nvCxnSpPr>
        <p:spPr>
          <a:xfrm>
            <a:off x="2607231" y="4400385"/>
            <a:ext cx="0" cy="13151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cxnSpLocks/>
            <a:stCxn id="101" idx="1"/>
            <a:endCxn id="114" idx="3"/>
          </p:cNvCxnSpPr>
          <p:nvPr/>
        </p:nvCxnSpPr>
        <p:spPr>
          <a:xfrm flipH="1">
            <a:off x="1890458" y="4823953"/>
            <a:ext cx="200703" cy="16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102" idx="2"/>
            <a:endCxn id="100" idx="0"/>
          </p:cNvCxnSpPr>
          <p:nvPr/>
        </p:nvCxnSpPr>
        <p:spPr>
          <a:xfrm>
            <a:off x="1374361" y="5895835"/>
            <a:ext cx="0" cy="10398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cxnSpLocks/>
            <a:stCxn id="100" idx="2"/>
            <a:endCxn id="95" idx="0"/>
          </p:cNvCxnSpPr>
          <p:nvPr/>
        </p:nvCxnSpPr>
        <p:spPr>
          <a:xfrm>
            <a:off x="1374361" y="6461697"/>
            <a:ext cx="0" cy="11657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cxnSpLocks/>
            <a:stCxn id="95" idx="2"/>
            <a:endCxn id="118" idx="0"/>
          </p:cNvCxnSpPr>
          <p:nvPr/>
        </p:nvCxnSpPr>
        <p:spPr>
          <a:xfrm>
            <a:off x="1374364" y="7101890"/>
            <a:ext cx="0" cy="1192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97" idx="3"/>
            <a:endCxn id="98" idx="1"/>
          </p:cNvCxnSpPr>
          <p:nvPr/>
        </p:nvCxnSpPr>
        <p:spPr>
          <a:xfrm>
            <a:off x="1890451" y="8231474"/>
            <a:ext cx="2586561" cy="97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98" idx="2"/>
            <a:endCxn id="104" idx="0"/>
          </p:cNvCxnSpPr>
          <p:nvPr/>
        </p:nvCxnSpPr>
        <p:spPr>
          <a:xfrm>
            <a:off x="4993093" y="8475230"/>
            <a:ext cx="0" cy="11547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cxnSpLocks/>
            <a:stCxn id="61" idx="3"/>
            <a:endCxn id="96" idx="1"/>
          </p:cNvCxnSpPr>
          <p:nvPr/>
        </p:nvCxnSpPr>
        <p:spPr>
          <a:xfrm flipV="1">
            <a:off x="5509689" y="9578343"/>
            <a:ext cx="199894" cy="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Rounded Rectangle 113"/>
          <p:cNvSpPr/>
          <p:nvPr/>
        </p:nvSpPr>
        <p:spPr>
          <a:xfrm>
            <a:off x="858290" y="4583972"/>
            <a:ext cx="1032167" cy="480295"/>
          </a:xfrm>
          <a:prstGeom prst="roundRect">
            <a:avLst/>
          </a:prstGeom>
          <a:solidFill>
            <a:schemeClr val="bg1">
              <a:lumMod val="95000"/>
              <a:alpha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69057" tIns="34528" rIns="69057" bIns="34528" anchor="ctr"/>
          <a:lstStyle/>
          <a:p>
            <a:pPr algn="ctr" defTabSz="345313" fontAlgn="base">
              <a:spcBef>
                <a:spcPct val="0"/>
              </a:spcBef>
              <a:spcAft>
                <a:spcPct val="0"/>
              </a:spcAft>
            </a:pPr>
            <a:r>
              <a:rPr lang="en-US" sz="696" b="1" dirty="0">
                <a:ea typeface="ＭＳ Ｐゴシック" pitchFamily="34" charset="-128"/>
                <a:cs typeface="Calibri" pitchFamily="34" charset="0"/>
              </a:rPr>
              <a:t>4.2.4. EHR System receives correct Questionnaire Response</a:t>
            </a:r>
          </a:p>
        </p:txBody>
      </p:sp>
      <p:cxnSp>
        <p:nvCxnSpPr>
          <p:cNvPr id="115" name="Straight Arrow Connector 114"/>
          <p:cNvCxnSpPr>
            <a:stCxn id="114" idx="2"/>
            <a:endCxn id="102" idx="0"/>
          </p:cNvCxnSpPr>
          <p:nvPr/>
        </p:nvCxnSpPr>
        <p:spPr>
          <a:xfrm>
            <a:off x="1374356" y="5064273"/>
            <a:ext cx="0" cy="11547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Rounded Rectangle 115"/>
          <p:cNvSpPr/>
          <p:nvPr/>
        </p:nvSpPr>
        <p:spPr>
          <a:xfrm>
            <a:off x="2091161" y="3684294"/>
            <a:ext cx="1032167" cy="71608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69057" tIns="34528" rIns="69057" bIns="34528" anchor="ctr"/>
          <a:lstStyle/>
          <a:p>
            <a:pPr algn="ctr" defTabSz="345313" fontAlgn="base">
              <a:spcBef>
                <a:spcPct val="0"/>
              </a:spcBef>
              <a:spcAft>
                <a:spcPct val="0"/>
              </a:spcAft>
            </a:pPr>
            <a:r>
              <a:rPr lang="en-US" sz="696" b="1" i="1" dirty="0">
                <a:solidFill>
                  <a:schemeClr val="tx2">
                    <a:lumMod val="40000"/>
                    <a:lumOff val="60000"/>
                  </a:schemeClr>
                </a:solidFill>
                <a:ea typeface="ＭＳ Ｐゴシック" pitchFamily="34" charset="-128"/>
                <a:cs typeface="Calibri" pitchFamily="34" charset="0"/>
              </a:rPr>
              <a:t>4.2.2. OPTIONAL</a:t>
            </a:r>
          </a:p>
          <a:p>
            <a:pPr algn="ctr" defTabSz="345313" fontAlgn="base">
              <a:spcBef>
                <a:spcPct val="0"/>
              </a:spcBef>
              <a:spcAft>
                <a:spcPct val="0"/>
              </a:spcAft>
            </a:pPr>
            <a:r>
              <a:rPr lang="en-US" sz="696" b="1" dirty="0">
                <a:ea typeface="ＭＳ Ｐゴシック" pitchFamily="34" charset="-128"/>
                <a:cs typeface="Calibri" pitchFamily="34" charset="0"/>
              </a:rPr>
              <a:t>Questionnaire Response is pre-populated with EHR-provided patient data</a:t>
            </a:r>
          </a:p>
        </p:txBody>
      </p:sp>
      <p:cxnSp>
        <p:nvCxnSpPr>
          <p:cNvPr id="117" name="Straight Arrow Connector 116"/>
          <p:cNvCxnSpPr>
            <a:stCxn id="103" idx="2"/>
            <a:endCxn id="116" idx="0"/>
          </p:cNvCxnSpPr>
          <p:nvPr/>
        </p:nvCxnSpPr>
        <p:spPr>
          <a:xfrm>
            <a:off x="2607227" y="3568827"/>
            <a:ext cx="0" cy="11547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Rounded Rectangle 117"/>
          <p:cNvSpPr/>
          <p:nvPr/>
        </p:nvSpPr>
        <p:spPr>
          <a:xfrm>
            <a:off x="858290" y="7221155"/>
            <a:ext cx="1032167" cy="59408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69057" tIns="34528" rIns="69057" bIns="34528" anchor="ctr"/>
          <a:lstStyle/>
          <a:p>
            <a:pPr algn="ctr" defTabSz="34531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96" b="1" i="1" dirty="0">
                <a:solidFill>
                  <a:schemeClr val="tx2">
                    <a:lumMod val="40000"/>
                    <a:lumOff val="60000"/>
                  </a:schemeClr>
                </a:solidFill>
                <a:ea typeface="ＭＳ Ｐゴシック" pitchFamily="34" charset="-128"/>
                <a:cs typeface="Calibri" pitchFamily="34" charset="0"/>
              </a:rPr>
              <a:t>6.1. OPTIONAL: </a:t>
            </a:r>
          </a:p>
          <a:p>
            <a:pPr algn="ctr" defTabSz="34531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96" b="1" dirty="0">
                <a:ea typeface="ＭＳ Ｐゴシック" pitchFamily="34" charset="-128"/>
                <a:cs typeface="Calibri" pitchFamily="34" charset="0"/>
              </a:rPr>
              <a:t>EHR system stores structured data (locally or via Form Processor)</a:t>
            </a:r>
          </a:p>
        </p:txBody>
      </p:sp>
      <p:cxnSp>
        <p:nvCxnSpPr>
          <p:cNvPr id="119" name="Straight Arrow Connector 118"/>
          <p:cNvCxnSpPr>
            <a:cxnSpLocks/>
            <a:stCxn id="118" idx="2"/>
            <a:endCxn id="97" idx="0"/>
          </p:cNvCxnSpPr>
          <p:nvPr/>
        </p:nvCxnSpPr>
        <p:spPr>
          <a:xfrm>
            <a:off x="1374364" y="7815238"/>
            <a:ext cx="0" cy="12756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Rounded Rectangle 119"/>
          <p:cNvSpPr/>
          <p:nvPr/>
        </p:nvSpPr>
        <p:spPr>
          <a:xfrm>
            <a:off x="187711" y="665842"/>
            <a:ext cx="527226" cy="362030"/>
          </a:xfrm>
          <a:prstGeom prst="roundRect">
            <a:avLst/>
          </a:prstGeom>
          <a:solidFill>
            <a:schemeClr val="bg1">
              <a:lumMod val="75000"/>
              <a:alpha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69057" tIns="34528" rIns="69057" bIns="34528" anchor="ctr"/>
          <a:lstStyle/>
          <a:p>
            <a:pPr algn="ctr" defTabSz="345313" fontAlgn="base">
              <a:spcBef>
                <a:spcPct val="0"/>
              </a:spcBef>
              <a:spcAft>
                <a:spcPct val="0"/>
              </a:spcAft>
            </a:pPr>
            <a:r>
              <a:rPr lang="en-US" sz="696" b="1" i="1" dirty="0">
                <a:ea typeface="ＭＳ Ｐゴシック" pitchFamily="34" charset="-128"/>
                <a:cs typeface="Calibri" pitchFamily="34" charset="0"/>
              </a:rPr>
              <a:t>Start process</a:t>
            </a:r>
          </a:p>
        </p:txBody>
      </p:sp>
      <p:cxnSp>
        <p:nvCxnSpPr>
          <p:cNvPr id="121" name="Straight Arrow Connector 120"/>
          <p:cNvCxnSpPr>
            <a:cxnSpLocks/>
            <a:stCxn id="120" idx="3"/>
            <a:endCxn id="40" idx="1"/>
          </p:cNvCxnSpPr>
          <p:nvPr/>
        </p:nvCxnSpPr>
        <p:spPr>
          <a:xfrm flipV="1">
            <a:off x="714926" y="846339"/>
            <a:ext cx="145844" cy="52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ounded Rectangle 98"/>
          <p:cNvSpPr/>
          <p:nvPr/>
        </p:nvSpPr>
        <p:spPr>
          <a:xfrm>
            <a:off x="860782" y="611488"/>
            <a:ext cx="1032167" cy="469684"/>
          </a:xfrm>
          <a:prstGeom prst="roundRect">
            <a:avLst/>
          </a:prstGeom>
          <a:solidFill>
            <a:schemeClr val="bg1">
              <a:lumMod val="95000"/>
              <a:alpha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69057" tIns="34528" rIns="69057" bIns="34528" anchor="ctr"/>
          <a:lstStyle/>
          <a:p>
            <a:pPr algn="ctr" defTabSz="34531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96" b="1" dirty="0">
                <a:ea typeface="ＭＳ Ｐゴシック" pitchFamily="34" charset="-128"/>
                <a:cs typeface="Calibri" pitchFamily="34" charset="0"/>
              </a:rPr>
              <a:t>1. EHR system requests Questionnaire</a:t>
            </a:r>
            <a:endParaRPr lang="en-US" sz="696" b="1" i="1" dirty="0">
              <a:solidFill>
                <a:schemeClr val="tx2">
                  <a:lumMod val="40000"/>
                  <a:lumOff val="60000"/>
                </a:schemeClr>
              </a:solidFill>
              <a:ea typeface="ＭＳ Ｐゴシック" pitchFamily="34" charset="-128"/>
              <a:cs typeface="Calibri" pitchFamily="34" charset="0"/>
            </a:endParaRPr>
          </a:p>
        </p:txBody>
      </p:sp>
      <p:sp>
        <p:nvSpPr>
          <p:cNvPr id="41" name="Rounded Rectangle 98"/>
          <p:cNvSpPr/>
          <p:nvPr/>
        </p:nvSpPr>
        <p:spPr>
          <a:xfrm>
            <a:off x="2062484" y="607169"/>
            <a:ext cx="1032167" cy="474682"/>
          </a:xfrm>
          <a:prstGeom prst="roundRect">
            <a:avLst/>
          </a:prstGeom>
          <a:solidFill>
            <a:schemeClr val="bg1">
              <a:lumMod val="95000"/>
              <a:alpha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69057" tIns="34528" rIns="69057" bIns="34528" anchor="ctr"/>
          <a:lstStyle/>
          <a:p>
            <a:pPr algn="ctr" defTabSz="34531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96" b="1" dirty="0">
                <a:ea typeface="ＭＳ Ｐゴシック" pitchFamily="34" charset="-128"/>
                <a:cs typeface="Calibri" pitchFamily="34" charset="0"/>
              </a:rPr>
              <a:t>2. EHR system receives request for Questionnaire</a:t>
            </a:r>
            <a:endParaRPr lang="en-US" sz="696" b="1" i="1" dirty="0">
              <a:solidFill>
                <a:schemeClr val="tx2">
                  <a:lumMod val="40000"/>
                  <a:lumOff val="60000"/>
                </a:schemeClr>
              </a:solidFill>
              <a:ea typeface="ＭＳ Ｐゴシック" pitchFamily="34" charset="-128"/>
              <a:cs typeface="Calibri" pitchFamily="34" charset="0"/>
            </a:endParaRPr>
          </a:p>
        </p:txBody>
      </p:sp>
      <p:sp>
        <p:nvSpPr>
          <p:cNvPr id="43" name="Rounded Rectangle 98"/>
          <p:cNvSpPr/>
          <p:nvPr/>
        </p:nvSpPr>
        <p:spPr>
          <a:xfrm>
            <a:off x="2062484" y="1195690"/>
            <a:ext cx="1032167" cy="474682"/>
          </a:xfrm>
          <a:prstGeom prst="roundRect">
            <a:avLst/>
          </a:prstGeom>
          <a:solidFill>
            <a:schemeClr val="bg1">
              <a:lumMod val="95000"/>
              <a:alpha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69057" tIns="34528" rIns="69057" bIns="34528" anchor="ctr"/>
          <a:lstStyle/>
          <a:p>
            <a:pPr algn="ctr" defTabSz="34531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96" b="1" dirty="0">
                <a:ea typeface="ＭＳ Ｐゴシック" pitchFamily="34" charset="-128"/>
                <a:cs typeface="Calibri" pitchFamily="34" charset="0"/>
              </a:rPr>
              <a:t>3. EHR system returns requested Questionnaire</a:t>
            </a:r>
            <a:endParaRPr lang="en-US" sz="696" b="1" i="1" dirty="0">
              <a:solidFill>
                <a:schemeClr val="tx2">
                  <a:lumMod val="40000"/>
                  <a:lumOff val="60000"/>
                </a:schemeClr>
              </a:solidFill>
              <a:ea typeface="ＭＳ Ｐゴシック" pitchFamily="34" charset="-128"/>
              <a:cs typeface="Calibri" pitchFamily="34" charset="0"/>
            </a:endParaRPr>
          </a:p>
        </p:txBody>
      </p:sp>
      <p:sp>
        <p:nvSpPr>
          <p:cNvPr id="44" name="Rounded Rectangle 98"/>
          <p:cNvSpPr/>
          <p:nvPr/>
        </p:nvSpPr>
        <p:spPr>
          <a:xfrm>
            <a:off x="858734" y="1192752"/>
            <a:ext cx="1032167" cy="477620"/>
          </a:xfrm>
          <a:prstGeom prst="roundRect">
            <a:avLst/>
          </a:prstGeom>
          <a:solidFill>
            <a:schemeClr val="bg1">
              <a:lumMod val="95000"/>
              <a:alpha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69057" tIns="34528" rIns="69057" bIns="34528" anchor="ctr"/>
          <a:lstStyle/>
          <a:p>
            <a:pPr algn="ctr" defTabSz="34531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96" b="1" dirty="0">
                <a:ea typeface="ＭＳ Ｐゴシック" pitchFamily="34" charset="-128"/>
                <a:cs typeface="Calibri" pitchFamily="34" charset="0"/>
              </a:rPr>
              <a:t>4. EHR system prepares Questionnaire to render to user</a:t>
            </a:r>
            <a:endParaRPr lang="en-US" sz="696" b="1" i="1" dirty="0">
              <a:solidFill>
                <a:schemeClr val="tx2">
                  <a:lumMod val="40000"/>
                  <a:lumOff val="60000"/>
                </a:schemeClr>
              </a:solidFill>
              <a:ea typeface="ＭＳ Ｐゴシック" pitchFamily="34" charset="-128"/>
              <a:cs typeface="Calibri" pitchFamily="34" charset="0"/>
            </a:endParaRPr>
          </a:p>
        </p:txBody>
      </p:sp>
      <p:cxnSp>
        <p:nvCxnSpPr>
          <p:cNvPr id="45" name="Straight Arrow Connector 44"/>
          <p:cNvCxnSpPr>
            <a:cxnSpLocks/>
            <a:stCxn id="40" idx="3"/>
            <a:endCxn id="41" idx="1"/>
          </p:cNvCxnSpPr>
          <p:nvPr/>
        </p:nvCxnSpPr>
        <p:spPr>
          <a:xfrm flipV="1">
            <a:off x="1892949" y="844515"/>
            <a:ext cx="169534" cy="182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cxnSpLocks/>
            <a:stCxn id="43" idx="1"/>
            <a:endCxn id="44" idx="3"/>
          </p:cNvCxnSpPr>
          <p:nvPr/>
        </p:nvCxnSpPr>
        <p:spPr>
          <a:xfrm flipH="1" flipV="1">
            <a:off x="1890893" y="1431559"/>
            <a:ext cx="171583" cy="147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cxnSpLocks/>
            <a:stCxn id="41" idx="2"/>
            <a:endCxn id="43" idx="0"/>
          </p:cNvCxnSpPr>
          <p:nvPr/>
        </p:nvCxnSpPr>
        <p:spPr>
          <a:xfrm>
            <a:off x="2578570" y="1081841"/>
            <a:ext cx="1" cy="11383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cxnSpLocks/>
            <a:stCxn id="53" idx="2"/>
            <a:endCxn id="99" idx="0"/>
          </p:cNvCxnSpPr>
          <p:nvPr/>
        </p:nvCxnSpPr>
        <p:spPr>
          <a:xfrm>
            <a:off x="1373312" y="2532861"/>
            <a:ext cx="1063" cy="25412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ctor: Elbow 41"/>
          <p:cNvCxnSpPr>
            <a:cxnSpLocks/>
            <a:endCxn id="102" idx="1"/>
          </p:cNvCxnSpPr>
          <p:nvPr/>
        </p:nvCxnSpPr>
        <p:spPr>
          <a:xfrm rot="5400000">
            <a:off x="-329501" y="3833924"/>
            <a:ext cx="2891634" cy="516079"/>
          </a:xfrm>
          <a:prstGeom prst="bentConnector4">
            <a:avLst>
              <a:gd name="adj1" fmla="val -311"/>
              <a:gd name="adj2" fmla="val 137081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nector: Elbow 55"/>
          <p:cNvCxnSpPr>
            <a:cxnSpLocks/>
            <a:endCxn id="100" idx="1"/>
          </p:cNvCxnSpPr>
          <p:nvPr/>
        </p:nvCxnSpPr>
        <p:spPr>
          <a:xfrm rot="16200000" flipH="1">
            <a:off x="337982" y="5710460"/>
            <a:ext cx="851036" cy="189560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4388963" y="146740"/>
            <a:ext cx="1204195" cy="346409"/>
          </a:xfrm>
          <a:prstGeom prst="rect">
            <a:avLst/>
          </a:prstGeom>
          <a:solidFill>
            <a:srgbClr val="DAFAFE">
              <a:alpha val="89804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69057" tIns="34528" rIns="69057" bIns="34528" anchor="ctr"/>
          <a:lstStyle/>
          <a:p>
            <a:pPr algn="ctr" defTabSz="345313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29" b="1" dirty="0">
                <a:ea typeface="ＭＳ Ｐゴシック" pitchFamily="34" charset="-128"/>
                <a:cs typeface="Calibri" pitchFamily="34" charset="0"/>
              </a:rPr>
              <a:t>Form Receiver and/or Form </a:t>
            </a:r>
            <a:r>
              <a:rPr lang="en-US" sz="929" b="1" dirty="0" err="1">
                <a:ea typeface="ＭＳ Ｐゴシック" pitchFamily="34" charset="-128"/>
                <a:cs typeface="Calibri" pitchFamily="34" charset="0"/>
              </a:rPr>
              <a:t>Archiver</a:t>
            </a:r>
            <a:endParaRPr lang="en-US" sz="929" b="1" dirty="0">
              <a:ea typeface="ＭＳ Ｐゴシック" pitchFamily="34" charset="-128"/>
              <a:cs typeface="Calibri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4384675" y="151019"/>
            <a:ext cx="1204195" cy="97770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9057" tIns="34528" rIns="69057" bIns="34528" rtlCol="0" anchor="ctr"/>
          <a:lstStyle/>
          <a:p>
            <a:pPr algn="ctr"/>
            <a:endParaRPr lang="en-US" sz="1238" dirty="0"/>
          </a:p>
        </p:txBody>
      </p:sp>
      <p:sp>
        <p:nvSpPr>
          <p:cNvPr id="53" name="Rounded Rectangle 98"/>
          <p:cNvSpPr/>
          <p:nvPr/>
        </p:nvSpPr>
        <p:spPr>
          <a:xfrm>
            <a:off x="857228" y="1781823"/>
            <a:ext cx="1032167" cy="751044"/>
          </a:xfrm>
          <a:prstGeom prst="roundRect">
            <a:avLst/>
          </a:prstGeom>
          <a:solidFill>
            <a:schemeClr val="accent6">
              <a:lumMod val="20000"/>
              <a:lumOff val="80000"/>
              <a:alpha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69057" tIns="34528" rIns="69057" bIns="34528" anchor="ctr"/>
          <a:lstStyle/>
          <a:p>
            <a:pPr algn="ctr" defTabSz="34531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96" b="1" i="1" dirty="0">
                <a:solidFill>
                  <a:schemeClr val="tx2">
                    <a:lumMod val="40000"/>
                    <a:lumOff val="60000"/>
                  </a:schemeClr>
                </a:solidFill>
                <a:ea typeface="ＭＳ Ｐゴシック" pitchFamily="34" charset="-128"/>
                <a:cs typeface="Calibri" pitchFamily="34" charset="0"/>
              </a:rPr>
              <a:t>4.1. OPTIONAL</a:t>
            </a:r>
          </a:p>
          <a:p>
            <a:pPr algn="ctr" defTabSz="34531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96" b="1" dirty="0">
                <a:ea typeface="ＭＳ Ｐゴシック" pitchFamily="34" charset="-128"/>
                <a:cs typeface="Calibri" pitchFamily="34" charset="0"/>
              </a:rPr>
              <a:t>EHR system retrieves existing Questionnaire Response already in progress</a:t>
            </a:r>
            <a:endParaRPr lang="en-US" sz="696" b="1" i="1" dirty="0">
              <a:solidFill>
                <a:schemeClr val="tx2">
                  <a:lumMod val="40000"/>
                  <a:lumOff val="60000"/>
                </a:schemeClr>
              </a:solidFill>
              <a:ea typeface="ＭＳ Ｐゴシック" pitchFamily="34" charset="-128"/>
              <a:cs typeface="Calibri" pitchFamily="34" charset="0"/>
            </a:endParaRPr>
          </a:p>
        </p:txBody>
      </p:sp>
      <p:sp>
        <p:nvSpPr>
          <p:cNvPr id="54" name="Rounded Rectangle 98"/>
          <p:cNvSpPr/>
          <p:nvPr/>
        </p:nvSpPr>
        <p:spPr>
          <a:xfrm>
            <a:off x="3272288" y="1920003"/>
            <a:ext cx="1032167" cy="474682"/>
          </a:xfrm>
          <a:prstGeom prst="roundRect">
            <a:avLst/>
          </a:prstGeom>
          <a:solidFill>
            <a:schemeClr val="bg1">
              <a:lumMod val="95000"/>
              <a:alpha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69057" tIns="34528" rIns="69057" bIns="34528" anchor="ctr"/>
          <a:lstStyle/>
          <a:p>
            <a:pPr algn="ctr" defTabSz="34531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96" b="1" dirty="0">
                <a:ea typeface="ＭＳ Ｐゴシック" pitchFamily="34" charset="-128"/>
                <a:cs typeface="Calibri" pitchFamily="34" charset="0"/>
              </a:rPr>
              <a:t>4.1.1. Form Response Manager returns existing Questionnaire Response</a:t>
            </a:r>
            <a:endParaRPr lang="en-US" sz="696" b="1" i="1" dirty="0">
              <a:solidFill>
                <a:schemeClr val="tx2">
                  <a:lumMod val="40000"/>
                  <a:lumOff val="60000"/>
                </a:schemeClr>
              </a:solidFill>
              <a:ea typeface="ＭＳ Ｐゴシック" pitchFamily="34" charset="-128"/>
              <a:cs typeface="Calibri" pitchFamily="34" charset="0"/>
            </a:endParaRPr>
          </a:p>
        </p:txBody>
      </p:sp>
      <p:cxnSp>
        <p:nvCxnSpPr>
          <p:cNvPr id="3" name="Straight Arrow Connector 2"/>
          <p:cNvCxnSpPr>
            <a:stCxn id="53" idx="3"/>
            <a:endCxn id="54" idx="1"/>
          </p:cNvCxnSpPr>
          <p:nvPr/>
        </p:nvCxnSpPr>
        <p:spPr>
          <a:xfrm flipV="1">
            <a:off x="1889396" y="2157338"/>
            <a:ext cx="1382892" cy="2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cxnSpLocks/>
            <a:stCxn id="44" idx="2"/>
            <a:endCxn id="53" idx="0"/>
          </p:cNvCxnSpPr>
          <p:nvPr/>
        </p:nvCxnSpPr>
        <p:spPr>
          <a:xfrm flipH="1">
            <a:off x="1373310" y="1670364"/>
            <a:ext cx="1506" cy="11145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Rounded Rectangle 98"/>
          <p:cNvSpPr/>
          <p:nvPr/>
        </p:nvSpPr>
        <p:spPr>
          <a:xfrm>
            <a:off x="3272287" y="7281846"/>
            <a:ext cx="1032167" cy="474682"/>
          </a:xfrm>
          <a:prstGeom prst="roundRect">
            <a:avLst/>
          </a:prstGeom>
          <a:solidFill>
            <a:schemeClr val="bg1">
              <a:lumMod val="95000"/>
              <a:alpha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69057" tIns="34528" rIns="69057" bIns="34528" anchor="ctr"/>
          <a:lstStyle/>
          <a:p>
            <a:pPr algn="ctr" defTabSz="34531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96" b="1" dirty="0">
                <a:ea typeface="ＭＳ Ｐゴシック" pitchFamily="34" charset="-128"/>
                <a:cs typeface="Calibri" pitchFamily="34" charset="0"/>
              </a:rPr>
              <a:t>6.1.1. Form Response Manager stores draft Questionnaire Response</a:t>
            </a:r>
            <a:endParaRPr lang="en-US" sz="696" b="1" i="1" dirty="0">
              <a:solidFill>
                <a:schemeClr val="tx2">
                  <a:lumMod val="40000"/>
                  <a:lumOff val="60000"/>
                </a:schemeClr>
              </a:solidFill>
              <a:ea typeface="ＭＳ Ｐゴシック" pitchFamily="34" charset="-128"/>
              <a:cs typeface="Calibri" pitchFamily="34" charset="0"/>
            </a:endParaRPr>
          </a:p>
        </p:txBody>
      </p:sp>
      <p:cxnSp>
        <p:nvCxnSpPr>
          <p:cNvPr id="63" name="Straight Arrow Connector 62"/>
          <p:cNvCxnSpPr>
            <a:cxnSpLocks/>
            <a:stCxn id="118" idx="3"/>
            <a:endCxn id="62" idx="1"/>
          </p:cNvCxnSpPr>
          <p:nvPr/>
        </p:nvCxnSpPr>
        <p:spPr>
          <a:xfrm>
            <a:off x="1890458" y="7518191"/>
            <a:ext cx="1381831" cy="99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cxnSpLocks/>
            <a:stCxn id="62" idx="0"/>
            <a:endCxn id="54" idx="2"/>
          </p:cNvCxnSpPr>
          <p:nvPr/>
        </p:nvCxnSpPr>
        <p:spPr>
          <a:xfrm flipV="1">
            <a:off x="3788374" y="2394686"/>
            <a:ext cx="1" cy="488716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ounded Rectangle 117">
            <a:extLst>
              <a:ext uri="{FF2B5EF4-FFF2-40B4-BE49-F238E27FC236}">
                <a16:creationId xmlns:a16="http://schemas.microsoft.com/office/drawing/2014/main" id="{798FF03B-B1B2-4EBA-B2F8-959722148F5A}"/>
              </a:ext>
            </a:extLst>
          </p:cNvPr>
          <p:cNvSpPr/>
          <p:nvPr/>
        </p:nvSpPr>
        <p:spPr>
          <a:xfrm>
            <a:off x="860392" y="9281302"/>
            <a:ext cx="1032167" cy="59408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69057" tIns="34528" rIns="69057" bIns="34528" anchor="ctr"/>
          <a:lstStyle/>
          <a:p>
            <a:pPr algn="ctr" defTabSz="34531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96" b="1" i="1" dirty="0">
                <a:solidFill>
                  <a:schemeClr val="tx2">
                    <a:lumMod val="40000"/>
                    <a:lumOff val="60000"/>
                  </a:schemeClr>
                </a:solidFill>
                <a:ea typeface="ＭＳ Ｐゴシック" pitchFamily="34" charset="-128"/>
                <a:cs typeface="Calibri" pitchFamily="34" charset="0"/>
              </a:rPr>
              <a:t>10.1. OPTIONAL: </a:t>
            </a:r>
          </a:p>
          <a:p>
            <a:pPr algn="ctr" defTabSz="34531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96" b="1" dirty="0">
                <a:ea typeface="ＭＳ Ｐゴシック" pitchFamily="34" charset="-128"/>
                <a:cs typeface="Calibri" pitchFamily="34" charset="0"/>
              </a:rPr>
              <a:t>EHR system extracts data from Questionnaire Response</a:t>
            </a:r>
          </a:p>
        </p:txBody>
      </p:sp>
      <p:sp>
        <p:nvSpPr>
          <p:cNvPr id="61" name="Rounded Rectangle 117">
            <a:extLst>
              <a:ext uri="{FF2B5EF4-FFF2-40B4-BE49-F238E27FC236}">
                <a16:creationId xmlns:a16="http://schemas.microsoft.com/office/drawing/2014/main" id="{B13BA5FD-C23B-459F-BCC9-D00394347142}"/>
              </a:ext>
            </a:extLst>
          </p:cNvPr>
          <p:cNvSpPr/>
          <p:nvPr/>
        </p:nvSpPr>
        <p:spPr>
          <a:xfrm>
            <a:off x="4477525" y="9281303"/>
            <a:ext cx="1032167" cy="59408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69057" tIns="34528" rIns="69057" bIns="34528" anchor="ctr"/>
          <a:lstStyle/>
          <a:p>
            <a:pPr algn="ctr" defTabSz="34531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96" b="1" i="1" dirty="0">
                <a:solidFill>
                  <a:schemeClr val="tx2">
                    <a:lumMod val="40000"/>
                    <a:lumOff val="60000"/>
                  </a:schemeClr>
                </a:solidFill>
                <a:ea typeface="ＭＳ Ｐゴシック" pitchFamily="34" charset="-128"/>
                <a:cs typeface="Calibri" pitchFamily="34" charset="0"/>
              </a:rPr>
              <a:t>10.2. OPTIONAL: </a:t>
            </a:r>
          </a:p>
          <a:p>
            <a:pPr algn="ctr" defTabSz="34531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96" b="1" dirty="0">
                <a:ea typeface="ＭＳ Ｐゴシック" pitchFamily="34" charset="-128"/>
                <a:cs typeface="Calibri" pitchFamily="34" charset="0"/>
              </a:rPr>
              <a:t>Data Repository extracts data from Questionnaire Response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3B41073-2153-49BE-9D8C-4AE851D99295}"/>
              </a:ext>
            </a:extLst>
          </p:cNvPr>
          <p:cNvCxnSpPr>
            <a:cxnSpLocks/>
            <a:stCxn id="97" idx="2"/>
            <a:endCxn id="60" idx="0"/>
          </p:cNvCxnSpPr>
          <p:nvPr/>
        </p:nvCxnSpPr>
        <p:spPr>
          <a:xfrm>
            <a:off x="1374371" y="8520148"/>
            <a:ext cx="2104" cy="76115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A6EE45EC-FA02-4168-96F5-0E53B5F3B8F6}"/>
              </a:ext>
            </a:extLst>
          </p:cNvPr>
          <p:cNvCxnSpPr>
            <a:cxnSpLocks/>
            <a:stCxn id="104" idx="2"/>
            <a:endCxn id="61" idx="0"/>
          </p:cNvCxnSpPr>
          <p:nvPr/>
        </p:nvCxnSpPr>
        <p:spPr>
          <a:xfrm>
            <a:off x="4993102" y="9168053"/>
            <a:ext cx="507" cy="11324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0B0389D5-F318-4EE2-8B3E-CA36A27C50EC}"/>
              </a:ext>
            </a:extLst>
          </p:cNvPr>
          <p:cNvCxnSpPr>
            <a:stCxn id="104" idx="3"/>
            <a:endCxn id="96" idx="0"/>
          </p:cNvCxnSpPr>
          <p:nvPr/>
        </p:nvCxnSpPr>
        <p:spPr>
          <a:xfrm>
            <a:off x="5509186" y="8879378"/>
            <a:ext cx="464013" cy="51794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9856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3F5E47D23D84240B5F10B8B4F54293E" ma:contentTypeVersion="0" ma:contentTypeDescription="Create a new document." ma:contentTypeScope="" ma:versionID="0ea3c98e082845983187a016ca212b05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93867DCD-913B-4BE7-B218-6A941DDB47C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69BE3E0-39C5-46BC-ADE4-928A3D4AA06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AA05AFCB-176E-411D-8F54-3F7328DC8DF9}">
  <ds:schemaRefs>
    <ds:schemaRef ds:uri="http://purl.org/dc/dcmitype/"/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1447</TotalTime>
  <Words>246</Words>
  <Application>Microsoft Office PowerPoint</Application>
  <PresentationFormat>Custom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ＭＳ Ｐゴシック</vt:lpstr>
      <vt:lpstr>Arial</vt:lpstr>
      <vt:lpstr>Calibri</vt:lpstr>
      <vt:lpstr>Office Theme</vt:lpstr>
      <vt:lpstr>PowerPoint Presentation</vt:lpstr>
    </vt:vector>
  </TitlesOfParts>
  <Company>Accenture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jennifer.t.sisto</dc:creator>
  <cp:lastModifiedBy>Lloyd McKenzie</cp:lastModifiedBy>
  <cp:revision>34</cp:revision>
  <dcterms:created xsi:type="dcterms:W3CDTF">2013-03-28T19:32:28Z</dcterms:created>
  <dcterms:modified xsi:type="dcterms:W3CDTF">2025-08-14T04:25:52Z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0x010100D3F5E47D23D84240B5F10B8B4F54293E</vt:lpwstr>
  </property>
</Properties>
</file>