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2879725" cy="2160588"/>
  <p:notesSz cx="6858000" cy="9144000"/>
  <p:defaultTextStyle>
    <a:defPPr>
      <a:defRPr lang="en-US"/>
    </a:defPPr>
    <a:lvl1pPr marL="0" algn="l" defTabSz="5995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99768" algn="l" defTabSz="5995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99537" algn="l" defTabSz="5995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899303" algn="l" defTabSz="5995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199070" algn="l" defTabSz="5995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498839" algn="l" defTabSz="5995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798607" algn="l" defTabSz="5995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098376" algn="l" defTabSz="5995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398142" algn="l" defTabSz="5995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1" userDrawn="1">
          <p15:clr>
            <a:srgbClr val="A4A3A4"/>
          </p15:clr>
        </p15:guide>
        <p15:guide id="2" pos="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2" autoAdjust="0"/>
    <p:restoredTop sz="94660"/>
  </p:normalViewPr>
  <p:slideViewPr>
    <p:cSldViewPr>
      <p:cViewPr varScale="1">
        <p:scale>
          <a:sx n="308" d="100"/>
          <a:sy n="308" d="100"/>
        </p:scale>
        <p:origin x="1251" y="120"/>
      </p:cViewPr>
      <p:guideLst>
        <p:guide orient="horz" pos="681"/>
        <p:guide pos="9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1" y="671185"/>
            <a:ext cx="2447767" cy="4631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962" y="1224336"/>
            <a:ext cx="2015808" cy="5521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9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9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99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98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98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98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98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6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5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5854" y="161548"/>
            <a:ext cx="485955" cy="3440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994" y="161548"/>
            <a:ext cx="1409865" cy="3440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6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480" y="1388381"/>
            <a:ext cx="2447767" cy="429116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480" y="915754"/>
            <a:ext cx="2447767" cy="472629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997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9953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89930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9907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9883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9860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9837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39814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6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988" y="504140"/>
            <a:ext cx="1271879" cy="142588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860" y="504140"/>
            <a:ext cx="1271879" cy="142588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1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989" y="483632"/>
            <a:ext cx="1272378" cy="20155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9768" indent="0">
              <a:buNone/>
              <a:defRPr sz="1300" b="1"/>
            </a:lvl2pPr>
            <a:lvl3pPr marL="599537" indent="0">
              <a:buNone/>
              <a:defRPr sz="1200" b="1"/>
            </a:lvl3pPr>
            <a:lvl4pPr marL="899303" indent="0">
              <a:buNone/>
              <a:defRPr sz="900" b="1"/>
            </a:lvl4pPr>
            <a:lvl5pPr marL="1199070" indent="0">
              <a:buNone/>
              <a:defRPr sz="900" b="1"/>
            </a:lvl5pPr>
            <a:lvl6pPr marL="1498839" indent="0">
              <a:buNone/>
              <a:defRPr sz="900" b="1"/>
            </a:lvl6pPr>
            <a:lvl7pPr marL="1798607" indent="0">
              <a:buNone/>
              <a:defRPr sz="900" b="1"/>
            </a:lvl7pPr>
            <a:lvl8pPr marL="2098376" indent="0">
              <a:buNone/>
              <a:defRPr sz="900" b="1"/>
            </a:lvl8pPr>
            <a:lvl9pPr marL="2398142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989" y="685187"/>
            <a:ext cx="1272378" cy="1244840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62864" y="483632"/>
            <a:ext cx="1272879" cy="20155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9768" indent="0">
              <a:buNone/>
              <a:defRPr sz="1300" b="1"/>
            </a:lvl2pPr>
            <a:lvl3pPr marL="599537" indent="0">
              <a:buNone/>
              <a:defRPr sz="1200" b="1"/>
            </a:lvl3pPr>
            <a:lvl4pPr marL="899303" indent="0">
              <a:buNone/>
              <a:defRPr sz="900" b="1"/>
            </a:lvl4pPr>
            <a:lvl5pPr marL="1199070" indent="0">
              <a:buNone/>
              <a:defRPr sz="900" b="1"/>
            </a:lvl5pPr>
            <a:lvl6pPr marL="1498839" indent="0">
              <a:buNone/>
              <a:defRPr sz="900" b="1"/>
            </a:lvl6pPr>
            <a:lvl7pPr marL="1798607" indent="0">
              <a:buNone/>
              <a:defRPr sz="900" b="1"/>
            </a:lvl7pPr>
            <a:lvl8pPr marL="2098376" indent="0">
              <a:buNone/>
              <a:defRPr sz="900" b="1"/>
            </a:lvl8pPr>
            <a:lvl9pPr marL="2398142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62864" y="685187"/>
            <a:ext cx="1272879" cy="1244840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0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9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94" y="86027"/>
            <a:ext cx="947410" cy="366099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900" y="86027"/>
            <a:ext cx="1609847" cy="18440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94" y="452126"/>
            <a:ext cx="947410" cy="1477902"/>
          </a:xfrm>
        </p:spPr>
        <p:txBody>
          <a:bodyPr/>
          <a:lstStyle>
            <a:lvl1pPr marL="0" indent="0">
              <a:buNone/>
              <a:defRPr sz="900"/>
            </a:lvl1pPr>
            <a:lvl2pPr marL="299768" indent="0">
              <a:buNone/>
              <a:defRPr sz="700"/>
            </a:lvl2pPr>
            <a:lvl3pPr marL="599537" indent="0">
              <a:buNone/>
              <a:defRPr sz="600"/>
            </a:lvl3pPr>
            <a:lvl4pPr marL="899303" indent="0">
              <a:buNone/>
              <a:defRPr sz="600"/>
            </a:lvl4pPr>
            <a:lvl5pPr marL="1199070" indent="0">
              <a:buNone/>
              <a:defRPr sz="600"/>
            </a:lvl5pPr>
            <a:lvl6pPr marL="1498839" indent="0">
              <a:buNone/>
              <a:defRPr sz="600"/>
            </a:lvl6pPr>
            <a:lvl7pPr marL="1798607" indent="0">
              <a:buNone/>
              <a:defRPr sz="600"/>
            </a:lvl7pPr>
            <a:lvl8pPr marL="2098376" indent="0">
              <a:buNone/>
              <a:defRPr sz="600"/>
            </a:lvl8pPr>
            <a:lvl9pPr marL="239814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451" y="1512414"/>
            <a:ext cx="1727835" cy="178549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4451" y="193054"/>
            <a:ext cx="1727835" cy="1296353"/>
          </a:xfrm>
        </p:spPr>
        <p:txBody>
          <a:bodyPr/>
          <a:lstStyle>
            <a:lvl1pPr marL="0" indent="0">
              <a:buNone/>
              <a:defRPr sz="2100"/>
            </a:lvl1pPr>
            <a:lvl2pPr marL="299768" indent="0">
              <a:buNone/>
              <a:defRPr sz="1800"/>
            </a:lvl2pPr>
            <a:lvl3pPr marL="599537" indent="0">
              <a:buNone/>
              <a:defRPr sz="1600"/>
            </a:lvl3pPr>
            <a:lvl4pPr marL="899303" indent="0">
              <a:buNone/>
              <a:defRPr sz="1300"/>
            </a:lvl4pPr>
            <a:lvl5pPr marL="1199070" indent="0">
              <a:buNone/>
              <a:defRPr sz="1300"/>
            </a:lvl5pPr>
            <a:lvl6pPr marL="1498839" indent="0">
              <a:buNone/>
              <a:defRPr sz="1300"/>
            </a:lvl6pPr>
            <a:lvl7pPr marL="1798607" indent="0">
              <a:buNone/>
              <a:defRPr sz="1300"/>
            </a:lvl7pPr>
            <a:lvl8pPr marL="2098376" indent="0">
              <a:buNone/>
              <a:defRPr sz="1300"/>
            </a:lvl8pPr>
            <a:lvl9pPr marL="2398142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4451" y="1690962"/>
            <a:ext cx="1727835" cy="253568"/>
          </a:xfrm>
        </p:spPr>
        <p:txBody>
          <a:bodyPr/>
          <a:lstStyle>
            <a:lvl1pPr marL="0" indent="0">
              <a:buNone/>
              <a:defRPr sz="900"/>
            </a:lvl1pPr>
            <a:lvl2pPr marL="299768" indent="0">
              <a:buNone/>
              <a:defRPr sz="700"/>
            </a:lvl2pPr>
            <a:lvl3pPr marL="599537" indent="0">
              <a:buNone/>
              <a:defRPr sz="600"/>
            </a:lvl3pPr>
            <a:lvl4pPr marL="899303" indent="0">
              <a:buNone/>
              <a:defRPr sz="600"/>
            </a:lvl4pPr>
            <a:lvl5pPr marL="1199070" indent="0">
              <a:buNone/>
              <a:defRPr sz="600"/>
            </a:lvl5pPr>
            <a:lvl6pPr marL="1498839" indent="0">
              <a:buNone/>
              <a:defRPr sz="600"/>
            </a:lvl6pPr>
            <a:lvl7pPr marL="1798607" indent="0">
              <a:buNone/>
              <a:defRPr sz="600"/>
            </a:lvl7pPr>
            <a:lvl8pPr marL="2098376" indent="0">
              <a:buNone/>
              <a:defRPr sz="600"/>
            </a:lvl8pPr>
            <a:lvl9pPr marL="239814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5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990" y="86526"/>
            <a:ext cx="2591752" cy="360098"/>
          </a:xfrm>
          <a:prstGeom prst="rect">
            <a:avLst/>
          </a:prstGeom>
        </p:spPr>
        <p:txBody>
          <a:bodyPr vert="horz" lIns="59954" tIns="29978" rIns="59954" bIns="2997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990" y="504140"/>
            <a:ext cx="2591752" cy="1425889"/>
          </a:xfrm>
          <a:prstGeom prst="rect">
            <a:avLst/>
          </a:prstGeom>
        </p:spPr>
        <p:txBody>
          <a:bodyPr vert="horz" lIns="59954" tIns="29978" rIns="59954" bIns="2997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3988" y="2002548"/>
            <a:ext cx="671937" cy="115032"/>
          </a:xfrm>
          <a:prstGeom prst="rect">
            <a:avLst/>
          </a:prstGeom>
        </p:spPr>
        <p:txBody>
          <a:bodyPr vert="horz" lIns="59954" tIns="29978" rIns="59954" bIns="29978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E31BE-431C-4F96-86FE-0099C953F73C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3908" y="2002548"/>
            <a:ext cx="911913" cy="115032"/>
          </a:xfrm>
          <a:prstGeom prst="rect">
            <a:avLst/>
          </a:prstGeom>
        </p:spPr>
        <p:txBody>
          <a:bodyPr vert="horz" lIns="59954" tIns="29978" rIns="59954" bIns="29978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3804" y="2002548"/>
            <a:ext cx="671937" cy="115032"/>
          </a:xfrm>
          <a:prstGeom prst="rect">
            <a:avLst/>
          </a:prstGeom>
        </p:spPr>
        <p:txBody>
          <a:bodyPr vert="horz" lIns="59954" tIns="29978" rIns="59954" bIns="29978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0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99537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827" indent="-224827" algn="l" defTabSz="599537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87123" indent="-187355" algn="l" defTabSz="59953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9418" indent="-149885" algn="l" defTabSz="599537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49187" indent="-149885" algn="l" defTabSz="599537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8955" indent="-149885" algn="l" defTabSz="599537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8722" indent="-149885" algn="l" defTabSz="599537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48491" indent="-149885" algn="l" defTabSz="599537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8259" indent="-149885" algn="l" defTabSz="599537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48026" indent="-149885" algn="l" defTabSz="599537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95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99768" algn="l" defTabSz="5995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99537" algn="l" defTabSz="5995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9303" algn="l" defTabSz="5995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99070" algn="l" defTabSz="5995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98839" algn="l" defTabSz="5995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98607" algn="l" defTabSz="5995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98376" algn="l" defTabSz="5995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98142" algn="l" defTabSz="5995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24972" y="97072"/>
            <a:ext cx="827619" cy="1943815"/>
          </a:xfrm>
          <a:prstGeom prst="rect">
            <a:avLst/>
          </a:prstGeom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CA" b="1" dirty="0">
                <a:latin typeface="Arial" pitchFamily="34" charset="0"/>
                <a:cs typeface="Arial" pitchFamily="34" charset="0"/>
              </a:rPr>
              <a:t>Form Designer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068391" y="97072"/>
            <a:ext cx="743071" cy="1943815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CA" dirty="0">
                <a:latin typeface="Arial" pitchFamily="34" charset="0"/>
                <a:cs typeface="Arial" pitchFamily="34" charset="0"/>
              </a:rPr>
              <a:t>Form Manager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952592" y="165894"/>
            <a:ext cx="111579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52591" y="188608"/>
            <a:ext cx="1086027" cy="5411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Query, Create, Update, Delete</a:t>
            </a:r>
            <a:br>
              <a:rPr lang="en-CA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CA" sz="11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Questionnaire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62079" y="775494"/>
            <a:ext cx="1086027" cy="628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Query, Create, Update, Delete</a:t>
            </a:r>
            <a:br>
              <a:rPr lang="en-CA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CA" sz="11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ValueSet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952592" y="832663"/>
            <a:ext cx="111579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5226E56-71E3-4612-B563-318EB4B9E046}"/>
              </a:ext>
            </a:extLst>
          </p:cNvPr>
          <p:cNvSpPr/>
          <p:nvPr/>
        </p:nvSpPr>
        <p:spPr>
          <a:xfrm>
            <a:off x="967477" y="1442013"/>
            <a:ext cx="1086027" cy="628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Query, Create, Update, Delete</a:t>
            </a:r>
            <a:br>
              <a:rPr lang="en-CA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CA" sz="11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CodeSystem</a:t>
            </a:r>
            <a:endParaRPr lang="en-CA" sz="11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936D26-99CD-404E-8DBD-FE8A52DD15D7}"/>
              </a:ext>
            </a:extLst>
          </p:cNvPr>
          <p:cNvCxnSpPr/>
          <p:nvPr/>
        </p:nvCxnSpPr>
        <p:spPr>
          <a:xfrm>
            <a:off x="957990" y="1499182"/>
            <a:ext cx="111579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F5E47D23D84240B5F10B8B4F54293E" ma:contentTypeVersion="0" ma:contentTypeDescription="Create a new document." ma:contentTypeScope="" ma:versionID="0ea3c98e082845983187a016ca212b0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05AFCB-176E-411D-8F54-3F7328DC8DF9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http://www.w3.org/XML/1998/namespace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69BE3E0-39C5-46BC-ADE4-928A3D4AA0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3867DCD-913B-4BE7-B218-6A941DDB47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31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jennifer.t.sisto</dc:creator>
  <cp:lastModifiedBy>Sheridan Cook</cp:lastModifiedBy>
  <cp:revision>22</cp:revision>
  <dcterms:created xsi:type="dcterms:W3CDTF">2013-03-28T19:32:28Z</dcterms:created>
  <dcterms:modified xsi:type="dcterms:W3CDTF">2019-11-12T21:21:03Z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0x010100D3F5E47D23D84240B5F10B8B4F54293E</vt:lpwstr>
  </property>
</Properties>
</file>