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4B095-62E4-0105-4BB8-3ABDFA317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DBA10A-EEB6-DA99-B099-27576BA1E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341BF-5D57-81B1-9005-6912B58BD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D561-A12A-44F3-8A8A-71F2BBA25CC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A3BC4-18F5-18C1-206C-9C880006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B226-18A1-34B1-E263-632D1381C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1E5F-206D-4188-BA8B-2F81A937E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39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FC8D8-23BF-F34D-20AE-5C760BF55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3FF9E-8643-261B-AAFD-4F0AAF27D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164A2-4857-5574-C368-3A288EFF8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D561-A12A-44F3-8A8A-71F2BBA25CC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0582B-0D60-AF70-53B6-2103C466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2AA35-DD36-A23C-2EB6-2055865E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1E5F-206D-4188-BA8B-2F81A937E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1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167FF7-10A1-645E-6E8A-B73652348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6F1C7-E363-5B6D-DF49-2E4A8E0D6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D0B46-3336-A874-3483-1C16B910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D561-A12A-44F3-8A8A-71F2BBA25CC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4561C-6552-C457-8024-7D4AFC507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492BA-B00F-6B90-197E-83409D9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1E5F-206D-4188-BA8B-2F81A937E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71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6FE3-4123-22E2-4EFC-3C14E2DF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7ACB5-74E0-07B9-E19B-1B4C4CE54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71404-0047-CBE6-B0EC-B0730409D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D561-A12A-44F3-8A8A-71F2BBA25CC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3A47F-F088-85B9-E12C-D47D9EC9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6D6D0-69F7-E06C-CFCA-B70EEFD33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1E5F-206D-4188-BA8B-2F81A937E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72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0B49-541D-D36F-7D93-067F80DCC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7CE56-01F3-01D8-F3C8-1B90E308F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9916B-CDB5-CB28-20B1-37B6CDA9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D561-A12A-44F3-8A8A-71F2BBA25CC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CC9A0-131E-7742-A2FD-381297F8F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AEA9F-0AE3-53C8-B596-A9A2A3557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1E5F-206D-4188-BA8B-2F81A937E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26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1542D-C99F-9917-282D-02A504186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3A5DF-C7D3-DFF6-34FD-91E7748E57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16062-9423-6C50-7CCE-91ACBFA95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07B9E-394D-C751-FC33-587AF9DE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D561-A12A-44F3-8A8A-71F2BBA25CC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8D4F27-CF40-0BF7-B109-8D5CE6427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E6712-82E6-56FD-B54D-258C3EEC0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1E5F-206D-4188-BA8B-2F81A937E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88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F8C97-0B1C-7BE4-9E34-B763F7649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38428-2B32-3ECA-BE8A-31D295BD8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3E5DA-5EAD-79D5-7C48-C5653E594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E9CBD-3EDE-EFC0-958F-617B6CCF5B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947D3-5D4F-FFD2-DC19-F14565C54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226C6-77E6-0445-643C-E2C733F3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D561-A12A-44F3-8A8A-71F2BBA25CC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D01026-7749-A9AB-5A9F-E78BA952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1A8E3D-B769-D91B-5941-EFCAA2AD1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1E5F-206D-4188-BA8B-2F81A937E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04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9C1F8-4F6F-202A-8C23-7FDEA5BCD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619B8-CC71-94E3-F487-3AF798103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D561-A12A-44F3-8A8A-71F2BBA25CC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9DF96E-BD50-404B-F0BF-6E1DF821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C221E-76C9-5514-9E0B-38EB1B358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1E5F-206D-4188-BA8B-2F81A937E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32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D99C80-7A21-B843-ED41-58FEF28F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D561-A12A-44F3-8A8A-71F2BBA25CC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2FFAD-DA4B-B486-EDED-014855EC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8CA38-7CB0-36B7-6266-8027BF33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1E5F-206D-4188-BA8B-2F81A937E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8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3A6AC-098D-7B11-D6E5-42DC48776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4DE7-4509-8EB1-6500-5481EA45B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C8F14-F761-68BF-EEB7-D58ECC726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C59E5C-B181-E063-0F3F-78D436932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D561-A12A-44F3-8A8A-71F2BBA25CC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17C8E-8002-882A-D3CE-650DB085C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5ACDA-CAE6-6550-D572-51DC99BC6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1E5F-206D-4188-BA8B-2F81A937E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60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9E52B-BDBD-6F3A-D2B0-6E0AF80C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40ACBC-2E5D-568B-944B-36E30B7A8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9E4FA-3851-6E40-B464-33881AF19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4C872-7610-DAF1-06C8-6053B96D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D561-A12A-44F3-8A8A-71F2BBA25CC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2D1AF-48BD-1CAF-FE7C-97204F204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C254EF-5946-C10B-B1DF-AF6981AC2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1E5F-206D-4188-BA8B-2F81A937E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59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17017-6A2B-4804-41B3-517C15D6B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EDAF1-1DFC-BE46-0AEF-520BC6372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9DDB7-A4E4-508A-4B7E-966A99E2A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AD561-A12A-44F3-8A8A-71F2BBA25CCF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A8E85-7F87-D6C6-E6F7-D9EC3F075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DDD54-863F-8717-BA2C-0BBB8422C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A1E5F-206D-4188-BA8B-2F81A937E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81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TRQuestionnairePackageOperation">
            <a:extLst>
              <a:ext uri="{FF2B5EF4-FFF2-40B4-BE49-F238E27FC236}">
                <a16:creationId xmlns:a16="http://schemas.microsoft.com/office/drawing/2014/main" id="{02953534-560F-6B29-028F-22327B7E4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3411" y="768935"/>
            <a:ext cx="6969124" cy="532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7B1763-5766-9035-8C39-46404B7A0E54}"/>
              </a:ext>
            </a:extLst>
          </p:cNvPr>
          <p:cNvSpPr/>
          <p:nvPr/>
        </p:nvSpPr>
        <p:spPr>
          <a:xfrm>
            <a:off x="4881283" y="3630707"/>
            <a:ext cx="2736476" cy="28238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69377B5-389A-E9B3-F5A9-DE7FA3F79357}"/>
              </a:ext>
            </a:extLst>
          </p:cNvPr>
          <p:cNvSpPr/>
          <p:nvPr/>
        </p:nvSpPr>
        <p:spPr>
          <a:xfrm>
            <a:off x="2519083" y="3944469"/>
            <a:ext cx="2736476" cy="282388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66DE0FB-D681-25EE-1184-07043B43B86F}"/>
              </a:ext>
            </a:extLst>
          </p:cNvPr>
          <p:cNvSpPr/>
          <p:nvPr/>
        </p:nvSpPr>
        <p:spPr>
          <a:xfrm>
            <a:off x="4725755" y="3630707"/>
            <a:ext cx="311056" cy="2823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3631B07-5CBA-C6AB-15BA-78CCDEB2649F}"/>
              </a:ext>
            </a:extLst>
          </p:cNvPr>
          <p:cNvSpPr/>
          <p:nvPr/>
        </p:nvSpPr>
        <p:spPr>
          <a:xfrm>
            <a:off x="5147096" y="3944469"/>
            <a:ext cx="311056" cy="2823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4F29F-4590-FA1B-03A5-54B95FE4EC13}"/>
              </a:ext>
            </a:extLst>
          </p:cNvPr>
          <p:cNvSpPr/>
          <p:nvPr/>
        </p:nvSpPr>
        <p:spPr>
          <a:xfrm>
            <a:off x="3668573" y="4262712"/>
            <a:ext cx="2736476" cy="968194"/>
          </a:xfrm>
          <a:prstGeom prst="round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34AF1A-4BE5-EDB0-BEE7-5466AC72AACC}"/>
              </a:ext>
            </a:extLst>
          </p:cNvPr>
          <p:cNvSpPr/>
          <p:nvPr/>
        </p:nvSpPr>
        <p:spPr>
          <a:xfrm>
            <a:off x="6249521" y="4573014"/>
            <a:ext cx="311056" cy="2823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3241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Bryn</dc:creator>
  <cp:lastModifiedBy>Bryn</cp:lastModifiedBy>
  <cp:revision>2</cp:revision>
  <dcterms:created xsi:type="dcterms:W3CDTF">2024-11-18T16:20:59Z</dcterms:created>
  <dcterms:modified xsi:type="dcterms:W3CDTF">2024-11-18T16:26:38Z</dcterms:modified>
</cp:coreProperties>
</file>