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146846867" r:id="rId5"/>
    <p:sldId id="2146846870" r:id="rId6"/>
    <p:sldId id="2146846868" r:id="rId7"/>
    <p:sldId id="2146846869" r:id="rId8"/>
  </p:sldIdLst>
  <p:sldSz cx="12192000" cy="6858000"/>
  <p:notesSz cx="6858000" cy="9144000"/>
  <p:defaultTextStyle>
    <a:defPPr>
      <a:defRPr lang="en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/>
    <p:restoredTop sz="94660"/>
  </p:normalViewPr>
  <p:slideViewPr>
    <p:cSldViewPr snapToGrid="0">
      <p:cViewPr varScale="1">
        <p:scale>
          <a:sx n="57" d="100"/>
          <a:sy n="57" d="100"/>
        </p:scale>
        <p:origin x="93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02677-872F-471A-8D37-9FE53750CD03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2F794-091F-4E30-B4A7-4F884FA9DAD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20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CD2BB-A1B4-4E92-492D-35039AC8B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917804-4A58-7357-31F5-F83F65BAD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D27A1-6E6F-DBE8-FD44-BB2D448C3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63D1-61FB-9B4F-85BF-B4959B84AF3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C4835-D984-C199-6A95-820E7E554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5A20E-96F3-3C0E-C037-8CAABAA2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FFC-8CBB-6541-9C78-5B2C4171D2A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3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E88B8-B2BA-8145-A9AC-1D9D0D0B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94119-9735-A619-94F9-AE6FDB64E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8B0E1-EC44-3942-A56E-0DB8A170D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63D1-61FB-9B4F-85BF-B4959B84AF3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D9312-363A-F12D-29EC-6B565352A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F6307-56F5-A7FD-7DBA-5E55C32A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FFC-8CBB-6541-9C78-5B2C4171D2A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6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399C76-6246-E229-A131-3472EAF4E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C1937-5C80-B3B5-26B6-C470ABE55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B551A-A9BD-1097-6580-4DD0A0BC0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63D1-61FB-9B4F-85BF-B4959B84AF3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5449F-7934-67BB-64E9-6C1AAECB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C78E9-9FA8-0430-5496-9EDE9010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FFC-8CBB-6541-9C78-5B2C4171D2A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81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1290EC1-56E5-41AA-BB51-B0967C010B48}"/>
              </a:ext>
            </a:extLst>
          </p:cNvPr>
          <p:cNvCxnSpPr/>
          <p:nvPr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AB74B0-5CB2-4BBC-8203-6628B3DCB920}"/>
              </a:ext>
            </a:extLst>
          </p:cNvPr>
          <p:cNvCxnSpPr/>
          <p:nvPr/>
        </p:nvCxnSpPr>
        <p:spPr>
          <a:xfrm>
            <a:off x="11252200" y="6383867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4639"/>
            <a:ext cx="10972800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9151" y="1677481"/>
            <a:ext cx="10971845" cy="4435811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824C8E-8610-4338-8475-7343988CB86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altLang="en-US"/>
              <a:t>® Health Level Seven and HL7 are registered trademarks of Health Level Seven International, registered with the United States Patent and Trademark Office.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94CCA-0C38-4E82-B227-0A17C94365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73B22ABC-0FED-4D64-8F5D-7D0F97264170}" type="slidenum">
              <a:rPr lang="en-US" altLang="en-US"/>
              <a:pPr/>
              <a:t>‹N›</a:t>
            </a:fld>
            <a:endParaRPr lang="en-US" alt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02AAAE1-59E9-453D-985D-67C5631F33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7080" y="6290157"/>
            <a:ext cx="675891" cy="44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55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1290EC1-56E5-41AA-BB51-B0967C010B48}"/>
              </a:ext>
            </a:extLst>
          </p:cNvPr>
          <p:cNvCxnSpPr/>
          <p:nvPr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AB74B0-5CB2-4BBC-8203-6628B3DCB920}"/>
              </a:ext>
            </a:extLst>
          </p:cNvPr>
          <p:cNvCxnSpPr/>
          <p:nvPr/>
        </p:nvCxnSpPr>
        <p:spPr>
          <a:xfrm>
            <a:off x="11252200" y="6383867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4639"/>
            <a:ext cx="10972800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824C8E-8610-4338-8475-7343988CB86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altLang="en-US"/>
              <a:t>® Health Level Seven and HL7 are registered trademarks of Health Level Seven International, registered with the United States Patent and Trademark Office.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94CCA-0C38-4E82-B227-0A17C94365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73B22ABC-0FED-4D64-8F5D-7D0F97264170}" type="slidenum">
              <a:rPr lang="en-US" altLang="en-US"/>
              <a:pPr/>
              <a:t>‹N›</a:t>
            </a:fld>
            <a:endParaRPr lang="en-US" alt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02AAAE1-59E9-453D-985D-67C5631F33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7080" y="6290157"/>
            <a:ext cx="675891" cy="44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2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F2667-72CE-0D83-0E88-2AAC90DF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C9B9A-4906-57BC-57BC-7DE4DA841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89C0A-D2B1-0499-93A0-4473067E7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63D1-61FB-9B4F-85BF-B4959B84AF3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10BC3-C987-497C-2833-80A26BD4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B9ED5-0089-573F-DBBF-F0235E47D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FFC-8CBB-6541-9C78-5B2C4171D2A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1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5352E-8D78-3E28-C438-0202C6131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CA89F-C292-8A81-DB38-933F1549F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A4375-77D3-0984-D010-4B3799208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63D1-61FB-9B4F-85BF-B4959B84AF3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BC08C-DD55-3428-24EE-5D3FAA93F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7CDF5-BC6C-5732-5E68-B4CE6D74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FFC-8CBB-6541-9C78-5B2C4171D2A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9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F24-36CF-1441-B23E-0BEF73DD4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67530-74C2-2E64-571D-E4F983D0C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A2248-BAEE-E5CD-E748-B4C26FE93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75B0C-74CE-B5F8-A610-9AB1088DD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63D1-61FB-9B4F-85BF-B4959B84AF3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D9939-F405-9CE7-B9DD-DF32427A7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DFB62-D1BD-9F5C-B679-700D9166C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FFC-8CBB-6541-9C78-5B2C4171D2A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0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E157-983A-E489-4C1F-EA5F520F6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C281D-43D3-2528-7E39-4B5A5E23C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8524F-F9B4-C056-7585-34E2FA711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6C63D8-091A-6D28-C60D-824F3B04E6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076339-EED5-6284-911B-97C05223E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117AF3-8A9B-2B6E-62A9-BB10DB9A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63D1-61FB-9B4F-85BF-B4959B84AF3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431373-4DB0-A822-7603-8A5C82B98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02C3D9-AE1A-7FE3-B4AD-3F25AFA7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FFC-8CBB-6541-9C78-5B2C4171D2A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2BBCF-B6BF-9746-0D86-043BFFE5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11A768-71D2-67C1-5C53-78FA3772D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63D1-61FB-9B4F-85BF-B4959B84AF3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69A390-0016-D49A-8C31-5889BA7A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09C1F-D047-6EDC-80A6-ED1275F0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FFC-8CBB-6541-9C78-5B2C4171D2A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85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4EBA61-4CE3-99B0-797D-3D6332E54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63D1-61FB-9B4F-85BF-B4959B84AF3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B2784C-026D-8ACC-12D6-F7BD90B4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AD6AD-BD15-3FD7-EA08-B2A98B319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FFC-8CBB-6541-9C78-5B2C4171D2A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2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E08E1-F4B8-5FFC-FE74-30AEA3B7A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EB9DC-44F7-B9A2-DD09-A0ABEF6FB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41016-57DE-79AB-DB97-8F48AE6F3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845F1-FCC5-997E-9E8F-84207DFF4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63D1-61FB-9B4F-85BF-B4959B84AF3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31AD3-990F-ED2E-EF2A-CA6BDCCD6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3DEAE-9C70-AA56-3430-BA351EFB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FFC-8CBB-6541-9C78-5B2C4171D2A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21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7664D-87C5-823D-6C1C-BB285126C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9AB658-1AB3-3D11-074A-494620F0D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6475D-0F31-0D1C-1AD5-F0709FDC0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0C7CE-6606-75A9-1A06-7E109657E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63D1-61FB-9B4F-85BF-B4959B84AF3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D5CD0-B5C4-8BCB-EA19-F811A4892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E657E-9C4B-80BC-9BCA-BF0D6F62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FFC-8CBB-6541-9C78-5B2C4171D2A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0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67D0A7-EF34-CB05-5F8B-EC73C8DD7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EFC57-5FAD-92AB-DC3B-7B92C5D5B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22A2F-ED18-8D75-D854-FE41A2AAD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63D1-61FB-9B4F-85BF-B4959B84AF3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9081B-2486-2B73-3336-C94425687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B9EA8-30AA-9180-C7B9-D179A4A3C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B6FFC-8CBB-6541-9C78-5B2C4171D2A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3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StructureDefinition-Order.html" TargetMode="External"/><Relationship Id="rId2" Type="http://schemas.openxmlformats.org/officeDocument/2006/relationships/hyperlink" Target="StructureDefinition-LabReport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StructureDefinition-SpecimenLab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StructureDefinition-Order.html" TargetMode="External"/><Relationship Id="rId2" Type="http://schemas.openxmlformats.org/officeDocument/2006/relationships/hyperlink" Target="StructureDefinition-LabReport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StructureDefinition-SpecimenLab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StructureDefinition-Order.html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/>
            <a:extLst>
              <a:ext uri="{FF2B5EF4-FFF2-40B4-BE49-F238E27FC236}">
                <a16:creationId xmlns:a16="http://schemas.microsoft.com/office/drawing/2014/main" id="{9AF1E8EF-856B-1951-AF36-1F145AB3D164}"/>
              </a:ext>
            </a:extLst>
          </p:cNvPr>
          <p:cNvSpPr/>
          <p:nvPr/>
        </p:nvSpPr>
        <p:spPr>
          <a:xfrm>
            <a:off x="524933" y="516466"/>
            <a:ext cx="11192933" cy="58250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Laboratory Report</a:t>
            </a:r>
          </a:p>
        </p:txBody>
      </p:sp>
      <p:sp>
        <p:nvSpPr>
          <p:cNvPr id="5" name="Rectangle 4">
            <a:hlinkClick r:id="rId2"/>
            <a:extLst>
              <a:ext uri="{FF2B5EF4-FFF2-40B4-BE49-F238E27FC236}">
                <a16:creationId xmlns:a16="http://schemas.microsoft.com/office/drawing/2014/main" id="{D29C0F77-CFEA-1BD1-C161-94FCD3A24B01}"/>
              </a:ext>
            </a:extLst>
          </p:cNvPr>
          <p:cNvSpPr/>
          <p:nvPr/>
        </p:nvSpPr>
        <p:spPr>
          <a:xfrm>
            <a:off x="1018859" y="1426908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Report Header</a:t>
            </a:r>
          </a:p>
        </p:txBody>
      </p:sp>
      <p:sp>
        <p:nvSpPr>
          <p:cNvPr id="6" name="Rectangle 5">
            <a:hlinkClick r:id="rId3"/>
            <a:extLst>
              <a:ext uri="{FF2B5EF4-FFF2-40B4-BE49-F238E27FC236}">
                <a16:creationId xmlns:a16="http://schemas.microsoft.com/office/drawing/2014/main" id="{D7AC5268-270F-4A9F-7299-A5AFD5CBCAA4}"/>
              </a:ext>
            </a:extLst>
          </p:cNvPr>
          <p:cNvSpPr/>
          <p:nvPr/>
        </p:nvSpPr>
        <p:spPr>
          <a:xfrm>
            <a:off x="1018859" y="2801476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/>
              </a:rPr>
              <a:t>Order Information</a:t>
            </a:r>
            <a:endParaRPr lang="en-US" dirty="0"/>
          </a:p>
        </p:txBody>
      </p:sp>
      <p:sp>
        <p:nvSpPr>
          <p:cNvPr id="7" name="Rectangle 6">
            <a:hlinkClick r:id="rId4"/>
            <a:extLst>
              <a:ext uri="{FF2B5EF4-FFF2-40B4-BE49-F238E27FC236}">
                <a16:creationId xmlns:a16="http://schemas.microsoft.com/office/drawing/2014/main" id="{19CD3E2B-23B6-76F9-8FA7-C03B3D612F07}"/>
              </a:ext>
            </a:extLst>
          </p:cNvPr>
          <p:cNvSpPr/>
          <p:nvPr/>
        </p:nvSpPr>
        <p:spPr>
          <a:xfrm>
            <a:off x="1018859" y="4176045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Specimen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B2EB70-0880-B7E3-0F8A-703B910989BD}"/>
              </a:ext>
            </a:extLst>
          </p:cNvPr>
          <p:cNvSpPr/>
          <p:nvPr/>
        </p:nvSpPr>
        <p:spPr>
          <a:xfrm>
            <a:off x="4545832" y="1426908"/>
            <a:ext cx="6291502" cy="4728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Result</a:t>
            </a:r>
          </a:p>
        </p:txBody>
      </p:sp>
      <p:sp>
        <p:nvSpPr>
          <p:cNvPr id="9" name="Rectangle 8">
            <a:hlinkClick r:id="rId3"/>
            <a:extLst>
              <a:ext uri="{FF2B5EF4-FFF2-40B4-BE49-F238E27FC236}">
                <a16:creationId xmlns:a16="http://schemas.microsoft.com/office/drawing/2014/main" id="{3AF8D2C7-1F10-4477-3B7E-1B34D3579992}"/>
              </a:ext>
            </a:extLst>
          </p:cNvPr>
          <p:cNvSpPr/>
          <p:nvPr/>
        </p:nvSpPr>
        <p:spPr>
          <a:xfrm>
            <a:off x="4913526" y="1961297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Narrative Report</a:t>
            </a:r>
          </a:p>
        </p:txBody>
      </p:sp>
      <p:sp>
        <p:nvSpPr>
          <p:cNvPr id="10" name="Rectangle 9">
            <a:hlinkClick r:id="rId3"/>
            <a:extLst>
              <a:ext uri="{FF2B5EF4-FFF2-40B4-BE49-F238E27FC236}">
                <a16:creationId xmlns:a16="http://schemas.microsoft.com/office/drawing/2014/main" id="{32518021-2CD2-4C9C-F381-8B1FAD829A0E}"/>
              </a:ext>
            </a:extLst>
          </p:cNvPr>
          <p:cNvSpPr/>
          <p:nvPr/>
        </p:nvSpPr>
        <p:spPr>
          <a:xfrm>
            <a:off x="7755357" y="3318930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Notes</a:t>
            </a:r>
          </a:p>
        </p:txBody>
      </p:sp>
      <p:sp>
        <p:nvSpPr>
          <p:cNvPr id="11" name="Rectangle 10">
            <a:hlinkClick r:id="rId3"/>
            <a:extLst>
              <a:ext uri="{FF2B5EF4-FFF2-40B4-BE49-F238E27FC236}">
                <a16:creationId xmlns:a16="http://schemas.microsoft.com/office/drawing/2014/main" id="{3B4E0797-0ACC-21CD-605E-E2F3B356B1E5}"/>
              </a:ext>
            </a:extLst>
          </p:cNvPr>
          <p:cNvSpPr/>
          <p:nvPr/>
        </p:nvSpPr>
        <p:spPr>
          <a:xfrm>
            <a:off x="4913526" y="3318929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Interpretations</a:t>
            </a:r>
          </a:p>
        </p:txBody>
      </p:sp>
      <p:sp>
        <p:nvSpPr>
          <p:cNvPr id="12" name="Rectangle 11">
            <a:hlinkClick r:id="rId3"/>
            <a:extLst>
              <a:ext uri="{FF2B5EF4-FFF2-40B4-BE49-F238E27FC236}">
                <a16:creationId xmlns:a16="http://schemas.microsoft.com/office/drawing/2014/main" id="{DF7D5726-32A5-CB12-A312-5E088B1F9DF6}"/>
              </a:ext>
            </a:extLst>
          </p:cNvPr>
          <p:cNvSpPr/>
          <p:nvPr/>
        </p:nvSpPr>
        <p:spPr>
          <a:xfrm>
            <a:off x="7755357" y="1961297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Observations</a:t>
            </a:r>
          </a:p>
        </p:txBody>
      </p:sp>
      <p:sp>
        <p:nvSpPr>
          <p:cNvPr id="14" name="Rectangle 13">
            <a:hlinkClick r:id="rId3"/>
            <a:extLst>
              <a:ext uri="{FF2B5EF4-FFF2-40B4-BE49-F238E27FC236}">
                <a16:creationId xmlns:a16="http://schemas.microsoft.com/office/drawing/2014/main" id="{ECF2A0F4-8D3D-D22B-04F5-83ACE8483337}"/>
              </a:ext>
            </a:extLst>
          </p:cNvPr>
          <p:cNvSpPr/>
          <p:nvPr/>
        </p:nvSpPr>
        <p:spPr>
          <a:xfrm>
            <a:off x="4913526" y="4645231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Reference ranges</a:t>
            </a:r>
          </a:p>
        </p:txBody>
      </p:sp>
      <p:sp>
        <p:nvSpPr>
          <p:cNvPr id="15" name="Rectangle 14">
            <a:hlinkClick r:id="rId3"/>
            <a:extLst>
              <a:ext uri="{FF2B5EF4-FFF2-40B4-BE49-F238E27FC236}">
                <a16:creationId xmlns:a16="http://schemas.microsoft.com/office/drawing/2014/main" id="{CCE656F8-1DB7-E22D-CF7B-6CC77067DDD1}"/>
              </a:ext>
            </a:extLst>
          </p:cNvPr>
          <p:cNvSpPr/>
          <p:nvPr/>
        </p:nvSpPr>
        <p:spPr>
          <a:xfrm>
            <a:off x="7755357" y="4645231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Media</a:t>
            </a:r>
          </a:p>
        </p:txBody>
      </p:sp>
    </p:spTree>
    <p:extLst>
      <p:ext uri="{BB962C8B-B14F-4D97-AF65-F5344CB8AC3E}">
        <p14:creationId xmlns:p14="http://schemas.microsoft.com/office/powerpoint/2010/main" val="4106996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/>
            <a:extLst>
              <a:ext uri="{FF2B5EF4-FFF2-40B4-BE49-F238E27FC236}">
                <a16:creationId xmlns:a16="http://schemas.microsoft.com/office/drawing/2014/main" id="{9AF1E8EF-856B-1951-AF36-1F145AB3D164}"/>
              </a:ext>
            </a:extLst>
          </p:cNvPr>
          <p:cNvSpPr/>
          <p:nvPr/>
        </p:nvSpPr>
        <p:spPr>
          <a:xfrm>
            <a:off x="499533" y="260269"/>
            <a:ext cx="11192933" cy="6529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Laboratory Report</a:t>
            </a:r>
          </a:p>
        </p:txBody>
      </p:sp>
      <p:sp>
        <p:nvSpPr>
          <p:cNvPr id="5" name="Rectangle 4">
            <a:hlinkClick r:id="rId2"/>
            <a:extLst>
              <a:ext uri="{FF2B5EF4-FFF2-40B4-BE49-F238E27FC236}">
                <a16:creationId xmlns:a16="http://schemas.microsoft.com/office/drawing/2014/main" id="{D29C0F77-CFEA-1BD1-C161-94FCD3A24B01}"/>
              </a:ext>
            </a:extLst>
          </p:cNvPr>
          <p:cNvSpPr/>
          <p:nvPr/>
        </p:nvSpPr>
        <p:spPr>
          <a:xfrm>
            <a:off x="1018859" y="1426908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Report Header</a:t>
            </a:r>
          </a:p>
        </p:txBody>
      </p:sp>
      <p:sp>
        <p:nvSpPr>
          <p:cNvPr id="6" name="Rectangle 5">
            <a:hlinkClick r:id="rId3"/>
            <a:extLst>
              <a:ext uri="{FF2B5EF4-FFF2-40B4-BE49-F238E27FC236}">
                <a16:creationId xmlns:a16="http://schemas.microsoft.com/office/drawing/2014/main" id="{D7AC5268-270F-4A9F-7299-A5AFD5CBCAA4}"/>
              </a:ext>
            </a:extLst>
          </p:cNvPr>
          <p:cNvSpPr/>
          <p:nvPr/>
        </p:nvSpPr>
        <p:spPr>
          <a:xfrm>
            <a:off x="1018859" y="2801476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Order Information</a:t>
            </a:r>
          </a:p>
        </p:txBody>
      </p:sp>
      <p:sp>
        <p:nvSpPr>
          <p:cNvPr id="7" name="Rectangle 6">
            <a:hlinkClick r:id="rId4"/>
            <a:extLst>
              <a:ext uri="{FF2B5EF4-FFF2-40B4-BE49-F238E27FC236}">
                <a16:creationId xmlns:a16="http://schemas.microsoft.com/office/drawing/2014/main" id="{19CD3E2B-23B6-76F9-8FA7-C03B3D612F07}"/>
              </a:ext>
            </a:extLst>
          </p:cNvPr>
          <p:cNvSpPr/>
          <p:nvPr/>
        </p:nvSpPr>
        <p:spPr>
          <a:xfrm>
            <a:off x="1018859" y="4176045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Specimen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B2EB70-0880-B7E3-0F8A-703B910989BD}"/>
              </a:ext>
            </a:extLst>
          </p:cNvPr>
          <p:cNvSpPr/>
          <p:nvPr/>
        </p:nvSpPr>
        <p:spPr>
          <a:xfrm>
            <a:off x="4742213" y="1399742"/>
            <a:ext cx="2707574" cy="10823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Result</a:t>
            </a:r>
          </a:p>
        </p:txBody>
      </p:sp>
      <p:sp>
        <p:nvSpPr>
          <p:cNvPr id="9" name="Rectangle 8">
            <a:hlinkClick r:id="rId3"/>
            <a:extLst>
              <a:ext uri="{FF2B5EF4-FFF2-40B4-BE49-F238E27FC236}">
                <a16:creationId xmlns:a16="http://schemas.microsoft.com/office/drawing/2014/main" id="{3AF8D2C7-1F10-4477-3B7E-1B34D3579992}"/>
              </a:ext>
            </a:extLst>
          </p:cNvPr>
          <p:cNvSpPr/>
          <p:nvPr/>
        </p:nvSpPr>
        <p:spPr>
          <a:xfrm>
            <a:off x="8482005" y="4176045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Narrative Report</a:t>
            </a:r>
          </a:p>
        </p:txBody>
      </p:sp>
      <p:sp>
        <p:nvSpPr>
          <p:cNvPr id="10" name="Rectangle 9">
            <a:hlinkClick r:id="rId3"/>
            <a:extLst>
              <a:ext uri="{FF2B5EF4-FFF2-40B4-BE49-F238E27FC236}">
                <a16:creationId xmlns:a16="http://schemas.microsoft.com/office/drawing/2014/main" id="{32518021-2CD2-4C9C-F381-8B1FAD829A0E}"/>
              </a:ext>
            </a:extLst>
          </p:cNvPr>
          <p:cNvSpPr/>
          <p:nvPr/>
        </p:nvSpPr>
        <p:spPr>
          <a:xfrm>
            <a:off x="8482005" y="2768213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Notes</a:t>
            </a:r>
          </a:p>
        </p:txBody>
      </p:sp>
      <p:sp>
        <p:nvSpPr>
          <p:cNvPr id="11" name="Rectangle 10">
            <a:hlinkClick r:id="rId3"/>
            <a:extLst>
              <a:ext uri="{FF2B5EF4-FFF2-40B4-BE49-F238E27FC236}">
                <a16:creationId xmlns:a16="http://schemas.microsoft.com/office/drawing/2014/main" id="{3B4E0797-0ACC-21CD-605E-E2F3B356B1E5}"/>
              </a:ext>
            </a:extLst>
          </p:cNvPr>
          <p:cNvSpPr/>
          <p:nvPr/>
        </p:nvSpPr>
        <p:spPr>
          <a:xfrm>
            <a:off x="5264066" y="4162462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Interpretation</a:t>
            </a:r>
          </a:p>
        </p:txBody>
      </p:sp>
      <p:sp>
        <p:nvSpPr>
          <p:cNvPr id="12" name="Rectangle 11">
            <a:hlinkClick r:id="rId3"/>
            <a:extLst>
              <a:ext uri="{FF2B5EF4-FFF2-40B4-BE49-F238E27FC236}">
                <a16:creationId xmlns:a16="http://schemas.microsoft.com/office/drawing/2014/main" id="{DF7D5726-32A5-CB12-A312-5E088B1F9DF6}"/>
              </a:ext>
            </a:extLst>
          </p:cNvPr>
          <p:cNvSpPr/>
          <p:nvPr/>
        </p:nvSpPr>
        <p:spPr>
          <a:xfrm>
            <a:off x="5264066" y="2738355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Observation</a:t>
            </a:r>
          </a:p>
        </p:txBody>
      </p:sp>
      <p:sp>
        <p:nvSpPr>
          <p:cNvPr id="14" name="Rectangle 13">
            <a:hlinkClick r:id="rId3"/>
            <a:extLst>
              <a:ext uri="{FF2B5EF4-FFF2-40B4-BE49-F238E27FC236}">
                <a16:creationId xmlns:a16="http://schemas.microsoft.com/office/drawing/2014/main" id="{ECF2A0F4-8D3D-D22B-04F5-83ACE8483337}"/>
              </a:ext>
            </a:extLst>
          </p:cNvPr>
          <p:cNvSpPr/>
          <p:nvPr/>
        </p:nvSpPr>
        <p:spPr>
          <a:xfrm>
            <a:off x="5264066" y="5586569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Reference ranges</a:t>
            </a:r>
          </a:p>
        </p:txBody>
      </p:sp>
      <p:sp>
        <p:nvSpPr>
          <p:cNvPr id="15" name="Rectangle 14">
            <a:hlinkClick r:id="rId3"/>
            <a:extLst>
              <a:ext uri="{FF2B5EF4-FFF2-40B4-BE49-F238E27FC236}">
                <a16:creationId xmlns:a16="http://schemas.microsoft.com/office/drawing/2014/main" id="{CCE656F8-1DB7-E22D-CF7B-6CC77067DDD1}"/>
              </a:ext>
            </a:extLst>
          </p:cNvPr>
          <p:cNvSpPr/>
          <p:nvPr/>
        </p:nvSpPr>
        <p:spPr>
          <a:xfrm>
            <a:off x="8465567" y="1413325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Media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FDBFE3B2-74E7-9940-E836-16F9672E6F3B}"/>
              </a:ext>
            </a:extLst>
          </p:cNvPr>
          <p:cNvCxnSpPr>
            <a:stCxn id="4" idx="1"/>
            <a:endCxn id="5" idx="1"/>
          </p:cNvCxnSpPr>
          <p:nvPr/>
        </p:nvCxnSpPr>
        <p:spPr>
          <a:xfrm rot="10800000" flipH="1" flipV="1">
            <a:off x="499533" y="586728"/>
            <a:ext cx="519326" cy="1374569"/>
          </a:xfrm>
          <a:prstGeom prst="bentConnector3">
            <a:avLst>
              <a:gd name="adj1" fmla="val -440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052A3538-451E-F9C5-8D59-4226C9B864D7}"/>
              </a:ext>
            </a:extLst>
          </p:cNvPr>
          <p:cNvCxnSpPr>
            <a:cxnSpLocks/>
            <a:stCxn id="4" idx="1"/>
            <a:endCxn id="6" idx="1"/>
          </p:cNvCxnSpPr>
          <p:nvPr/>
        </p:nvCxnSpPr>
        <p:spPr>
          <a:xfrm rot="10800000" flipH="1" flipV="1">
            <a:off x="499533" y="586728"/>
            <a:ext cx="519326" cy="2749137"/>
          </a:xfrm>
          <a:prstGeom prst="bentConnector3">
            <a:avLst>
              <a:gd name="adj1" fmla="val -440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B50183D6-554B-7087-2E3A-E6122BBFCF92}"/>
              </a:ext>
            </a:extLst>
          </p:cNvPr>
          <p:cNvCxnSpPr>
            <a:cxnSpLocks/>
            <a:stCxn id="4" idx="1"/>
            <a:endCxn id="7" idx="1"/>
          </p:cNvCxnSpPr>
          <p:nvPr/>
        </p:nvCxnSpPr>
        <p:spPr>
          <a:xfrm rot="10800000" flipH="1" flipV="1">
            <a:off x="499533" y="586729"/>
            <a:ext cx="519326" cy="4123706"/>
          </a:xfrm>
          <a:prstGeom prst="bentConnector3">
            <a:avLst>
              <a:gd name="adj1" fmla="val -440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8F130A13-C081-E04B-A0FE-96290B223187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5400000">
            <a:off x="5852723" y="1156465"/>
            <a:ext cx="486554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00836C3E-442C-AA67-42FF-ADEA62AF8A5C}"/>
              </a:ext>
            </a:extLst>
          </p:cNvPr>
          <p:cNvCxnSpPr>
            <a:cxnSpLocks/>
            <a:stCxn id="8" idx="1"/>
            <a:endCxn id="12" idx="1"/>
          </p:cNvCxnSpPr>
          <p:nvPr/>
        </p:nvCxnSpPr>
        <p:spPr>
          <a:xfrm rot="10800000" flipH="1" flipV="1">
            <a:off x="4742212" y="1940923"/>
            <a:ext cx="521853" cy="1331822"/>
          </a:xfrm>
          <a:prstGeom prst="bentConnector3">
            <a:avLst>
              <a:gd name="adj1" fmla="val -438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72677D7E-5B35-88D8-8B8A-0BB1132A5215}"/>
              </a:ext>
            </a:extLst>
          </p:cNvPr>
          <p:cNvCxnSpPr>
            <a:cxnSpLocks/>
            <a:stCxn id="8" idx="1"/>
            <a:endCxn id="11" idx="1"/>
          </p:cNvCxnSpPr>
          <p:nvPr/>
        </p:nvCxnSpPr>
        <p:spPr>
          <a:xfrm rot="10800000" flipH="1" flipV="1">
            <a:off x="4742212" y="1940922"/>
            <a:ext cx="521853" cy="2755929"/>
          </a:xfrm>
          <a:prstGeom prst="bentConnector3">
            <a:avLst>
              <a:gd name="adj1" fmla="val -438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9ED92601-A6C1-94FC-C190-E1CD4A4C51EA}"/>
              </a:ext>
            </a:extLst>
          </p:cNvPr>
          <p:cNvCxnSpPr>
            <a:cxnSpLocks/>
            <a:stCxn id="8" idx="1"/>
            <a:endCxn id="14" idx="1"/>
          </p:cNvCxnSpPr>
          <p:nvPr/>
        </p:nvCxnSpPr>
        <p:spPr>
          <a:xfrm rot="10800000" flipH="1" flipV="1">
            <a:off x="4742212" y="1940923"/>
            <a:ext cx="521853" cy="4180036"/>
          </a:xfrm>
          <a:prstGeom prst="bentConnector3">
            <a:avLst>
              <a:gd name="adj1" fmla="val -438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C40E3E7A-4215-24F9-33F3-16E0F29E959C}"/>
              </a:ext>
            </a:extLst>
          </p:cNvPr>
          <p:cNvCxnSpPr>
            <a:cxnSpLocks/>
            <a:stCxn id="4" idx="3"/>
            <a:endCxn id="15" idx="3"/>
          </p:cNvCxnSpPr>
          <p:nvPr/>
        </p:nvCxnSpPr>
        <p:spPr>
          <a:xfrm flipH="1">
            <a:off x="11173141" y="586729"/>
            <a:ext cx="519325" cy="1360986"/>
          </a:xfrm>
          <a:prstGeom prst="bentConnector3">
            <a:avLst>
              <a:gd name="adj1" fmla="val -440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60ADA595-64D4-236E-B8A8-199918DD5F6F}"/>
              </a:ext>
            </a:extLst>
          </p:cNvPr>
          <p:cNvCxnSpPr>
            <a:cxnSpLocks/>
            <a:stCxn id="4" idx="3"/>
            <a:endCxn id="10" idx="3"/>
          </p:cNvCxnSpPr>
          <p:nvPr/>
        </p:nvCxnSpPr>
        <p:spPr>
          <a:xfrm flipH="1">
            <a:off x="11189579" y="586729"/>
            <a:ext cx="502887" cy="2715874"/>
          </a:xfrm>
          <a:prstGeom prst="bentConnector3">
            <a:avLst>
              <a:gd name="adj1" fmla="val -454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9AF747C-70A2-D4D2-9258-602A1CDDB249}"/>
              </a:ext>
            </a:extLst>
          </p:cNvPr>
          <p:cNvCxnSpPr>
            <a:cxnSpLocks/>
            <a:stCxn id="4" idx="3"/>
            <a:endCxn id="9" idx="3"/>
          </p:cNvCxnSpPr>
          <p:nvPr/>
        </p:nvCxnSpPr>
        <p:spPr>
          <a:xfrm flipH="1">
            <a:off x="11189579" y="586729"/>
            <a:ext cx="502887" cy="4123706"/>
          </a:xfrm>
          <a:prstGeom prst="bentConnector3">
            <a:avLst>
              <a:gd name="adj1" fmla="val -454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CBE0AB8-4144-1984-EC84-A1096142BC5F}"/>
              </a:ext>
            </a:extLst>
          </p:cNvPr>
          <p:cNvSpPr txBox="1"/>
          <p:nvPr/>
        </p:nvSpPr>
        <p:spPr>
          <a:xfrm>
            <a:off x="333557" y="2926730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AF34D8-4E15-5C7C-E0C3-DCCB7F172508}"/>
              </a:ext>
            </a:extLst>
          </p:cNvPr>
          <p:cNvSpPr txBox="1"/>
          <p:nvPr/>
        </p:nvSpPr>
        <p:spPr>
          <a:xfrm>
            <a:off x="333557" y="1543574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1..1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E4F10B1-1CAD-639A-9E2D-0E7AA6A22CD4}"/>
              </a:ext>
            </a:extLst>
          </p:cNvPr>
          <p:cNvSpPr txBox="1"/>
          <p:nvPr/>
        </p:nvSpPr>
        <p:spPr>
          <a:xfrm>
            <a:off x="319482" y="4261774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7C1E592-7027-278F-A462-652BE8DEEDE1}"/>
              </a:ext>
            </a:extLst>
          </p:cNvPr>
          <p:cNvSpPr txBox="1"/>
          <p:nvPr/>
        </p:nvSpPr>
        <p:spPr>
          <a:xfrm>
            <a:off x="6118788" y="958825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B21883B-6DCC-3FDB-52A8-F39FFF88D348}"/>
              </a:ext>
            </a:extLst>
          </p:cNvPr>
          <p:cNvSpPr txBox="1"/>
          <p:nvPr/>
        </p:nvSpPr>
        <p:spPr>
          <a:xfrm>
            <a:off x="4638276" y="2903412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BBF3E2D-E162-375E-C306-41E015F62A53}"/>
              </a:ext>
            </a:extLst>
          </p:cNvPr>
          <p:cNvSpPr txBox="1"/>
          <p:nvPr/>
        </p:nvSpPr>
        <p:spPr>
          <a:xfrm>
            <a:off x="4638276" y="4310971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FED434-0EDE-AA93-607F-B0A728457F31}"/>
              </a:ext>
            </a:extLst>
          </p:cNvPr>
          <p:cNvSpPr txBox="1"/>
          <p:nvPr/>
        </p:nvSpPr>
        <p:spPr>
          <a:xfrm>
            <a:off x="4638276" y="5718530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C70641D-5167-3B79-2E5C-54ADB8A22363}"/>
              </a:ext>
            </a:extLst>
          </p:cNvPr>
          <p:cNvSpPr txBox="1"/>
          <p:nvPr/>
        </p:nvSpPr>
        <p:spPr>
          <a:xfrm>
            <a:off x="11189579" y="1563244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8372B18-A790-FA64-0DA2-04317B6EC1CF}"/>
              </a:ext>
            </a:extLst>
          </p:cNvPr>
          <p:cNvSpPr txBox="1"/>
          <p:nvPr/>
        </p:nvSpPr>
        <p:spPr>
          <a:xfrm>
            <a:off x="11189579" y="2837432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0A57453-675B-20C1-A5EC-013EBC4F52C5}"/>
              </a:ext>
            </a:extLst>
          </p:cNvPr>
          <p:cNvSpPr txBox="1"/>
          <p:nvPr/>
        </p:nvSpPr>
        <p:spPr>
          <a:xfrm>
            <a:off x="11206017" y="4279118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0..1</a:t>
            </a:r>
          </a:p>
        </p:txBody>
      </p:sp>
    </p:spTree>
    <p:extLst>
      <p:ext uri="{BB962C8B-B14F-4D97-AF65-F5344CB8AC3E}">
        <p14:creationId xmlns:p14="http://schemas.microsoft.com/office/powerpoint/2010/main" val="1924370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hlinkClick r:id="rId2"/>
            <a:extLst>
              <a:ext uri="{FF2B5EF4-FFF2-40B4-BE49-F238E27FC236}">
                <a16:creationId xmlns:a16="http://schemas.microsoft.com/office/drawing/2014/main" id="{3B4E0797-0ACC-21CD-605E-E2F3B356B1E5}"/>
              </a:ext>
            </a:extLst>
          </p:cNvPr>
          <p:cNvSpPr/>
          <p:nvPr/>
        </p:nvSpPr>
        <p:spPr>
          <a:xfrm>
            <a:off x="2355135" y="1779382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DateTime</a:t>
            </a:r>
            <a:endParaRPr lang="en-US" dirty="0"/>
          </a:p>
        </p:txBody>
      </p:sp>
      <p:sp>
        <p:nvSpPr>
          <p:cNvPr id="12" name="Rectangle 11">
            <a:hlinkClick r:id="rId2"/>
            <a:extLst>
              <a:ext uri="{FF2B5EF4-FFF2-40B4-BE49-F238E27FC236}">
                <a16:creationId xmlns:a16="http://schemas.microsoft.com/office/drawing/2014/main" id="{DF7D5726-32A5-CB12-A312-5E088B1F9DF6}"/>
              </a:ext>
            </a:extLst>
          </p:cNvPr>
          <p:cNvSpPr/>
          <p:nvPr/>
        </p:nvSpPr>
        <p:spPr>
          <a:xfrm>
            <a:off x="422755" y="456285"/>
            <a:ext cx="2707574" cy="10687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Observation</a:t>
            </a:r>
          </a:p>
        </p:txBody>
      </p:sp>
      <p:sp>
        <p:nvSpPr>
          <p:cNvPr id="14" name="Rectangle 13">
            <a:hlinkClick r:id="rId2"/>
            <a:extLst>
              <a:ext uri="{FF2B5EF4-FFF2-40B4-BE49-F238E27FC236}">
                <a16:creationId xmlns:a16="http://schemas.microsoft.com/office/drawing/2014/main" id="{ECF2A0F4-8D3D-D22B-04F5-83ACE8483337}"/>
              </a:ext>
            </a:extLst>
          </p:cNvPr>
          <p:cNvSpPr/>
          <p:nvPr/>
        </p:nvSpPr>
        <p:spPr>
          <a:xfrm>
            <a:off x="2355135" y="4330578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B21883B-6DCC-3FDB-52A8-F39FFF88D348}"/>
              </a:ext>
            </a:extLst>
          </p:cNvPr>
          <p:cNvSpPr txBox="1"/>
          <p:nvPr/>
        </p:nvSpPr>
        <p:spPr>
          <a:xfrm>
            <a:off x="1776542" y="1890895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BBF3E2D-E162-375E-C306-41E015F62A53}"/>
              </a:ext>
            </a:extLst>
          </p:cNvPr>
          <p:cNvSpPr txBox="1"/>
          <p:nvPr/>
        </p:nvSpPr>
        <p:spPr>
          <a:xfrm>
            <a:off x="4365583" y="3754427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FED434-0EDE-AA93-607F-B0A728457F31}"/>
              </a:ext>
            </a:extLst>
          </p:cNvPr>
          <p:cNvSpPr txBox="1"/>
          <p:nvPr/>
        </p:nvSpPr>
        <p:spPr>
          <a:xfrm>
            <a:off x="1776542" y="4448137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2" name="Rectangle 1">
            <a:hlinkClick r:id="rId2"/>
            <a:extLst>
              <a:ext uri="{FF2B5EF4-FFF2-40B4-BE49-F238E27FC236}">
                <a16:creationId xmlns:a16="http://schemas.microsoft.com/office/drawing/2014/main" id="{0FE33D4C-A7AA-097E-6DC2-399D49A87200}"/>
              </a:ext>
            </a:extLst>
          </p:cNvPr>
          <p:cNvSpPr/>
          <p:nvPr/>
        </p:nvSpPr>
        <p:spPr>
          <a:xfrm>
            <a:off x="2355135" y="3054980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16" name="Rectangle 15">
            <a:hlinkClick r:id="rId2"/>
            <a:extLst>
              <a:ext uri="{FF2B5EF4-FFF2-40B4-BE49-F238E27FC236}">
                <a16:creationId xmlns:a16="http://schemas.microsoft.com/office/drawing/2014/main" id="{74806E4F-FE96-F9C6-7522-E95E4D9CEAE0}"/>
              </a:ext>
            </a:extLst>
          </p:cNvPr>
          <p:cNvSpPr/>
          <p:nvPr/>
        </p:nvSpPr>
        <p:spPr>
          <a:xfrm>
            <a:off x="2355135" y="5606176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Method</a:t>
            </a:r>
          </a:p>
        </p:txBody>
      </p:sp>
      <p:sp>
        <p:nvSpPr>
          <p:cNvPr id="17" name="Rectangle 16">
            <a:hlinkClick r:id="rId2"/>
            <a:extLst>
              <a:ext uri="{FF2B5EF4-FFF2-40B4-BE49-F238E27FC236}">
                <a16:creationId xmlns:a16="http://schemas.microsoft.com/office/drawing/2014/main" id="{E268BB5A-442A-7832-5DD8-58A569F00766}"/>
              </a:ext>
            </a:extLst>
          </p:cNvPr>
          <p:cNvSpPr/>
          <p:nvPr/>
        </p:nvSpPr>
        <p:spPr>
          <a:xfrm>
            <a:off x="5754116" y="1779381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Specimen</a:t>
            </a:r>
          </a:p>
        </p:txBody>
      </p:sp>
      <p:sp>
        <p:nvSpPr>
          <p:cNvPr id="18" name="Rectangle 17">
            <a:hlinkClick r:id="rId2"/>
            <a:extLst>
              <a:ext uri="{FF2B5EF4-FFF2-40B4-BE49-F238E27FC236}">
                <a16:creationId xmlns:a16="http://schemas.microsoft.com/office/drawing/2014/main" id="{819932A8-C4A6-DB64-8B73-B32794040F1A}"/>
              </a:ext>
            </a:extLst>
          </p:cNvPr>
          <p:cNvSpPr/>
          <p:nvPr/>
        </p:nvSpPr>
        <p:spPr>
          <a:xfrm>
            <a:off x="5754116" y="3054980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sp>
        <p:nvSpPr>
          <p:cNvPr id="19" name="Rectangle 18">
            <a:hlinkClick r:id="rId2"/>
            <a:extLst>
              <a:ext uri="{FF2B5EF4-FFF2-40B4-BE49-F238E27FC236}">
                <a16:creationId xmlns:a16="http://schemas.microsoft.com/office/drawing/2014/main" id="{AA1625A1-AD31-618C-C96B-4667A30DE5BD}"/>
              </a:ext>
            </a:extLst>
          </p:cNvPr>
          <p:cNvSpPr/>
          <p:nvPr/>
        </p:nvSpPr>
        <p:spPr>
          <a:xfrm>
            <a:off x="5754116" y="4330579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</a:p>
        </p:txBody>
      </p:sp>
      <p:sp>
        <p:nvSpPr>
          <p:cNvPr id="21" name="Rectangle 20">
            <a:hlinkClick r:id="rId2"/>
            <a:extLst>
              <a:ext uri="{FF2B5EF4-FFF2-40B4-BE49-F238E27FC236}">
                <a16:creationId xmlns:a16="http://schemas.microsoft.com/office/drawing/2014/main" id="{55257099-28A7-38CB-BAF7-F63F3899676D}"/>
              </a:ext>
            </a:extLst>
          </p:cNvPr>
          <p:cNvSpPr/>
          <p:nvPr/>
        </p:nvSpPr>
        <p:spPr>
          <a:xfrm>
            <a:off x="5754116" y="5606176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Device</a:t>
            </a:r>
          </a:p>
        </p:txBody>
      </p:sp>
      <p:sp>
        <p:nvSpPr>
          <p:cNvPr id="22" name="Rectangle 21">
            <a:hlinkClick r:id="rId2"/>
            <a:extLst>
              <a:ext uri="{FF2B5EF4-FFF2-40B4-BE49-F238E27FC236}">
                <a16:creationId xmlns:a16="http://schemas.microsoft.com/office/drawing/2014/main" id="{E4C35452-3FA8-7309-D962-2506B4321F18}"/>
              </a:ext>
            </a:extLst>
          </p:cNvPr>
          <p:cNvSpPr/>
          <p:nvPr/>
        </p:nvSpPr>
        <p:spPr>
          <a:xfrm>
            <a:off x="9153097" y="1803677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Description</a:t>
            </a:r>
          </a:p>
        </p:txBody>
      </p:sp>
      <p:sp>
        <p:nvSpPr>
          <p:cNvPr id="24" name="Rectangle 23">
            <a:hlinkClick r:id="rId2"/>
            <a:extLst>
              <a:ext uri="{FF2B5EF4-FFF2-40B4-BE49-F238E27FC236}">
                <a16:creationId xmlns:a16="http://schemas.microsoft.com/office/drawing/2014/main" id="{A03B1FBF-32FE-3C06-C835-40F86FB1ECE9}"/>
              </a:ext>
            </a:extLst>
          </p:cNvPr>
          <p:cNvSpPr/>
          <p:nvPr/>
        </p:nvSpPr>
        <p:spPr>
          <a:xfrm>
            <a:off x="9153097" y="3054980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Accreditation status</a:t>
            </a:r>
          </a:p>
        </p:txBody>
      </p:sp>
      <p:sp>
        <p:nvSpPr>
          <p:cNvPr id="25" name="Rectangle 24">
            <a:hlinkClick r:id="rId2"/>
            <a:extLst>
              <a:ext uri="{FF2B5EF4-FFF2-40B4-BE49-F238E27FC236}">
                <a16:creationId xmlns:a16="http://schemas.microsoft.com/office/drawing/2014/main" id="{F85614B9-DDF7-E91B-1E16-25B025EC1385}"/>
              </a:ext>
            </a:extLst>
          </p:cNvPr>
          <p:cNvSpPr/>
          <p:nvPr/>
        </p:nvSpPr>
        <p:spPr>
          <a:xfrm>
            <a:off x="9153097" y="4330577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Performer</a:t>
            </a:r>
          </a:p>
        </p:txBody>
      </p:sp>
      <p:sp>
        <p:nvSpPr>
          <p:cNvPr id="26" name="Rectangle 25">
            <a:hlinkClick r:id="rId2"/>
            <a:extLst>
              <a:ext uri="{FF2B5EF4-FFF2-40B4-BE49-F238E27FC236}">
                <a16:creationId xmlns:a16="http://schemas.microsoft.com/office/drawing/2014/main" id="{A4251A8E-78B8-EE84-48F2-850065774E20}"/>
              </a:ext>
            </a:extLst>
          </p:cNvPr>
          <p:cNvSpPr/>
          <p:nvPr/>
        </p:nvSpPr>
        <p:spPr>
          <a:xfrm>
            <a:off x="9153097" y="5606175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Reporter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2F209BFC-5F54-4CC9-D4DE-B8C053C8EF6E}"/>
              </a:ext>
            </a:extLst>
          </p:cNvPr>
          <p:cNvCxnSpPr>
            <a:cxnSpLocks/>
            <a:stCxn id="12" idx="2"/>
            <a:endCxn id="11" idx="1"/>
          </p:cNvCxnSpPr>
          <p:nvPr/>
        </p:nvCxnSpPr>
        <p:spPr>
          <a:xfrm rot="16200000" flipH="1">
            <a:off x="1671484" y="1630121"/>
            <a:ext cx="788708" cy="5785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58B9E174-F9B1-1EBD-09FF-920B189FC0D1}"/>
              </a:ext>
            </a:extLst>
          </p:cNvPr>
          <p:cNvCxnSpPr>
            <a:cxnSpLocks/>
            <a:stCxn id="12" idx="2"/>
            <a:endCxn id="2" idx="1"/>
          </p:cNvCxnSpPr>
          <p:nvPr/>
        </p:nvCxnSpPr>
        <p:spPr>
          <a:xfrm rot="16200000" flipH="1">
            <a:off x="1033685" y="2267920"/>
            <a:ext cx="2064306" cy="5785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5D87682-3B40-87B2-8A9F-D20AABCDB959}"/>
              </a:ext>
            </a:extLst>
          </p:cNvPr>
          <p:cNvSpPr txBox="1"/>
          <p:nvPr/>
        </p:nvSpPr>
        <p:spPr>
          <a:xfrm>
            <a:off x="1776542" y="3172539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51256D94-8234-F394-AD8C-01F6750248CE}"/>
              </a:ext>
            </a:extLst>
          </p:cNvPr>
          <p:cNvCxnSpPr>
            <a:cxnSpLocks/>
            <a:stCxn id="12" idx="2"/>
            <a:endCxn id="14" idx="1"/>
          </p:cNvCxnSpPr>
          <p:nvPr/>
        </p:nvCxnSpPr>
        <p:spPr>
          <a:xfrm rot="16200000" flipH="1">
            <a:off x="395886" y="2905719"/>
            <a:ext cx="3339904" cy="5785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036105B4-E44D-99BE-EAD9-00939477ABC7}"/>
              </a:ext>
            </a:extLst>
          </p:cNvPr>
          <p:cNvCxnSpPr>
            <a:cxnSpLocks/>
            <a:stCxn id="12" idx="2"/>
            <a:endCxn id="16" idx="1"/>
          </p:cNvCxnSpPr>
          <p:nvPr/>
        </p:nvCxnSpPr>
        <p:spPr>
          <a:xfrm rot="16200000" flipH="1">
            <a:off x="-241913" y="3543518"/>
            <a:ext cx="4615502" cy="5785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521D525-9F0E-7F95-CB26-80EEFDA22CC3}"/>
              </a:ext>
            </a:extLst>
          </p:cNvPr>
          <p:cNvSpPr txBox="1"/>
          <p:nvPr/>
        </p:nvSpPr>
        <p:spPr>
          <a:xfrm>
            <a:off x="1776542" y="5689978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CE1C47FD-4B62-62C6-CED1-1EBC89D8F98C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3130329" y="990675"/>
            <a:ext cx="2623787" cy="1323096"/>
          </a:xfrm>
          <a:prstGeom prst="bentConnector3">
            <a:avLst>
              <a:gd name="adj1" fmla="val 777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3B1361FC-B826-34FA-50AB-9DA10129FC8A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3130329" y="990675"/>
            <a:ext cx="2623787" cy="2598695"/>
          </a:xfrm>
          <a:prstGeom prst="bentConnector3">
            <a:avLst>
              <a:gd name="adj1" fmla="val 777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129B39C0-7DD9-C785-C03F-35F46B3B81F3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3130329" y="990675"/>
            <a:ext cx="2623787" cy="3874294"/>
          </a:xfrm>
          <a:prstGeom prst="bentConnector3">
            <a:avLst>
              <a:gd name="adj1" fmla="val 777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8014E44E-2FF1-5651-A646-A06A7BD3B5BB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>
            <a:off x="3130329" y="990675"/>
            <a:ext cx="2623787" cy="5149891"/>
          </a:xfrm>
          <a:prstGeom prst="bentConnector3">
            <a:avLst>
              <a:gd name="adj1" fmla="val 777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999BB7D1-6646-476C-4203-13013CB483D5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>
            <a:off x="3130329" y="990675"/>
            <a:ext cx="6022768" cy="1347392"/>
          </a:xfrm>
          <a:prstGeom prst="bentConnector3">
            <a:avLst>
              <a:gd name="adj1" fmla="val 902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5310DBD9-5F47-3AF8-D1A8-F752A9ABFEDE}"/>
              </a:ext>
            </a:extLst>
          </p:cNvPr>
          <p:cNvCxnSpPr>
            <a:cxnSpLocks/>
            <a:stCxn id="12" idx="3"/>
            <a:endCxn id="24" idx="1"/>
          </p:cNvCxnSpPr>
          <p:nvPr/>
        </p:nvCxnSpPr>
        <p:spPr>
          <a:xfrm>
            <a:off x="3130329" y="990675"/>
            <a:ext cx="6022768" cy="2598695"/>
          </a:xfrm>
          <a:prstGeom prst="bentConnector3">
            <a:avLst>
              <a:gd name="adj1" fmla="val 902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50489F05-227F-9E7A-3550-F272FB6EC0CB}"/>
              </a:ext>
            </a:extLst>
          </p:cNvPr>
          <p:cNvCxnSpPr>
            <a:cxnSpLocks/>
            <a:stCxn id="12" idx="3"/>
            <a:endCxn id="25" idx="1"/>
          </p:cNvCxnSpPr>
          <p:nvPr/>
        </p:nvCxnSpPr>
        <p:spPr>
          <a:xfrm>
            <a:off x="3130329" y="990675"/>
            <a:ext cx="6022768" cy="3874292"/>
          </a:xfrm>
          <a:prstGeom prst="bentConnector3">
            <a:avLst>
              <a:gd name="adj1" fmla="val 902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24B87AF2-5551-F772-0A4E-A60F893A3EF8}"/>
              </a:ext>
            </a:extLst>
          </p:cNvPr>
          <p:cNvCxnSpPr>
            <a:cxnSpLocks/>
            <a:stCxn id="12" idx="3"/>
            <a:endCxn id="26" idx="1"/>
          </p:cNvCxnSpPr>
          <p:nvPr/>
        </p:nvCxnSpPr>
        <p:spPr>
          <a:xfrm>
            <a:off x="3130329" y="990675"/>
            <a:ext cx="6022768" cy="5149890"/>
          </a:xfrm>
          <a:prstGeom prst="bentConnector3">
            <a:avLst>
              <a:gd name="adj1" fmla="val 902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3022CB4-526A-1D2B-5ACF-AF673F638A0C}"/>
              </a:ext>
            </a:extLst>
          </p:cNvPr>
          <p:cNvSpPr txBox="1"/>
          <p:nvPr/>
        </p:nvSpPr>
        <p:spPr>
          <a:xfrm>
            <a:off x="5231464" y="1902796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2BCDB6B-EB1D-88CC-AB76-8E1730BCBE0C}"/>
              </a:ext>
            </a:extLst>
          </p:cNvPr>
          <p:cNvSpPr txBox="1"/>
          <p:nvPr/>
        </p:nvSpPr>
        <p:spPr>
          <a:xfrm>
            <a:off x="8686386" y="1914697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4FF127E-4CEA-CB68-06EE-EE0CADD9653A}"/>
              </a:ext>
            </a:extLst>
          </p:cNvPr>
          <p:cNvSpPr txBox="1"/>
          <p:nvPr/>
        </p:nvSpPr>
        <p:spPr>
          <a:xfrm>
            <a:off x="5231464" y="3240860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AC1E0A2-D0B7-5CFE-9699-775F0B55BF19}"/>
              </a:ext>
            </a:extLst>
          </p:cNvPr>
          <p:cNvSpPr txBox="1"/>
          <p:nvPr/>
        </p:nvSpPr>
        <p:spPr>
          <a:xfrm>
            <a:off x="5215988" y="4516457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4EADBF1-F892-1861-955F-119C39B451DF}"/>
              </a:ext>
            </a:extLst>
          </p:cNvPr>
          <p:cNvSpPr txBox="1"/>
          <p:nvPr/>
        </p:nvSpPr>
        <p:spPr>
          <a:xfrm>
            <a:off x="5200512" y="5792054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B23AE70-8DD1-DE29-CDBB-790177C5A2F9}"/>
              </a:ext>
            </a:extLst>
          </p:cNvPr>
          <p:cNvSpPr txBox="1"/>
          <p:nvPr/>
        </p:nvSpPr>
        <p:spPr>
          <a:xfrm>
            <a:off x="8624726" y="3239643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44216A8-19B3-17A8-57C0-A9788C974CD8}"/>
              </a:ext>
            </a:extLst>
          </p:cNvPr>
          <p:cNvSpPr txBox="1"/>
          <p:nvPr/>
        </p:nvSpPr>
        <p:spPr>
          <a:xfrm>
            <a:off x="8556579" y="4497713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F340921-F188-E8E6-45DC-2D1871FC447D}"/>
              </a:ext>
            </a:extLst>
          </p:cNvPr>
          <p:cNvSpPr txBox="1"/>
          <p:nvPr/>
        </p:nvSpPr>
        <p:spPr>
          <a:xfrm>
            <a:off x="8624726" y="5753705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B493199B-AAA7-992F-C48D-05444D40648B}"/>
              </a:ext>
            </a:extLst>
          </p:cNvPr>
          <p:cNvCxnSpPr>
            <a:cxnSpLocks/>
            <a:stCxn id="12" idx="0"/>
            <a:endCxn id="12" idx="1"/>
          </p:cNvCxnSpPr>
          <p:nvPr/>
        </p:nvCxnSpPr>
        <p:spPr>
          <a:xfrm rot="16200000" flipH="1" flipV="1">
            <a:off x="832454" y="46586"/>
            <a:ext cx="534390" cy="1353787"/>
          </a:xfrm>
          <a:prstGeom prst="bentConnector4">
            <a:avLst>
              <a:gd name="adj1" fmla="val -58622"/>
              <a:gd name="adj2" fmla="val 1256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95BFDF21-167D-5511-EE09-B5280E25165B}"/>
              </a:ext>
            </a:extLst>
          </p:cNvPr>
          <p:cNvSpPr txBox="1"/>
          <p:nvPr/>
        </p:nvSpPr>
        <p:spPr>
          <a:xfrm>
            <a:off x="-69330" y="1117112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</p:spTree>
    <p:extLst>
      <p:ext uri="{BB962C8B-B14F-4D97-AF65-F5344CB8AC3E}">
        <p14:creationId xmlns:p14="http://schemas.microsoft.com/office/powerpoint/2010/main" val="402623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278412-C42D-3FA1-D693-7695FF62D0F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B22ABC-0FED-4D64-8F5D-7D0F97264170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2050" name="Picture 2" descr="Corel gallery">
            <a:extLst>
              <a:ext uri="{FF2B5EF4-FFF2-40B4-BE49-F238E27FC236}">
                <a16:creationId xmlns:a16="http://schemas.microsoft.com/office/drawing/2014/main" id="{F2DE2FAB-0C57-0240-A761-97D608A58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19" y="2930458"/>
            <a:ext cx="1531924" cy="112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orel gallery">
            <a:extLst>
              <a:ext uri="{FF2B5EF4-FFF2-40B4-BE49-F238E27FC236}">
                <a16:creationId xmlns:a16="http://schemas.microsoft.com/office/drawing/2014/main" id="{5C250A3C-DA36-A15F-8855-F202637B7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125841" y="3754426"/>
            <a:ext cx="1304759" cy="95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B386F58-883B-CE7D-22F2-6E39AD271B67}"/>
              </a:ext>
            </a:extLst>
          </p:cNvPr>
          <p:cNvSpPr txBox="1"/>
          <p:nvPr/>
        </p:nvSpPr>
        <p:spPr>
          <a:xfrm>
            <a:off x="414261" y="4739089"/>
            <a:ext cx="20125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77777"/>
                </a:solidFill>
                <a:latin typeface="Inter"/>
              </a:rPr>
              <a:t>image: Flaticon.com</a:t>
            </a:r>
            <a:endParaRPr lang="en-US" sz="1600" b="1" dirty="0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FBD7EC08-8D68-5757-93A2-28F5FCC4C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871" y="2878100"/>
            <a:ext cx="1108365" cy="1108365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2A1B27E-7859-450C-1FF8-977ADEC2F711}"/>
              </a:ext>
            </a:extLst>
          </p:cNvPr>
          <p:cNvSpPr txBox="1"/>
          <p:nvPr/>
        </p:nvSpPr>
        <p:spPr>
          <a:xfrm>
            <a:off x="1671688" y="4021312"/>
            <a:ext cx="189686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 err="1"/>
              <a:t>DiagnosticReport</a:t>
            </a:r>
            <a:endParaRPr lang="en-US" sz="1867" b="1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62707B3-4EED-61B2-01DB-4B950158BB59}"/>
              </a:ext>
            </a:extLst>
          </p:cNvPr>
          <p:cNvSpPr txBox="1"/>
          <p:nvPr/>
        </p:nvSpPr>
        <p:spPr>
          <a:xfrm>
            <a:off x="3399740" y="1743048"/>
            <a:ext cx="144623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/>
              <a:t>Composition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AFF66693-A4D4-0088-4987-6321C21A0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236" y="3741850"/>
            <a:ext cx="902681" cy="902681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5468B17D-13D5-DB60-C321-5A0E5D8D8734}"/>
              </a:ext>
            </a:extLst>
          </p:cNvPr>
          <p:cNvSpPr txBox="1"/>
          <p:nvPr/>
        </p:nvSpPr>
        <p:spPr>
          <a:xfrm>
            <a:off x="3553862" y="4698051"/>
            <a:ext cx="182081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/>
              <a:t>Other Resources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5BB0BFAE-12D7-7AE8-212A-C7099D8D613C}"/>
              </a:ext>
            </a:extLst>
          </p:cNvPr>
          <p:cNvCxnSpPr>
            <a:cxnSpLocks/>
            <a:stCxn id="18" idx="3"/>
            <a:endCxn id="50" idx="1"/>
          </p:cNvCxnSpPr>
          <p:nvPr/>
        </p:nvCxnSpPr>
        <p:spPr>
          <a:xfrm flipV="1">
            <a:off x="3199237" y="2546256"/>
            <a:ext cx="569244" cy="8860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405414CB-215F-02D8-C2D8-D3AC541BDB82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3199237" y="3432283"/>
            <a:ext cx="900999" cy="7609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F8F8EC5D-350E-2563-3850-7D7B9EA72D71}"/>
              </a:ext>
            </a:extLst>
          </p:cNvPr>
          <p:cNvCxnSpPr>
            <a:cxnSpLocks/>
            <a:stCxn id="50" idx="2"/>
            <a:endCxn id="22" idx="0"/>
          </p:cNvCxnSpPr>
          <p:nvPr/>
        </p:nvCxnSpPr>
        <p:spPr>
          <a:xfrm>
            <a:off x="4132757" y="2910534"/>
            <a:ext cx="418819" cy="831316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Immagine 33">
            <a:extLst>
              <a:ext uri="{FF2B5EF4-FFF2-40B4-BE49-F238E27FC236}">
                <a16:creationId xmlns:a16="http://schemas.microsoft.com/office/drawing/2014/main" id="{42A80A6C-EED2-92D7-AA0B-B90F12052C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9113" y="3603277"/>
            <a:ext cx="1426984" cy="1426984"/>
          </a:xfrm>
          <a:prstGeom prst="rect">
            <a:avLst/>
          </a:prstGeom>
        </p:spPr>
      </p:pic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98D531E-C7AE-EA0F-747D-44BB54FD5627}"/>
              </a:ext>
            </a:extLst>
          </p:cNvPr>
          <p:cNvSpPr txBox="1"/>
          <p:nvPr/>
        </p:nvSpPr>
        <p:spPr>
          <a:xfrm>
            <a:off x="8050641" y="2997895"/>
            <a:ext cx="1703928" cy="625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67" b="1" dirty="0"/>
              <a:t>Bundle</a:t>
            </a:r>
          </a:p>
          <a:p>
            <a:pPr algn="ctr"/>
            <a:r>
              <a:rPr lang="en-US" sz="1600" i="1" dirty="0"/>
              <a:t>[type = document]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3BF72E60-B0C2-66F5-D2E5-08BFD8244E46}"/>
              </a:ext>
            </a:extLst>
          </p:cNvPr>
          <p:cNvSpPr txBox="1"/>
          <p:nvPr/>
        </p:nvSpPr>
        <p:spPr>
          <a:xfrm>
            <a:off x="1759526" y="5535402"/>
            <a:ext cx="2342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REST Perspective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B7FB04EE-1F1F-74C0-164F-243013D6CA97}"/>
              </a:ext>
            </a:extLst>
          </p:cNvPr>
          <p:cNvSpPr txBox="1"/>
          <p:nvPr/>
        </p:nvSpPr>
        <p:spPr>
          <a:xfrm>
            <a:off x="7729973" y="5558933"/>
            <a:ext cx="3053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Document Perspective</a:t>
            </a:r>
          </a:p>
        </p:txBody>
      </p:sp>
      <p:pic>
        <p:nvPicPr>
          <p:cNvPr id="41" name="Immagine 40">
            <a:extLst>
              <a:ext uri="{FF2B5EF4-FFF2-40B4-BE49-F238E27FC236}">
                <a16:creationId xmlns:a16="http://schemas.microsoft.com/office/drawing/2014/main" id="{70F60FFE-74A7-2438-6B85-B497B38D97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6395144">
            <a:off x="5711628" y="2998131"/>
            <a:ext cx="1857992" cy="1857992"/>
          </a:xfrm>
          <a:prstGeom prst="rect">
            <a:avLst/>
          </a:prstGeom>
        </p:spPr>
      </p:pic>
      <p:pic>
        <p:nvPicPr>
          <p:cNvPr id="50" name="Immagine 49">
            <a:extLst>
              <a:ext uri="{FF2B5EF4-FFF2-40B4-BE49-F238E27FC236}">
                <a16:creationId xmlns:a16="http://schemas.microsoft.com/office/drawing/2014/main" id="{34A6260C-5C27-2A9F-C46D-C5DDB4A59C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8480" y="2181979"/>
            <a:ext cx="728555" cy="728555"/>
          </a:xfrm>
          <a:prstGeom prst="rect">
            <a:avLst/>
          </a:prstGeom>
        </p:spPr>
      </p:pic>
      <p:pic>
        <p:nvPicPr>
          <p:cNvPr id="54" name="Immagine 53">
            <a:extLst>
              <a:ext uri="{FF2B5EF4-FFF2-40B4-BE49-F238E27FC236}">
                <a16:creationId xmlns:a16="http://schemas.microsoft.com/office/drawing/2014/main" id="{D1B83E85-E3C1-7D7D-E6CE-58F4300D20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8649" y="4657902"/>
            <a:ext cx="702623" cy="702623"/>
          </a:xfrm>
          <a:prstGeom prst="rect">
            <a:avLst/>
          </a:prstGeom>
        </p:spPr>
      </p:pic>
      <p:sp>
        <p:nvSpPr>
          <p:cNvPr id="9" name="Titolo 8">
            <a:extLst>
              <a:ext uri="{FF2B5EF4-FFF2-40B4-BE49-F238E27FC236}">
                <a16:creationId xmlns:a16="http://schemas.microsoft.com/office/drawing/2014/main" id="{A7C6B5F7-5013-8662-B3B4-6B2B00FAB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BB0C692-3CE9-B425-4F68-404F56AE721F}"/>
              </a:ext>
            </a:extLst>
          </p:cNvPr>
          <p:cNvSpPr txBox="1"/>
          <p:nvPr/>
        </p:nvSpPr>
        <p:spPr>
          <a:xfrm>
            <a:off x="10009060" y="2972279"/>
            <a:ext cx="20125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77777"/>
                </a:solidFill>
                <a:latin typeface="Inter"/>
              </a:rPr>
              <a:t>image: Flaticon.com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76432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278412-C42D-3FA1-D693-7695FF62D0F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B22ABC-0FED-4D64-8F5D-7D0F97264170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2050" name="Picture 2" descr="Corel gallery">
            <a:extLst>
              <a:ext uri="{FF2B5EF4-FFF2-40B4-BE49-F238E27FC236}">
                <a16:creationId xmlns:a16="http://schemas.microsoft.com/office/drawing/2014/main" id="{F2DE2FAB-0C57-0240-A761-97D608A58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19" y="2930458"/>
            <a:ext cx="1531924" cy="112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B386F58-883B-CE7D-22F2-6E39AD271B67}"/>
              </a:ext>
            </a:extLst>
          </p:cNvPr>
          <p:cNvSpPr txBox="1"/>
          <p:nvPr/>
        </p:nvSpPr>
        <p:spPr>
          <a:xfrm>
            <a:off x="414261" y="4739089"/>
            <a:ext cx="20125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77777"/>
                </a:solidFill>
                <a:latin typeface="Inter"/>
              </a:rPr>
              <a:t>image: Flaticon.com</a:t>
            </a:r>
            <a:endParaRPr lang="en-US" sz="1600" b="1" dirty="0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FBD7EC08-8D68-5757-93A2-28F5FCC4C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871" y="2878100"/>
            <a:ext cx="1108365" cy="1108365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2A1B27E-7859-450C-1FF8-977ADEC2F711}"/>
              </a:ext>
            </a:extLst>
          </p:cNvPr>
          <p:cNvSpPr txBox="1"/>
          <p:nvPr/>
        </p:nvSpPr>
        <p:spPr>
          <a:xfrm>
            <a:off x="1671688" y="4021312"/>
            <a:ext cx="189686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 err="1"/>
              <a:t>DiagnosticReport</a:t>
            </a:r>
            <a:endParaRPr lang="en-US" sz="1867" b="1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62707B3-4EED-61B2-01DB-4B950158BB59}"/>
              </a:ext>
            </a:extLst>
          </p:cNvPr>
          <p:cNvSpPr txBox="1"/>
          <p:nvPr/>
        </p:nvSpPr>
        <p:spPr>
          <a:xfrm>
            <a:off x="3399740" y="1743048"/>
            <a:ext cx="144623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/>
              <a:t>Composition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AFF66693-A4D4-0088-4987-6321C21A0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236" y="3741850"/>
            <a:ext cx="902681" cy="902681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5468B17D-13D5-DB60-C321-5A0E5D8D8734}"/>
              </a:ext>
            </a:extLst>
          </p:cNvPr>
          <p:cNvSpPr txBox="1"/>
          <p:nvPr/>
        </p:nvSpPr>
        <p:spPr>
          <a:xfrm>
            <a:off x="3553862" y="4698051"/>
            <a:ext cx="182081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/>
              <a:t>Other Resources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5BB0BFAE-12D7-7AE8-212A-C7099D8D613C}"/>
              </a:ext>
            </a:extLst>
          </p:cNvPr>
          <p:cNvCxnSpPr>
            <a:cxnSpLocks/>
            <a:stCxn id="18" idx="3"/>
            <a:endCxn id="50" idx="1"/>
          </p:cNvCxnSpPr>
          <p:nvPr/>
        </p:nvCxnSpPr>
        <p:spPr>
          <a:xfrm flipV="1">
            <a:off x="3199237" y="2546256"/>
            <a:ext cx="569244" cy="8860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405414CB-215F-02D8-C2D8-D3AC541BDB82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3199237" y="3432283"/>
            <a:ext cx="900999" cy="7609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F8F8EC5D-350E-2563-3850-7D7B9EA72D71}"/>
              </a:ext>
            </a:extLst>
          </p:cNvPr>
          <p:cNvCxnSpPr>
            <a:cxnSpLocks/>
            <a:stCxn id="50" idx="2"/>
            <a:endCxn id="22" idx="0"/>
          </p:cNvCxnSpPr>
          <p:nvPr/>
        </p:nvCxnSpPr>
        <p:spPr>
          <a:xfrm>
            <a:off x="4132757" y="2910534"/>
            <a:ext cx="418819" cy="831316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3BF72E60-B0C2-66F5-D2E5-08BFD8244E46}"/>
              </a:ext>
            </a:extLst>
          </p:cNvPr>
          <p:cNvSpPr txBox="1"/>
          <p:nvPr/>
        </p:nvSpPr>
        <p:spPr>
          <a:xfrm>
            <a:off x="1759526" y="5535402"/>
            <a:ext cx="2342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REST Perspective</a:t>
            </a:r>
          </a:p>
        </p:txBody>
      </p:sp>
      <p:pic>
        <p:nvPicPr>
          <p:cNvPr id="50" name="Immagine 49">
            <a:extLst>
              <a:ext uri="{FF2B5EF4-FFF2-40B4-BE49-F238E27FC236}">
                <a16:creationId xmlns:a16="http://schemas.microsoft.com/office/drawing/2014/main" id="{34A6260C-5C27-2A9F-C46D-C5DDB4A59C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8480" y="2181979"/>
            <a:ext cx="728555" cy="728555"/>
          </a:xfrm>
          <a:prstGeom prst="rect">
            <a:avLst/>
          </a:prstGeom>
        </p:spPr>
      </p:pic>
      <p:sp>
        <p:nvSpPr>
          <p:cNvPr id="9" name="Titolo 8">
            <a:extLst>
              <a:ext uri="{FF2B5EF4-FFF2-40B4-BE49-F238E27FC236}">
                <a16:creationId xmlns:a16="http://schemas.microsoft.com/office/drawing/2014/main" id="{A7C6B5F7-5013-8662-B3B4-6B2B00FAB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14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278412-C42D-3FA1-D693-7695FF62D0F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B22ABC-0FED-4D64-8F5D-7D0F97264170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2050" name="Picture 2" descr="Corel gallery">
            <a:extLst>
              <a:ext uri="{FF2B5EF4-FFF2-40B4-BE49-F238E27FC236}">
                <a16:creationId xmlns:a16="http://schemas.microsoft.com/office/drawing/2014/main" id="{F2DE2FAB-0C57-0240-A761-97D608A58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19" y="2930458"/>
            <a:ext cx="1531924" cy="112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orel gallery">
            <a:extLst>
              <a:ext uri="{FF2B5EF4-FFF2-40B4-BE49-F238E27FC236}">
                <a16:creationId xmlns:a16="http://schemas.microsoft.com/office/drawing/2014/main" id="{5C250A3C-DA36-A15F-8855-F202637B7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125841" y="3754426"/>
            <a:ext cx="1304759" cy="95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B386F58-883B-CE7D-22F2-6E39AD271B67}"/>
              </a:ext>
            </a:extLst>
          </p:cNvPr>
          <p:cNvSpPr txBox="1"/>
          <p:nvPr/>
        </p:nvSpPr>
        <p:spPr>
          <a:xfrm>
            <a:off x="414261" y="4739089"/>
            <a:ext cx="20125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77777"/>
                </a:solidFill>
                <a:latin typeface="Inter"/>
              </a:rPr>
              <a:t>image: Flaticon.com</a:t>
            </a:r>
            <a:endParaRPr lang="en-US" sz="1600" b="1" dirty="0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FBD7EC08-8D68-5757-93A2-28F5FCC4C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871" y="2878100"/>
            <a:ext cx="1108365" cy="1108365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2A1B27E-7859-450C-1FF8-977ADEC2F711}"/>
              </a:ext>
            </a:extLst>
          </p:cNvPr>
          <p:cNvSpPr txBox="1"/>
          <p:nvPr/>
        </p:nvSpPr>
        <p:spPr>
          <a:xfrm>
            <a:off x="1671688" y="4021312"/>
            <a:ext cx="189686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 err="1"/>
              <a:t>DiagnosticReport</a:t>
            </a:r>
            <a:endParaRPr lang="en-US" sz="1867" b="1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62707B3-4EED-61B2-01DB-4B950158BB59}"/>
              </a:ext>
            </a:extLst>
          </p:cNvPr>
          <p:cNvSpPr txBox="1"/>
          <p:nvPr/>
        </p:nvSpPr>
        <p:spPr>
          <a:xfrm>
            <a:off x="3399740" y="1743048"/>
            <a:ext cx="144623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/>
              <a:t>Composition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AFF66693-A4D4-0088-4987-6321C21A0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236" y="3741850"/>
            <a:ext cx="902681" cy="902681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5468B17D-13D5-DB60-C321-5A0E5D8D8734}"/>
              </a:ext>
            </a:extLst>
          </p:cNvPr>
          <p:cNvSpPr txBox="1"/>
          <p:nvPr/>
        </p:nvSpPr>
        <p:spPr>
          <a:xfrm>
            <a:off x="3553862" y="4698051"/>
            <a:ext cx="182081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/>
              <a:t>Other Resources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5BB0BFAE-12D7-7AE8-212A-C7099D8D613C}"/>
              </a:ext>
            </a:extLst>
          </p:cNvPr>
          <p:cNvCxnSpPr>
            <a:cxnSpLocks/>
            <a:stCxn id="18" idx="3"/>
            <a:endCxn id="50" idx="1"/>
          </p:cNvCxnSpPr>
          <p:nvPr/>
        </p:nvCxnSpPr>
        <p:spPr>
          <a:xfrm flipV="1">
            <a:off x="3199237" y="2546256"/>
            <a:ext cx="569244" cy="8860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405414CB-215F-02D8-C2D8-D3AC541BDB82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3199237" y="3432283"/>
            <a:ext cx="900999" cy="7609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F8F8EC5D-350E-2563-3850-7D7B9EA72D71}"/>
              </a:ext>
            </a:extLst>
          </p:cNvPr>
          <p:cNvCxnSpPr>
            <a:cxnSpLocks/>
            <a:stCxn id="50" idx="2"/>
            <a:endCxn id="22" idx="0"/>
          </p:cNvCxnSpPr>
          <p:nvPr/>
        </p:nvCxnSpPr>
        <p:spPr>
          <a:xfrm>
            <a:off x="4132757" y="2910534"/>
            <a:ext cx="418819" cy="831316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Immagine 33">
            <a:extLst>
              <a:ext uri="{FF2B5EF4-FFF2-40B4-BE49-F238E27FC236}">
                <a16:creationId xmlns:a16="http://schemas.microsoft.com/office/drawing/2014/main" id="{42A80A6C-EED2-92D7-AA0B-B90F12052C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9113" y="3603277"/>
            <a:ext cx="1426984" cy="1426984"/>
          </a:xfrm>
          <a:prstGeom prst="rect">
            <a:avLst/>
          </a:prstGeom>
        </p:spPr>
      </p:pic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98D531E-C7AE-EA0F-747D-44BB54FD5627}"/>
              </a:ext>
            </a:extLst>
          </p:cNvPr>
          <p:cNvSpPr txBox="1"/>
          <p:nvPr/>
        </p:nvSpPr>
        <p:spPr>
          <a:xfrm>
            <a:off x="8050641" y="2997895"/>
            <a:ext cx="1703928" cy="625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67" b="1" dirty="0"/>
              <a:t>Bundle</a:t>
            </a:r>
          </a:p>
          <a:p>
            <a:pPr algn="ctr"/>
            <a:r>
              <a:rPr lang="en-US" sz="1600" i="1" dirty="0"/>
              <a:t>[type = document]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3BF72E60-B0C2-66F5-D2E5-08BFD8244E46}"/>
              </a:ext>
            </a:extLst>
          </p:cNvPr>
          <p:cNvSpPr txBox="1"/>
          <p:nvPr/>
        </p:nvSpPr>
        <p:spPr>
          <a:xfrm>
            <a:off x="1759526" y="5535402"/>
            <a:ext cx="2342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REST Perspective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B7FB04EE-1F1F-74C0-164F-243013D6CA97}"/>
              </a:ext>
            </a:extLst>
          </p:cNvPr>
          <p:cNvSpPr txBox="1"/>
          <p:nvPr/>
        </p:nvSpPr>
        <p:spPr>
          <a:xfrm>
            <a:off x="7729973" y="5558933"/>
            <a:ext cx="3053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Document Perspective</a:t>
            </a:r>
          </a:p>
        </p:txBody>
      </p:sp>
      <p:pic>
        <p:nvPicPr>
          <p:cNvPr id="41" name="Immagine 40">
            <a:extLst>
              <a:ext uri="{FF2B5EF4-FFF2-40B4-BE49-F238E27FC236}">
                <a16:creationId xmlns:a16="http://schemas.microsoft.com/office/drawing/2014/main" id="{70F60FFE-74A7-2438-6B85-B497B38D97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6395144">
            <a:off x="5711628" y="2998131"/>
            <a:ext cx="1857992" cy="1857992"/>
          </a:xfrm>
          <a:prstGeom prst="rect">
            <a:avLst/>
          </a:prstGeom>
        </p:spPr>
      </p:pic>
      <p:pic>
        <p:nvPicPr>
          <p:cNvPr id="50" name="Immagine 49">
            <a:extLst>
              <a:ext uri="{FF2B5EF4-FFF2-40B4-BE49-F238E27FC236}">
                <a16:creationId xmlns:a16="http://schemas.microsoft.com/office/drawing/2014/main" id="{34A6260C-5C27-2A9F-C46D-C5DDB4A59C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8480" y="2181979"/>
            <a:ext cx="728555" cy="728555"/>
          </a:xfrm>
          <a:prstGeom prst="rect">
            <a:avLst/>
          </a:prstGeom>
        </p:spPr>
      </p:pic>
      <p:pic>
        <p:nvPicPr>
          <p:cNvPr id="54" name="Immagine 53">
            <a:extLst>
              <a:ext uri="{FF2B5EF4-FFF2-40B4-BE49-F238E27FC236}">
                <a16:creationId xmlns:a16="http://schemas.microsoft.com/office/drawing/2014/main" id="{D1B83E85-E3C1-7D7D-E6CE-58F4300D20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8649" y="4657902"/>
            <a:ext cx="702623" cy="702623"/>
          </a:xfrm>
          <a:prstGeom prst="rect">
            <a:avLst/>
          </a:prstGeom>
        </p:spPr>
      </p:pic>
      <p:sp>
        <p:nvSpPr>
          <p:cNvPr id="9" name="Titolo 8">
            <a:extLst>
              <a:ext uri="{FF2B5EF4-FFF2-40B4-BE49-F238E27FC236}">
                <a16:creationId xmlns:a16="http://schemas.microsoft.com/office/drawing/2014/main" id="{A7C6B5F7-5013-8662-B3B4-6B2B00FAB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BB0C692-3CE9-B425-4F68-404F56AE721F}"/>
              </a:ext>
            </a:extLst>
          </p:cNvPr>
          <p:cNvSpPr txBox="1"/>
          <p:nvPr/>
        </p:nvSpPr>
        <p:spPr>
          <a:xfrm>
            <a:off x="10009060" y="2972279"/>
            <a:ext cx="20125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77777"/>
                </a:solidFill>
                <a:latin typeface="Inter"/>
              </a:rPr>
              <a:t>image: Flaticon.com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31001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278412-C42D-3FA1-D693-7695FF62D0F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B22ABC-0FED-4D64-8F5D-7D0F97264170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2050" name="Picture 2" descr="Corel gallery">
            <a:extLst>
              <a:ext uri="{FF2B5EF4-FFF2-40B4-BE49-F238E27FC236}">
                <a16:creationId xmlns:a16="http://schemas.microsoft.com/office/drawing/2014/main" id="{F2DE2FAB-0C57-0240-A761-97D608A58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19" y="2930458"/>
            <a:ext cx="1531924" cy="112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B386F58-883B-CE7D-22F2-6E39AD271B67}"/>
              </a:ext>
            </a:extLst>
          </p:cNvPr>
          <p:cNvSpPr txBox="1"/>
          <p:nvPr/>
        </p:nvSpPr>
        <p:spPr>
          <a:xfrm>
            <a:off x="414261" y="4739089"/>
            <a:ext cx="20125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77777"/>
                </a:solidFill>
                <a:latin typeface="Inter"/>
              </a:rPr>
              <a:t>image: Flaticon.com</a:t>
            </a:r>
            <a:endParaRPr lang="en-US" sz="1600" b="1" dirty="0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FBD7EC08-8D68-5757-93A2-28F5FCC4C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871" y="2878100"/>
            <a:ext cx="1108365" cy="1108365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2A1B27E-7859-450C-1FF8-977ADEC2F711}"/>
              </a:ext>
            </a:extLst>
          </p:cNvPr>
          <p:cNvSpPr txBox="1"/>
          <p:nvPr/>
        </p:nvSpPr>
        <p:spPr>
          <a:xfrm>
            <a:off x="1671688" y="4021312"/>
            <a:ext cx="189686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 err="1"/>
              <a:t>DiagnosticReport</a:t>
            </a:r>
            <a:endParaRPr lang="en-US" sz="1867" b="1" dirty="0"/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AFF66693-A4D4-0088-4987-6321C21A0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236" y="3741850"/>
            <a:ext cx="902681" cy="902681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5468B17D-13D5-DB60-C321-5A0E5D8D8734}"/>
              </a:ext>
            </a:extLst>
          </p:cNvPr>
          <p:cNvSpPr txBox="1"/>
          <p:nvPr/>
        </p:nvSpPr>
        <p:spPr>
          <a:xfrm>
            <a:off x="3553862" y="4698051"/>
            <a:ext cx="182081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/>
              <a:t>Other Resources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405414CB-215F-02D8-C2D8-D3AC541BDB82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3199237" y="3432283"/>
            <a:ext cx="900999" cy="7609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3BF72E60-B0C2-66F5-D2E5-08BFD8244E46}"/>
              </a:ext>
            </a:extLst>
          </p:cNvPr>
          <p:cNvSpPr txBox="1"/>
          <p:nvPr/>
        </p:nvSpPr>
        <p:spPr>
          <a:xfrm>
            <a:off x="1759526" y="5535402"/>
            <a:ext cx="2342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REST Perspective</a:t>
            </a:r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A7C6B5F7-5013-8662-B3B4-6B2B00FAB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51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6914</TotalTime>
  <Words>171</Words>
  <Application>Microsoft Office PowerPoint</Application>
  <PresentationFormat>Widescreen</PresentationFormat>
  <Paragraphs>90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Inter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Hynek Kruzik</dc:creator>
  <cp:lastModifiedBy>Giorgio Cangioli</cp:lastModifiedBy>
  <cp:revision>12</cp:revision>
  <dcterms:created xsi:type="dcterms:W3CDTF">2023-12-28T13:26:51Z</dcterms:created>
  <dcterms:modified xsi:type="dcterms:W3CDTF">2024-07-23T18:43:22Z</dcterms:modified>
</cp:coreProperties>
</file>