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146846867" r:id="rId5"/>
    <p:sldId id="2145706674" r:id="rId6"/>
    <p:sldId id="2145706765" r:id="rId7"/>
    <p:sldId id="2145706794" r:id="rId8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60"/>
  </p:normalViewPr>
  <p:slideViewPr>
    <p:cSldViewPr snapToGrid="0">
      <p:cViewPr>
        <p:scale>
          <a:sx n="75" d="100"/>
          <a:sy n="75" d="100"/>
        </p:scale>
        <p:origin x="244" y="-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02677-872F-471A-8D37-9FE53750CD03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2F794-091F-4E30-B4A7-4F884FA9DAD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20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EHDS regulation approved by the </a:t>
            </a:r>
          </a:p>
          <a:p>
            <a:r>
              <a:rPr lang="en-US" dirty="0"/>
              <a:t>The objective to try to keep all of them together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59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D2BB-A1B4-4E92-492D-35039AC8B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17804-4A58-7357-31F5-F83F65BAD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27A1-6E6F-DBE8-FD44-BB2D448C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C4835-D984-C199-6A95-820E7E55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5A20E-96F3-3C0E-C037-8CAABAA2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3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88B8-B2BA-8145-A9AC-1D9D0D0B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94119-9735-A619-94F9-AE6FDB64E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B0E1-EC44-3942-A56E-0DB8A170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D9312-363A-F12D-29EC-6B565352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F6307-56F5-A7FD-7DBA-5E55C32A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6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99C76-6246-E229-A131-3472EAF4E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C1937-5C80-B3B5-26B6-C470ABE55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B551A-A9BD-1097-6580-4DD0A0BC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449F-7934-67BB-64E9-6C1AAECB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78E9-9FA8-0430-5496-9EDE9010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81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290EC1-56E5-41AA-BB51-B0967C010B48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B74B0-5CB2-4BBC-8203-6628B3DCB920}"/>
              </a:ext>
            </a:extLst>
          </p:cNvPr>
          <p:cNvCxnSpPr/>
          <p:nvPr/>
        </p:nvCxnSpPr>
        <p:spPr>
          <a:xfrm>
            <a:off x="11252200" y="638386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1" y="1677481"/>
            <a:ext cx="10971845" cy="443581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24C8E-8610-4338-8475-7343988CB86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en-US"/>
              <a:t>® Health Level Seven and HL7 are registered trademarks of Health Level Seven International, registered with the United States Patent and Trademark Office.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94CCA-0C38-4E82-B227-0A17C94365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73B22ABC-0FED-4D64-8F5D-7D0F97264170}" type="slidenum">
              <a:rPr lang="en-US" altLang="en-US"/>
              <a:pPr/>
              <a:t>‹N›</a:t>
            </a:fld>
            <a:endParaRPr lang="en-US" alt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02AAAE1-59E9-453D-985D-67C5631F33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080" y="6290157"/>
            <a:ext cx="675891" cy="44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55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290EC1-56E5-41AA-BB51-B0967C010B48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AB74B0-5CB2-4BBC-8203-6628B3DCB920}"/>
              </a:ext>
            </a:extLst>
          </p:cNvPr>
          <p:cNvCxnSpPr/>
          <p:nvPr/>
        </p:nvCxnSpPr>
        <p:spPr>
          <a:xfrm>
            <a:off x="11252200" y="638386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24C8E-8610-4338-8475-7343988CB86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en-US"/>
              <a:t>® Health Level Seven and HL7 are registered trademarks of Health Level Seven International, registered with the United States Patent and Trademark Office.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94CCA-0C38-4E82-B227-0A17C94365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73B22ABC-0FED-4D64-8F5D-7D0F97264170}" type="slidenum">
              <a:rPr lang="en-US" altLang="en-US"/>
              <a:pPr/>
              <a:t>‹N›</a:t>
            </a:fld>
            <a:endParaRPr lang="en-US" alt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02AAAE1-59E9-453D-985D-67C5631F33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7080" y="6290157"/>
            <a:ext cx="675891" cy="44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2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2667-72CE-0D83-0E88-2AAC90DF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9B9A-4906-57BC-57BC-7DE4DA841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89C0A-D2B1-0499-93A0-4473067E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10BC3-C987-497C-2833-80A26BD4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B9ED5-0089-573F-DBBF-F0235E47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1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352E-8D78-3E28-C438-0202C613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A89F-C292-8A81-DB38-933F1549F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A4375-77D3-0984-D010-4B379920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BC08C-DD55-3428-24EE-5D3FAA93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CDF5-BC6C-5732-5E68-B4CE6D74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0F24-36CF-1441-B23E-0BEF73DD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7530-74C2-2E64-571D-E4F983D0C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A2248-BAEE-E5CD-E748-B4C26FE93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75B0C-74CE-B5F8-A610-9AB1088D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D9939-F405-9CE7-B9DD-DF32427A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FB62-D1BD-9F5C-B679-700D9166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E157-983A-E489-4C1F-EA5F520F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C281D-43D3-2528-7E39-4B5A5E23C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8524F-F9B4-C056-7585-34E2FA711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C63D8-091A-6D28-C60D-824F3B04E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76339-EED5-6284-911B-97C05223E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17AF3-8A9B-2B6E-62A9-BB10DB9A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31373-4DB0-A822-7603-8A5C82B9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2C3D9-AE1A-7FE3-B4AD-3F25AFA7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BBCF-B6BF-9746-0D86-043BFFE5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1A768-71D2-67C1-5C53-78FA3772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9A390-0016-D49A-8C31-5889BA7A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09C1F-D047-6EDC-80A6-ED1275F0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8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EBA61-4CE3-99B0-797D-3D6332E5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2784C-026D-8ACC-12D6-F7BD90B4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AD6AD-BD15-3FD7-EA08-B2A98B31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2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08E1-F4B8-5FFC-FE74-30AEA3B7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B9DC-44F7-B9A2-DD09-A0ABEF6F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41016-57DE-79AB-DB97-8F48AE6F3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845F1-FCC5-997E-9E8F-84207DFF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31AD3-990F-ED2E-EF2A-CA6BDCCD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3DEAE-9C70-AA56-3430-BA351EFB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2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664D-87C5-823D-6C1C-BB285126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AB658-1AB3-3D11-074A-494620F0D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6475D-0F31-0D1C-1AD5-F0709FDC0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0C7CE-6606-75A9-1A06-7E109657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D5CD0-B5C4-8BCB-EA19-F811A489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E657E-9C4B-80BC-9BCA-BF0D6F62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0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7D0A7-EF34-CB05-5F8B-EC73C8DD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EFC57-5FAD-92AB-DC3B-7B92C5D5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22A2F-ED18-8D75-D854-FE41A2AAD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63D1-61FB-9B4F-85BF-B4959B84AF3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081B-2486-2B73-3336-C94425687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B9EA8-30AA-9180-C7B9-D179A4A3C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6FFC-8CBB-6541-9C78-5B2C4171D2A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StructureDefinition-Order.html" TargetMode="External"/><Relationship Id="rId2" Type="http://schemas.openxmlformats.org/officeDocument/2006/relationships/hyperlink" Target="StructureDefinition-LabRepor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StructureDefinition-SpecimenLab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tructureDefinition-Order.html" TargetMode="External"/><Relationship Id="rId2" Type="http://schemas.openxmlformats.org/officeDocument/2006/relationships/hyperlink" Target="StructureDefinition-LabRepor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StructureDefinition-SpecimenLab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tructureDefinition-Order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9AF1E8EF-856B-1951-AF36-1F145AB3D164}"/>
              </a:ext>
            </a:extLst>
          </p:cNvPr>
          <p:cNvSpPr/>
          <p:nvPr/>
        </p:nvSpPr>
        <p:spPr>
          <a:xfrm>
            <a:off x="524933" y="516466"/>
            <a:ext cx="11192933" cy="58250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Laboratory Report</a:t>
            </a:r>
          </a:p>
        </p:txBody>
      </p:sp>
      <p:sp>
        <p:nvSpPr>
          <p:cNvPr id="5" name="Rectangle 4">
            <a:hlinkClick r:id="rId2"/>
            <a:extLst>
              <a:ext uri="{FF2B5EF4-FFF2-40B4-BE49-F238E27FC236}">
                <a16:creationId xmlns:a16="http://schemas.microsoft.com/office/drawing/2014/main" id="{D29C0F77-CFEA-1BD1-C161-94FCD3A24B01}"/>
              </a:ext>
            </a:extLst>
          </p:cNvPr>
          <p:cNvSpPr/>
          <p:nvPr/>
        </p:nvSpPr>
        <p:spPr>
          <a:xfrm>
            <a:off x="1018859" y="1426908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Header</a:t>
            </a:r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D7AC5268-270F-4A9F-7299-A5AFD5CBCAA4}"/>
              </a:ext>
            </a:extLst>
          </p:cNvPr>
          <p:cNvSpPr/>
          <p:nvPr/>
        </p:nvSpPr>
        <p:spPr>
          <a:xfrm>
            <a:off x="1018859" y="2801476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Order Information</a:t>
            </a:r>
            <a:endParaRPr lang="en-US" dirty="0"/>
          </a:p>
        </p:txBody>
      </p:sp>
      <p:sp>
        <p:nvSpPr>
          <p:cNvPr id="7" name="Rectangle 6">
            <a:hlinkClick r:id="rId4"/>
            <a:extLst>
              <a:ext uri="{FF2B5EF4-FFF2-40B4-BE49-F238E27FC236}">
                <a16:creationId xmlns:a16="http://schemas.microsoft.com/office/drawing/2014/main" id="{19CD3E2B-23B6-76F9-8FA7-C03B3D612F07}"/>
              </a:ext>
            </a:extLst>
          </p:cNvPr>
          <p:cNvSpPr/>
          <p:nvPr/>
        </p:nvSpPr>
        <p:spPr>
          <a:xfrm>
            <a:off x="1018859" y="417604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Specimen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2EB70-0880-B7E3-0F8A-703B910989BD}"/>
              </a:ext>
            </a:extLst>
          </p:cNvPr>
          <p:cNvSpPr/>
          <p:nvPr/>
        </p:nvSpPr>
        <p:spPr>
          <a:xfrm>
            <a:off x="4545832" y="1426908"/>
            <a:ext cx="6291502" cy="4728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9" name="Rectangle 8">
            <a:hlinkClick r:id="rId3"/>
            <a:extLst>
              <a:ext uri="{FF2B5EF4-FFF2-40B4-BE49-F238E27FC236}">
                <a16:creationId xmlns:a16="http://schemas.microsoft.com/office/drawing/2014/main" id="{3AF8D2C7-1F10-4477-3B7E-1B34D3579992}"/>
              </a:ext>
            </a:extLst>
          </p:cNvPr>
          <p:cNvSpPr/>
          <p:nvPr/>
        </p:nvSpPr>
        <p:spPr>
          <a:xfrm>
            <a:off x="4913526" y="1961297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Narrative Report</a:t>
            </a:r>
          </a:p>
        </p:txBody>
      </p:sp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32518021-2CD2-4C9C-F381-8B1FAD829A0E}"/>
              </a:ext>
            </a:extLst>
          </p:cNvPr>
          <p:cNvSpPr/>
          <p:nvPr/>
        </p:nvSpPr>
        <p:spPr>
          <a:xfrm>
            <a:off x="7755357" y="3318930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11" name="Rectangle 10">
            <a:hlinkClick r:id="rId3"/>
            <a:extLst>
              <a:ext uri="{FF2B5EF4-FFF2-40B4-BE49-F238E27FC236}">
                <a16:creationId xmlns:a16="http://schemas.microsoft.com/office/drawing/2014/main" id="{3B4E0797-0ACC-21CD-605E-E2F3B356B1E5}"/>
              </a:ext>
            </a:extLst>
          </p:cNvPr>
          <p:cNvSpPr/>
          <p:nvPr/>
        </p:nvSpPr>
        <p:spPr>
          <a:xfrm>
            <a:off x="4913526" y="3318929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Interpretations</a:t>
            </a:r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DF7D5726-32A5-CB12-A312-5E088B1F9DF6}"/>
              </a:ext>
            </a:extLst>
          </p:cNvPr>
          <p:cNvSpPr/>
          <p:nvPr/>
        </p:nvSpPr>
        <p:spPr>
          <a:xfrm>
            <a:off x="7755357" y="1961297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14" name="Rectangle 13">
            <a:hlinkClick r:id="rId3"/>
            <a:extLst>
              <a:ext uri="{FF2B5EF4-FFF2-40B4-BE49-F238E27FC236}">
                <a16:creationId xmlns:a16="http://schemas.microsoft.com/office/drawing/2014/main" id="{ECF2A0F4-8D3D-D22B-04F5-83ACE8483337}"/>
              </a:ext>
            </a:extLst>
          </p:cNvPr>
          <p:cNvSpPr/>
          <p:nvPr/>
        </p:nvSpPr>
        <p:spPr>
          <a:xfrm>
            <a:off x="4913526" y="4645231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Reference ranges</a:t>
            </a:r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CCE656F8-1DB7-E22D-CF7B-6CC77067DDD1}"/>
              </a:ext>
            </a:extLst>
          </p:cNvPr>
          <p:cNvSpPr/>
          <p:nvPr/>
        </p:nvSpPr>
        <p:spPr>
          <a:xfrm>
            <a:off x="7755357" y="4645231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</a:p>
        </p:txBody>
      </p:sp>
    </p:spTree>
    <p:extLst>
      <p:ext uri="{BB962C8B-B14F-4D97-AF65-F5344CB8AC3E}">
        <p14:creationId xmlns:p14="http://schemas.microsoft.com/office/powerpoint/2010/main" val="410699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9AF1E8EF-856B-1951-AF36-1F145AB3D164}"/>
              </a:ext>
            </a:extLst>
          </p:cNvPr>
          <p:cNvSpPr/>
          <p:nvPr/>
        </p:nvSpPr>
        <p:spPr>
          <a:xfrm>
            <a:off x="499533" y="260269"/>
            <a:ext cx="11192933" cy="6529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Laboratory Report</a:t>
            </a:r>
          </a:p>
        </p:txBody>
      </p:sp>
      <p:sp>
        <p:nvSpPr>
          <p:cNvPr id="5" name="Rectangle 4">
            <a:hlinkClick r:id="rId2"/>
            <a:extLst>
              <a:ext uri="{FF2B5EF4-FFF2-40B4-BE49-F238E27FC236}">
                <a16:creationId xmlns:a16="http://schemas.microsoft.com/office/drawing/2014/main" id="{D29C0F77-CFEA-1BD1-C161-94FCD3A24B01}"/>
              </a:ext>
            </a:extLst>
          </p:cNvPr>
          <p:cNvSpPr/>
          <p:nvPr/>
        </p:nvSpPr>
        <p:spPr>
          <a:xfrm>
            <a:off x="1018859" y="1426908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 Header</a:t>
            </a:r>
          </a:p>
        </p:txBody>
      </p:sp>
      <p:sp>
        <p:nvSpPr>
          <p:cNvPr id="6" name="Rectangle 5">
            <a:hlinkClick r:id="rId3"/>
            <a:extLst>
              <a:ext uri="{FF2B5EF4-FFF2-40B4-BE49-F238E27FC236}">
                <a16:creationId xmlns:a16="http://schemas.microsoft.com/office/drawing/2014/main" id="{D7AC5268-270F-4A9F-7299-A5AFD5CBCAA4}"/>
              </a:ext>
            </a:extLst>
          </p:cNvPr>
          <p:cNvSpPr/>
          <p:nvPr/>
        </p:nvSpPr>
        <p:spPr>
          <a:xfrm>
            <a:off x="1018859" y="2801476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 Information</a:t>
            </a:r>
          </a:p>
        </p:txBody>
      </p:sp>
      <p:sp>
        <p:nvSpPr>
          <p:cNvPr id="7" name="Rectangle 6">
            <a:hlinkClick r:id="rId4"/>
            <a:extLst>
              <a:ext uri="{FF2B5EF4-FFF2-40B4-BE49-F238E27FC236}">
                <a16:creationId xmlns:a16="http://schemas.microsoft.com/office/drawing/2014/main" id="{19CD3E2B-23B6-76F9-8FA7-C03B3D612F07}"/>
              </a:ext>
            </a:extLst>
          </p:cNvPr>
          <p:cNvSpPr/>
          <p:nvPr/>
        </p:nvSpPr>
        <p:spPr>
          <a:xfrm>
            <a:off x="1018859" y="417604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Specimen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2EB70-0880-B7E3-0F8A-703B910989BD}"/>
              </a:ext>
            </a:extLst>
          </p:cNvPr>
          <p:cNvSpPr/>
          <p:nvPr/>
        </p:nvSpPr>
        <p:spPr>
          <a:xfrm>
            <a:off x="4742213" y="1399742"/>
            <a:ext cx="2707574" cy="1082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9" name="Rectangle 8">
            <a:hlinkClick r:id="rId3"/>
            <a:extLst>
              <a:ext uri="{FF2B5EF4-FFF2-40B4-BE49-F238E27FC236}">
                <a16:creationId xmlns:a16="http://schemas.microsoft.com/office/drawing/2014/main" id="{3AF8D2C7-1F10-4477-3B7E-1B34D3579992}"/>
              </a:ext>
            </a:extLst>
          </p:cNvPr>
          <p:cNvSpPr/>
          <p:nvPr/>
        </p:nvSpPr>
        <p:spPr>
          <a:xfrm>
            <a:off x="8482005" y="417604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Narrative Report</a:t>
            </a:r>
          </a:p>
        </p:txBody>
      </p:sp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32518021-2CD2-4C9C-F381-8B1FAD829A0E}"/>
              </a:ext>
            </a:extLst>
          </p:cNvPr>
          <p:cNvSpPr/>
          <p:nvPr/>
        </p:nvSpPr>
        <p:spPr>
          <a:xfrm>
            <a:off x="8482005" y="2768213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11" name="Rectangle 10">
            <a:hlinkClick r:id="rId3"/>
            <a:extLst>
              <a:ext uri="{FF2B5EF4-FFF2-40B4-BE49-F238E27FC236}">
                <a16:creationId xmlns:a16="http://schemas.microsoft.com/office/drawing/2014/main" id="{3B4E0797-0ACC-21CD-605E-E2F3B356B1E5}"/>
              </a:ext>
            </a:extLst>
          </p:cNvPr>
          <p:cNvSpPr/>
          <p:nvPr/>
        </p:nvSpPr>
        <p:spPr>
          <a:xfrm>
            <a:off x="5264066" y="4162462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</a:t>
            </a:r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DF7D5726-32A5-CB12-A312-5E088B1F9DF6}"/>
              </a:ext>
            </a:extLst>
          </p:cNvPr>
          <p:cNvSpPr/>
          <p:nvPr/>
        </p:nvSpPr>
        <p:spPr>
          <a:xfrm>
            <a:off x="5264066" y="273835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</p:txBody>
      </p:sp>
      <p:sp>
        <p:nvSpPr>
          <p:cNvPr id="14" name="Rectangle 13">
            <a:hlinkClick r:id="rId3"/>
            <a:extLst>
              <a:ext uri="{FF2B5EF4-FFF2-40B4-BE49-F238E27FC236}">
                <a16:creationId xmlns:a16="http://schemas.microsoft.com/office/drawing/2014/main" id="{ECF2A0F4-8D3D-D22B-04F5-83ACE8483337}"/>
              </a:ext>
            </a:extLst>
          </p:cNvPr>
          <p:cNvSpPr/>
          <p:nvPr/>
        </p:nvSpPr>
        <p:spPr>
          <a:xfrm>
            <a:off x="5264066" y="5586569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Reference ranges</a:t>
            </a:r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CCE656F8-1DB7-E22D-CF7B-6CC77067DDD1}"/>
              </a:ext>
            </a:extLst>
          </p:cNvPr>
          <p:cNvSpPr/>
          <p:nvPr/>
        </p:nvSpPr>
        <p:spPr>
          <a:xfrm>
            <a:off x="8465567" y="141332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Media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FDBFE3B2-74E7-9940-E836-16F9672E6F3B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H="1" flipV="1">
            <a:off x="499533" y="586728"/>
            <a:ext cx="519326" cy="1374569"/>
          </a:xfrm>
          <a:prstGeom prst="bentConnector3">
            <a:avLst>
              <a:gd name="adj1" fmla="val -44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052A3538-451E-F9C5-8D59-4226C9B864D7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 rot="10800000" flipH="1" flipV="1">
            <a:off x="499533" y="586728"/>
            <a:ext cx="519326" cy="2749137"/>
          </a:xfrm>
          <a:prstGeom prst="bentConnector3">
            <a:avLst>
              <a:gd name="adj1" fmla="val -44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50183D6-554B-7087-2E3A-E6122BBFCF92}"/>
              </a:ext>
            </a:extLst>
          </p:cNvPr>
          <p:cNvCxnSpPr>
            <a:cxnSpLocks/>
            <a:stCxn id="4" idx="1"/>
            <a:endCxn id="7" idx="1"/>
          </p:cNvCxnSpPr>
          <p:nvPr/>
        </p:nvCxnSpPr>
        <p:spPr>
          <a:xfrm rot="10800000" flipH="1" flipV="1">
            <a:off x="499533" y="586729"/>
            <a:ext cx="519326" cy="4123706"/>
          </a:xfrm>
          <a:prstGeom prst="bentConnector3">
            <a:avLst>
              <a:gd name="adj1" fmla="val -44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F130A13-C081-E04B-A0FE-96290B223187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5852723" y="1156465"/>
            <a:ext cx="4865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0836C3E-442C-AA67-42FF-ADEA62AF8A5C}"/>
              </a:ext>
            </a:extLst>
          </p:cNvPr>
          <p:cNvCxnSpPr>
            <a:cxnSpLocks/>
            <a:stCxn id="8" idx="1"/>
            <a:endCxn id="12" idx="1"/>
          </p:cNvCxnSpPr>
          <p:nvPr/>
        </p:nvCxnSpPr>
        <p:spPr>
          <a:xfrm rot="10800000" flipH="1" flipV="1">
            <a:off x="4742212" y="1940923"/>
            <a:ext cx="521853" cy="1331822"/>
          </a:xfrm>
          <a:prstGeom prst="bentConnector3">
            <a:avLst>
              <a:gd name="adj1" fmla="val -43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2677D7E-5B35-88D8-8B8A-0BB1132A5215}"/>
              </a:ext>
            </a:extLst>
          </p:cNvPr>
          <p:cNvCxnSpPr>
            <a:cxnSpLocks/>
            <a:stCxn id="8" idx="1"/>
            <a:endCxn id="11" idx="1"/>
          </p:cNvCxnSpPr>
          <p:nvPr/>
        </p:nvCxnSpPr>
        <p:spPr>
          <a:xfrm rot="10800000" flipH="1" flipV="1">
            <a:off x="4742212" y="1940922"/>
            <a:ext cx="521853" cy="2755929"/>
          </a:xfrm>
          <a:prstGeom prst="bentConnector3">
            <a:avLst>
              <a:gd name="adj1" fmla="val -43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ED92601-A6C1-94FC-C190-E1CD4A4C51EA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H="1" flipV="1">
            <a:off x="4742212" y="1940923"/>
            <a:ext cx="521853" cy="4180036"/>
          </a:xfrm>
          <a:prstGeom prst="bentConnector3">
            <a:avLst>
              <a:gd name="adj1" fmla="val -438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40E3E7A-4215-24F9-33F3-16E0F29E959C}"/>
              </a:ext>
            </a:extLst>
          </p:cNvPr>
          <p:cNvCxnSpPr>
            <a:cxnSpLocks/>
            <a:stCxn id="4" idx="3"/>
            <a:endCxn id="15" idx="3"/>
          </p:cNvCxnSpPr>
          <p:nvPr/>
        </p:nvCxnSpPr>
        <p:spPr>
          <a:xfrm flipH="1">
            <a:off x="11173141" y="586729"/>
            <a:ext cx="519325" cy="1360986"/>
          </a:xfrm>
          <a:prstGeom prst="bentConnector3">
            <a:avLst>
              <a:gd name="adj1" fmla="val -44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0ADA595-64D4-236E-B8A8-199918DD5F6F}"/>
              </a:ext>
            </a:extLst>
          </p:cNvPr>
          <p:cNvCxnSpPr>
            <a:cxnSpLocks/>
            <a:stCxn id="4" idx="3"/>
            <a:endCxn id="10" idx="3"/>
          </p:cNvCxnSpPr>
          <p:nvPr/>
        </p:nvCxnSpPr>
        <p:spPr>
          <a:xfrm flipH="1">
            <a:off x="11189579" y="586729"/>
            <a:ext cx="502887" cy="2715874"/>
          </a:xfrm>
          <a:prstGeom prst="bentConnector3">
            <a:avLst>
              <a:gd name="adj1" fmla="val -45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9AF747C-70A2-D4D2-9258-602A1CDDB249}"/>
              </a:ext>
            </a:extLst>
          </p:cNvPr>
          <p:cNvCxnSpPr>
            <a:cxnSpLocks/>
            <a:stCxn id="4" idx="3"/>
            <a:endCxn id="9" idx="3"/>
          </p:cNvCxnSpPr>
          <p:nvPr/>
        </p:nvCxnSpPr>
        <p:spPr>
          <a:xfrm flipH="1">
            <a:off x="11189579" y="586729"/>
            <a:ext cx="502887" cy="4123706"/>
          </a:xfrm>
          <a:prstGeom prst="bentConnector3">
            <a:avLst>
              <a:gd name="adj1" fmla="val -45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CBE0AB8-4144-1984-EC84-A1096142BC5F}"/>
              </a:ext>
            </a:extLst>
          </p:cNvPr>
          <p:cNvSpPr txBox="1"/>
          <p:nvPr/>
        </p:nvSpPr>
        <p:spPr>
          <a:xfrm>
            <a:off x="333557" y="2926730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AF34D8-4E15-5C7C-E0C3-DCCB7F172508}"/>
              </a:ext>
            </a:extLst>
          </p:cNvPr>
          <p:cNvSpPr txBox="1"/>
          <p:nvPr/>
        </p:nvSpPr>
        <p:spPr>
          <a:xfrm>
            <a:off x="333557" y="1543574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4F10B1-1CAD-639A-9E2D-0E7AA6A22CD4}"/>
              </a:ext>
            </a:extLst>
          </p:cNvPr>
          <p:cNvSpPr txBox="1"/>
          <p:nvPr/>
        </p:nvSpPr>
        <p:spPr>
          <a:xfrm>
            <a:off x="319482" y="4261774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C1E592-7027-278F-A462-652BE8DEEDE1}"/>
              </a:ext>
            </a:extLst>
          </p:cNvPr>
          <p:cNvSpPr txBox="1"/>
          <p:nvPr/>
        </p:nvSpPr>
        <p:spPr>
          <a:xfrm>
            <a:off x="6118788" y="958825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21883B-6DCC-3FDB-52A8-F39FFF88D348}"/>
              </a:ext>
            </a:extLst>
          </p:cNvPr>
          <p:cNvSpPr txBox="1"/>
          <p:nvPr/>
        </p:nvSpPr>
        <p:spPr>
          <a:xfrm>
            <a:off x="4638276" y="2903412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BF3E2D-E162-375E-C306-41E015F62A53}"/>
              </a:ext>
            </a:extLst>
          </p:cNvPr>
          <p:cNvSpPr txBox="1"/>
          <p:nvPr/>
        </p:nvSpPr>
        <p:spPr>
          <a:xfrm>
            <a:off x="4638276" y="4310971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ED434-0EDE-AA93-607F-B0A728457F31}"/>
              </a:ext>
            </a:extLst>
          </p:cNvPr>
          <p:cNvSpPr txBox="1"/>
          <p:nvPr/>
        </p:nvSpPr>
        <p:spPr>
          <a:xfrm>
            <a:off x="4638276" y="5718530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70641D-5167-3B79-2E5C-54ADB8A22363}"/>
              </a:ext>
            </a:extLst>
          </p:cNvPr>
          <p:cNvSpPr txBox="1"/>
          <p:nvPr/>
        </p:nvSpPr>
        <p:spPr>
          <a:xfrm>
            <a:off x="11189579" y="1563244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372B18-A790-FA64-0DA2-04317B6EC1CF}"/>
              </a:ext>
            </a:extLst>
          </p:cNvPr>
          <p:cNvSpPr txBox="1"/>
          <p:nvPr/>
        </p:nvSpPr>
        <p:spPr>
          <a:xfrm>
            <a:off x="11189579" y="2837432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A57453-675B-20C1-A5EC-013EBC4F52C5}"/>
              </a:ext>
            </a:extLst>
          </p:cNvPr>
          <p:cNvSpPr txBox="1"/>
          <p:nvPr/>
        </p:nvSpPr>
        <p:spPr>
          <a:xfrm>
            <a:off x="11206017" y="4279118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192437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hlinkClick r:id="rId2"/>
            <a:extLst>
              <a:ext uri="{FF2B5EF4-FFF2-40B4-BE49-F238E27FC236}">
                <a16:creationId xmlns:a16="http://schemas.microsoft.com/office/drawing/2014/main" id="{3B4E0797-0ACC-21CD-605E-E2F3B356B1E5}"/>
              </a:ext>
            </a:extLst>
          </p:cNvPr>
          <p:cNvSpPr/>
          <p:nvPr/>
        </p:nvSpPr>
        <p:spPr>
          <a:xfrm>
            <a:off x="2355135" y="1779382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12" name="Rectangle 11">
            <a:hlinkClick r:id="rId2"/>
            <a:extLst>
              <a:ext uri="{FF2B5EF4-FFF2-40B4-BE49-F238E27FC236}">
                <a16:creationId xmlns:a16="http://schemas.microsoft.com/office/drawing/2014/main" id="{DF7D5726-32A5-CB12-A312-5E088B1F9DF6}"/>
              </a:ext>
            </a:extLst>
          </p:cNvPr>
          <p:cNvSpPr/>
          <p:nvPr/>
        </p:nvSpPr>
        <p:spPr>
          <a:xfrm>
            <a:off x="422755" y="456285"/>
            <a:ext cx="2707574" cy="10687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Observation</a:t>
            </a:r>
          </a:p>
        </p:txBody>
      </p:sp>
      <p:sp>
        <p:nvSpPr>
          <p:cNvPr id="14" name="Rectangle 13">
            <a:hlinkClick r:id="rId2"/>
            <a:extLst>
              <a:ext uri="{FF2B5EF4-FFF2-40B4-BE49-F238E27FC236}">
                <a16:creationId xmlns:a16="http://schemas.microsoft.com/office/drawing/2014/main" id="{ECF2A0F4-8D3D-D22B-04F5-83ACE8483337}"/>
              </a:ext>
            </a:extLst>
          </p:cNvPr>
          <p:cNvSpPr/>
          <p:nvPr/>
        </p:nvSpPr>
        <p:spPr>
          <a:xfrm>
            <a:off x="2355135" y="4330578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21883B-6DCC-3FDB-52A8-F39FFF88D348}"/>
              </a:ext>
            </a:extLst>
          </p:cNvPr>
          <p:cNvSpPr txBox="1"/>
          <p:nvPr/>
        </p:nvSpPr>
        <p:spPr>
          <a:xfrm>
            <a:off x="1776542" y="1890895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BF3E2D-E162-375E-C306-41E015F62A53}"/>
              </a:ext>
            </a:extLst>
          </p:cNvPr>
          <p:cNvSpPr txBox="1"/>
          <p:nvPr/>
        </p:nvSpPr>
        <p:spPr>
          <a:xfrm>
            <a:off x="4365583" y="3754427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FED434-0EDE-AA93-607F-B0A728457F31}"/>
              </a:ext>
            </a:extLst>
          </p:cNvPr>
          <p:cNvSpPr txBox="1"/>
          <p:nvPr/>
        </p:nvSpPr>
        <p:spPr>
          <a:xfrm>
            <a:off x="1776542" y="4448137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0FE33D4C-A7AA-097E-6DC2-399D49A87200}"/>
              </a:ext>
            </a:extLst>
          </p:cNvPr>
          <p:cNvSpPr/>
          <p:nvPr/>
        </p:nvSpPr>
        <p:spPr>
          <a:xfrm>
            <a:off x="2355135" y="3054980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6" name="Rectangle 15">
            <a:hlinkClick r:id="rId2"/>
            <a:extLst>
              <a:ext uri="{FF2B5EF4-FFF2-40B4-BE49-F238E27FC236}">
                <a16:creationId xmlns:a16="http://schemas.microsoft.com/office/drawing/2014/main" id="{74806E4F-FE96-F9C6-7522-E95E4D9CEAE0}"/>
              </a:ext>
            </a:extLst>
          </p:cNvPr>
          <p:cNvSpPr/>
          <p:nvPr/>
        </p:nvSpPr>
        <p:spPr>
          <a:xfrm>
            <a:off x="2355135" y="5606176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17" name="Rectangle 16">
            <a:hlinkClick r:id="rId2"/>
            <a:extLst>
              <a:ext uri="{FF2B5EF4-FFF2-40B4-BE49-F238E27FC236}">
                <a16:creationId xmlns:a16="http://schemas.microsoft.com/office/drawing/2014/main" id="{E268BB5A-442A-7832-5DD8-58A569F00766}"/>
              </a:ext>
            </a:extLst>
          </p:cNvPr>
          <p:cNvSpPr/>
          <p:nvPr/>
        </p:nvSpPr>
        <p:spPr>
          <a:xfrm>
            <a:off x="5754116" y="1779381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Specimen</a:t>
            </a:r>
          </a:p>
        </p:txBody>
      </p:sp>
      <p:sp>
        <p:nvSpPr>
          <p:cNvPr id="18" name="Rectangle 17">
            <a:hlinkClick r:id="rId2"/>
            <a:extLst>
              <a:ext uri="{FF2B5EF4-FFF2-40B4-BE49-F238E27FC236}">
                <a16:creationId xmlns:a16="http://schemas.microsoft.com/office/drawing/2014/main" id="{819932A8-C4A6-DB64-8B73-B32794040F1A}"/>
              </a:ext>
            </a:extLst>
          </p:cNvPr>
          <p:cNvSpPr/>
          <p:nvPr/>
        </p:nvSpPr>
        <p:spPr>
          <a:xfrm>
            <a:off x="5754116" y="3054980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19" name="Rectangle 18">
            <a:hlinkClick r:id="rId2"/>
            <a:extLst>
              <a:ext uri="{FF2B5EF4-FFF2-40B4-BE49-F238E27FC236}">
                <a16:creationId xmlns:a16="http://schemas.microsoft.com/office/drawing/2014/main" id="{AA1625A1-AD31-618C-C96B-4667A30DE5BD}"/>
              </a:ext>
            </a:extLst>
          </p:cNvPr>
          <p:cNvSpPr/>
          <p:nvPr/>
        </p:nvSpPr>
        <p:spPr>
          <a:xfrm>
            <a:off x="5754116" y="4330579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21" name="Rectangle 20">
            <a:hlinkClick r:id="rId2"/>
            <a:extLst>
              <a:ext uri="{FF2B5EF4-FFF2-40B4-BE49-F238E27FC236}">
                <a16:creationId xmlns:a16="http://schemas.microsoft.com/office/drawing/2014/main" id="{55257099-28A7-38CB-BAF7-F63F3899676D}"/>
              </a:ext>
            </a:extLst>
          </p:cNvPr>
          <p:cNvSpPr/>
          <p:nvPr/>
        </p:nvSpPr>
        <p:spPr>
          <a:xfrm>
            <a:off x="5754116" y="5606176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22" name="Rectangle 21">
            <a:hlinkClick r:id="rId2"/>
            <a:extLst>
              <a:ext uri="{FF2B5EF4-FFF2-40B4-BE49-F238E27FC236}">
                <a16:creationId xmlns:a16="http://schemas.microsoft.com/office/drawing/2014/main" id="{E4C35452-3FA8-7309-D962-2506B4321F18}"/>
              </a:ext>
            </a:extLst>
          </p:cNvPr>
          <p:cNvSpPr/>
          <p:nvPr/>
        </p:nvSpPr>
        <p:spPr>
          <a:xfrm>
            <a:off x="9153097" y="1803677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24" name="Rectangle 23">
            <a:hlinkClick r:id="rId2"/>
            <a:extLst>
              <a:ext uri="{FF2B5EF4-FFF2-40B4-BE49-F238E27FC236}">
                <a16:creationId xmlns:a16="http://schemas.microsoft.com/office/drawing/2014/main" id="{A03B1FBF-32FE-3C06-C835-40F86FB1ECE9}"/>
              </a:ext>
            </a:extLst>
          </p:cNvPr>
          <p:cNvSpPr/>
          <p:nvPr/>
        </p:nvSpPr>
        <p:spPr>
          <a:xfrm>
            <a:off x="9153097" y="3054980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Accreditation status</a:t>
            </a:r>
          </a:p>
        </p:txBody>
      </p:sp>
      <p:sp>
        <p:nvSpPr>
          <p:cNvPr id="25" name="Rectangle 24">
            <a:hlinkClick r:id="rId2"/>
            <a:extLst>
              <a:ext uri="{FF2B5EF4-FFF2-40B4-BE49-F238E27FC236}">
                <a16:creationId xmlns:a16="http://schemas.microsoft.com/office/drawing/2014/main" id="{F85614B9-DDF7-E91B-1E16-25B025EC1385}"/>
              </a:ext>
            </a:extLst>
          </p:cNvPr>
          <p:cNvSpPr/>
          <p:nvPr/>
        </p:nvSpPr>
        <p:spPr>
          <a:xfrm>
            <a:off x="9153097" y="4330577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Performer</a:t>
            </a:r>
          </a:p>
        </p:txBody>
      </p:sp>
      <p:sp>
        <p:nvSpPr>
          <p:cNvPr id="26" name="Rectangle 25">
            <a:hlinkClick r:id="rId2"/>
            <a:extLst>
              <a:ext uri="{FF2B5EF4-FFF2-40B4-BE49-F238E27FC236}">
                <a16:creationId xmlns:a16="http://schemas.microsoft.com/office/drawing/2014/main" id="{A4251A8E-78B8-EE84-48F2-850065774E20}"/>
              </a:ext>
            </a:extLst>
          </p:cNvPr>
          <p:cNvSpPr/>
          <p:nvPr/>
        </p:nvSpPr>
        <p:spPr>
          <a:xfrm>
            <a:off x="9153097" y="5606175"/>
            <a:ext cx="2707574" cy="10687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Reporter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F209BFC-5F54-4CC9-D4DE-B8C053C8EF6E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1671484" y="1630121"/>
            <a:ext cx="788708" cy="578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8B9E174-F9B1-1EBD-09FF-920B189FC0D1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 rot="16200000" flipH="1">
            <a:off x="1033685" y="2267920"/>
            <a:ext cx="2064306" cy="578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5D87682-3B40-87B2-8A9F-D20AABCDB959}"/>
              </a:ext>
            </a:extLst>
          </p:cNvPr>
          <p:cNvSpPr txBox="1"/>
          <p:nvPr/>
        </p:nvSpPr>
        <p:spPr>
          <a:xfrm>
            <a:off x="1776542" y="3172539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1256D94-8234-F394-AD8C-01F6750248CE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16200000" flipH="1">
            <a:off x="395886" y="2905719"/>
            <a:ext cx="3339904" cy="578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36105B4-E44D-99BE-EAD9-00939477ABC7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16200000" flipH="1">
            <a:off x="-241913" y="3543518"/>
            <a:ext cx="4615502" cy="578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21D525-9F0E-7F95-CB26-80EEFDA22CC3}"/>
              </a:ext>
            </a:extLst>
          </p:cNvPr>
          <p:cNvSpPr txBox="1"/>
          <p:nvPr/>
        </p:nvSpPr>
        <p:spPr>
          <a:xfrm>
            <a:off x="1776542" y="5689978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E1C47FD-4B62-62C6-CED1-1EBC89D8F98C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3130329" y="990675"/>
            <a:ext cx="2623787" cy="1323096"/>
          </a:xfrm>
          <a:prstGeom prst="bentConnector3">
            <a:avLst>
              <a:gd name="adj1" fmla="val 77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3B1361FC-B826-34FA-50AB-9DA10129FC8A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3130329" y="990675"/>
            <a:ext cx="2623787" cy="2598695"/>
          </a:xfrm>
          <a:prstGeom prst="bentConnector3">
            <a:avLst>
              <a:gd name="adj1" fmla="val 77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129B39C0-7DD9-C785-C03F-35F46B3B81F3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3130329" y="990675"/>
            <a:ext cx="2623787" cy="3874294"/>
          </a:xfrm>
          <a:prstGeom prst="bentConnector3">
            <a:avLst>
              <a:gd name="adj1" fmla="val 77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014E44E-2FF1-5651-A646-A06A7BD3B5BB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130329" y="990675"/>
            <a:ext cx="2623787" cy="5149891"/>
          </a:xfrm>
          <a:prstGeom prst="bentConnector3">
            <a:avLst>
              <a:gd name="adj1" fmla="val 77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999BB7D1-6646-476C-4203-13013CB483D5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3130329" y="990675"/>
            <a:ext cx="6022768" cy="1347392"/>
          </a:xfrm>
          <a:prstGeom prst="bentConnector3">
            <a:avLst>
              <a:gd name="adj1" fmla="val 9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5310DBD9-5F47-3AF8-D1A8-F752A9ABFEDE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>
            <a:off x="3130329" y="990675"/>
            <a:ext cx="6022768" cy="2598695"/>
          </a:xfrm>
          <a:prstGeom prst="bentConnector3">
            <a:avLst>
              <a:gd name="adj1" fmla="val 9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50489F05-227F-9E7A-3550-F272FB6EC0CB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>
            <a:off x="3130329" y="990675"/>
            <a:ext cx="6022768" cy="3874292"/>
          </a:xfrm>
          <a:prstGeom prst="bentConnector3">
            <a:avLst>
              <a:gd name="adj1" fmla="val 9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24B87AF2-5551-F772-0A4E-A60F893A3EF8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3130329" y="990675"/>
            <a:ext cx="6022768" cy="5149890"/>
          </a:xfrm>
          <a:prstGeom prst="bentConnector3">
            <a:avLst>
              <a:gd name="adj1" fmla="val 90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3022CB4-526A-1D2B-5ACF-AF673F638A0C}"/>
              </a:ext>
            </a:extLst>
          </p:cNvPr>
          <p:cNvSpPr txBox="1"/>
          <p:nvPr/>
        </p:nvSpPr>
        <p:spPr>
          <a:xfrm>
            <a:off x="5231464" y="1902796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BCDB6B-EB1D-88CC-AB76-8E1730BCBE0C}"/>
              </a:ext>
            </a:extLst>
          </p:cNvPr>
          <p:cNvSpPr txBox="1"/>
          <p:nvPr/>
        </p:nvSpPr>
        <p:spPr>
          <a:xfrm>
            <a:off x="8686386" y="1914697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4FF127E-4CEA-CB68-06EE-EE0CADD9653A}"/>
              </a:ext>
            </a:extLst>
          </p:cNvPr>
          <p:cNvSpPr txBox="1"/>
          <p:nvPr/>
        </p:nvSpPr>
        <p:spPr>
          <a:xfrm>
            <a:off x="5231464" y="3240860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C1E0A2-D0B7-5CFE-9699-775F0B55BF19}"/>
              </a:ext>
            </a:extLst>
          </p:cNvPr>
          <p:cNvSpPr txBox="1"/>
          <p:nvPr/>
        </p:nvSpPr>
        <p:spPr>
          <a:xfrm>
            <a:off x="5215988" y="4516457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EADBF1-F892-1861-955F-119C39B451DF}"/>
              </a:ext>
            </a:extLst>
          </p:cNvPr>
          <p:cNvSpPr txBox="1"/>
          <p:nvPr/>
        </p:nvSpPr>
        <p:spPr>
          <a:xfrm>
            <a:off x="5200512" y="5792054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B23AE70-8DD1-DE29-CDBB-790177C5A2F9}"/>
              </a:ext>
            </a:extLst>
          </p:cNvPr>
          <p:cNvSpPr txBox="1"/>
          <p:nvPr/>
        </p:nvSpPr>
        <p:spPr>
          <a:xfrm>
            <a:off x="8624726" y="3239643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4216A8-19B3-17A8-57C0-A9788C974CD8}"/>
              </a:ext>
            </a:extLst>
          </p:cNvPr>
          <p:cNvSpPr txBox="1"/>
          <p:nvPr/>
        </p:nvSpPr>
        <p:spPr>
          <a:xfrm>
            <a:off x="8556579" y="4497713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F340921-F188-E8E6-45DC-2D1871FC447D}"/>
              </a:ext>
            </a:extLst>
          </p:cNvPr>
          <p:cNvSpPr txBox="1"/>
          <p:nvPr/>
        </p:nvSpPr>
        <p:spPr>
          <a:xfrm>
            <a:off x="8624726" y="5753705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493199B-AAA7-992F-C48D-05444D40648B}"/>
              </a:ext>
            </a:extLst>
          </p:cNvPr>
          <p:cNvCxnSpPr>
            <a:cxnSpLocks/>
            <a:stCxn id="12" idx="0"/>
            <a:endCxn id="12" idx="1"/>
          </p:cNvCxnSpPr>
          <p:nvPr/>
        </p:nvCxnSpPr>
        <p:spPr>
          <a:xfrm rot="16200000" flipH="1" flipV="1">
            <a:off x="832454" y="46586"/>
            <a:ext cx="534390" cy="1353787"/>
          </a:xfrm>
          <a:prstGeom prst="bentConnector4">
            <a:avLst>
              <a:gd name="adj1" fmla="val -58622"/>
              <a:gd name="adj2" fmla="val 125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5BFDF21-167D-5511-EE09-B5280E25165B}"/>
              </a:ext>
            </a:extLst>
          </p:cNvPr>
          <p:cNvSpPr txBox="1"/>
          <p:nvPr/>
        </p:nvSpPr>
        <p:spPr>
          <a:xfrm>
            <a:off x="-69330" y="1117112"/>
            <a:ext cx="69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402623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278412-C42D-3FA1-D693-7695FF62D0F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B22ABC-0FED-4D64-8F5D-7D0F9726417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2050" name="Picture 2" descr="Corel gallery">
            <a:extLst>
              <a:ext uri="{FF2B5EF4-FFF2-40B4-BE49-F238E27FC236}">
                <a16:creationId xmlns:a16="http://schemas.microsoft.com/office/drawing/2014/main" id="{F2DE2FAB-0C57-0240-A761-97D608A58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19" y="2930458"/>
            <a:ext cx="1531924" cy="112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orel gallery">
            <a:extLst>
              <a:ext uri="{FF2B5EF4-FFF2-40B4-BE49-F238E27FC236}">
                <a16:creationId xmlns:a16="http://schemas.microsoft.com/office/drawing/2014/main" id="{5C250A3C-DA36-A15F-8855-F202637B7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25841" y="3754426"/>
            <a:ext cx="1304759" cy="9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B386F58-883B-CE7D-22F2-6E39AD271B67}"/>
              </a:ext>
            </a:extLst>
          </p:cNvPr>
          <p:cNvSpPr txBox="1"/>
          <p:nvPr/>
        </p:nvSpPr>
        <p:spPr>
          <a:xfrm>
            <a:off x="414261" y="4739089"/>
            <a:ext cx="2012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77777"/>
                </a:solidFill>
                <a:latin typeface="Inter"/>
              </a:rPr>
              <a:t>image: Flaticon.com</a:t>
            </a:r>
            <a:endParaRPr lang="en-US" sz="1600" b="1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BD7EC08-8D68-5757-93A2-28F5FCC4C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871" y="2878100"/>
            <a:ext cx="1108365" cy="1108365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2A1B27E-7859-450C-1FF8-977ADEC2F711}"/>
              </a:ext>
            </a:extLst>
          </p:cNvPr>
          <p:cNvSpPr txBox="1"/>
          <p:nvPr/>
        </p:nvSpPr>
        <p:spPr>
          <a:xfrm>
            <a:off x="1671688" y="4021312"/>
            <a:ext cx="189686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 err="1"/>
              <a:t>DiagnosticReport</a:t>
            </a:r>
            <a:endParaRPr lang="en-US" sz="1867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62707B3-4EED-61B2-01DB-4B950158BB59}"/>
              </a:ext>
            </a:extLst>
          </p:cNvPr>
          <p:cNvSpPr txBox="1"/>
          <p:nvPr/>
        </p:nvSpPr>
        <p:spPr>
          <a:xfrm>
            <a:off x="3399740" y="1743048"/>
            <a:ext cx="144623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Composition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AFF66693-A4D4-0088-4987-6321C21A0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236" y="3741850"/>
            <a:ext cx="902681" cy="902681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468B17D-13D5-DB60-C321-5A0E5D8D8734}"/>
              </a:ext>
            </a:extLst>
          </p:cNvPr>
          <p:cNvSpPr txBox="1"/>
          <p:nvPr/>
        </p:nvSpPr>
        <p:spPr>
          <a:xfrm>
            <a:off x="3553862" y="4698051"/>
            <a:ext cx="182081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b="1" dirty="0"/>
              <a:t>Other Resources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BB0BFAE-12D7-7AE8-212A-C7099D8D613C}"/>
              </a:ext>
            </a:extLst>
          </p:cNvPr>
          <p:cNvCxnSpPr>
            <a:cxnSpLocks/>
            <a:stCxn id="18" idx="3"/>
            <a:endCxn id="50" idx="1"/>
          </p:cNvCxnSpPr>
          <p:nvPr/>
        </p:nvCxnSpPr>
        <p:spPr>
          <a:xfrm flipV="1">
            <a:off x="3199237" y="2546256"/>
            <a:ext cx="569244" cy="886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05414CB-215F-02D8-C2D8-D3AC541BDB82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199237" y="3432283"/>
            <a:ext cx="900999" cy="760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8F8EC5D-350E-2563-3850-7D7B9EA72D71}"/>
              </a:ext>
            </a:extLst>
          </p:cNvPr>
          <p:cNvCxnSpPr>
            <a:cxnSpLocks/>
            <a:stCxn id="50" idx="2"/>
            <a:endCxn id="22" idx="0"/>
          </p:cNvCxnSpPr>
          <p:nvPr/>
        </p:nvCxnSpPr>
        <p:spPr>
          <a:xfrm>
            <a:off x="4132757" y="2910534"/>
            <a:ext cx="418819" cy="83131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42A80A6C-EED2-92D7-AA0B-B90F12052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113" y="3603277"/>
            <a:ext cx="1426984" cy="1426984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98D531E-C7AE-EA0F-747D-44BB54FD5627}"/>
              </a:ext>
            </a:extLst>
          </p:cNvPr>
          <p:cNvSpPr txBox="1"/>
          <p:nvPr/>
        </p:nvSpPr>
        <p:spPr>
          <a:xfrm>
            <a:off x="8050641" y="2997895"/>
            <a:ext cx="1703928" cy="625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b="1" dirty="0"/>
              <a:t>Bundle</a:t>
            </a:r>
          </a:p>
          <a:p>
            <a:pPr algn="ctr"/>
            <a:r>
              <a:rPr lang="en-US" sz="1600" i="1" dirty="0"/>
              <a:t>[type = document]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BF72E60-B0C2-66F5-D2E5-08BFD8244E46}"/>
              </a:ext>
            </a:extLst>
          </p:cNvPr>
          <p:cNvSpPr txBox="1"/>
          <p:nvPr/>
        </p:nvSpPr>
        <p:spPr>
          <a:xfrm>
            <a:off x="1759526" y="5535402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REST Perspective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7FB04EE-1F1F-74C0-164F-243013D6CA97}"/>
              </a:ext>
            </a:extLst>
          </p:cNvPr>
          <p:cNvSpPr txBox="1"/>
          <p:nvPr/>
        </p:nvSpPr>
        <p:spPr>
          <a:xfrm>
            <a:off x="7729973" y="5558933"/>
            <a:ext cx="3053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Document Perspective</a:t>
            </a: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70F60FFE-74A7-2438-6B85-B497B38D9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395144">
            <a:off x="5711628" y="2998131"/>
            <a:ext cx="1857992" cy="1857992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34A6260C-5C27-2A9F-C46D-C5DDB4A59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8480" y="2181979"/>
            <a:ext cx="728555" cy="728555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D1B83E85-E3C1-7D7D-E6CE-58F4300D2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8649" y="4657902"/>
            <a:ext cx="702623" cy="702623"/>
          </a:xfrm>
          <a:prstGeom prst="rect">
            <a:avLst/>
          </a:prstGeom>
        </p:spPr>
      </p:pic>
      <p:sp>
        <p:nvSpPr>
          <p:cNvPr id="9" name="Titolo 8">
            <a:extLst>
              <a:ext uri="{FF2B5EF4-FFF2-40B4-BE49-F238E27FC236}">
                <a16:creationId xmlns:a16="http://schemas.microsoft.com/office/drawing/2014/main" id="{A7C6B5F7-5013-8662-B3B4-6B2B00FA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BB0C692-3CE9-B425-4F68-404F56AE721F}"/>
              </a:ext>
            </a:extLst>
          </p:cNvPr>
          <p:cNvSpPr txBox="1"/>
          <p:nvPr/>
        </p:nvSpPr>
        <p:spPr>
          <a:xfrm>
            <a:off x="10009060" y="2972279"/>
            <a:ext cx="2012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77777"/>
                </a:solidFill>
                <a:latin typeface="Inter"/>
              </a:rPr>
              <a:t>image: Flaticon.com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7643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1D70C41-BBC1-AA2E-391D-C4533D2DAD94}"/>
              </a:ext>
            </a:extLst>
          </p:cNvPr>
          <p:cNvSpPr txBox="1"/>
          <p:nvPr/>
        </p:nvSpPr>
        <p:spPr>
          <a:xfrm>
            <a:off x="9170029" y="672623"/>
            <a:ext cx="2878464" cy="5544765"/>
          </a:xfrm>
          <a:prstGeom prst="rect">
            <a:avLst/>
          </a:prstGeom>
          <a:solidFill>
            <a:srgbClr val="D3E8F9"/>
          </a:solidFill>
        </p:spPr>
        <p:txBody>
          <a:bodyPr wrap="square" rtlCol="0">
            <a:noAutofit/>
          </a:bodyPr>
          <a:lstStyle/>
          <a:p>
            <a:pPr algn="ctr" defTabSz="914377">
              <a:defRPr/>
            </a:pPr>
            <a:endParaRPr lang="en-GB" sz="8000" ker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algn="ctr" defTabSz="914377">
              <a:defRPr/>
            </a:pPr>
            <a:endParaRPr lang="en-IE" sz="8000" ker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algn="ctr" defTabSz="914377">
              <a:defRPr/>
            </a:pPr>
            <a:endParaRPr lang="en-IE" sz="8000" ker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algn="ctr" defTabSz="914377">
              <a:defRPr/>
            </a:pPr>
            <a:endParaRPr lang="en-IE" sz="8000" kern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C939AD-83E9-4D6D-764E-01F5AE50EF13}"/>
              </a:ext>
            </a:extLst>
          </p:cNvPr>
          <p:cNvSpPr txBox="1"/>
          <p:nvPr/>
        </p:nvSpPr>
        <p:spPr>
          <a:xfrm>
            <a:off x="6168928" y="676167"/>
            <a:ext cx="2878464" cy="5553989"/>
          </a:xfrm>
          <a:prstGeom prst="rect">
            <a:avLst/>
          </a:prstGeom>
          <a:solidFill>
            <a:srgbClr val="D3E8F9"/>
          </a:solidFill>
        </p:spPr>
        <p:txBody>
          <a:bodyPr wrap="square" rtlCol="0">
            <a:noAutofit/>
          </a:bodyPr>
          <a:lstStyle/>
          <a:p>
            <a:pPr algn="ctr" defTabSz="914377">
              <a:defRPr/>
            </a:pPr>
            <a:endParaRPr lang="en-GB" sz="8000" ker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algn="ctr" defTabSz="914377">
              <a:defRPr/>
            </a:pPr>
            <a:endParaRPr lang="en-IE" sz="8000" ker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algn="ctr" defTabSz="914377">
              <a:defRPr/>
            </a:pPr>
            <a:endParaRPr lang="en-IE" sz="8000" ker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algn="ctr" defTabSz="914377">
              <a:defRPr/>
            </a:pPr>
            <a:endParaRPr lang="en-IE" sz="8000" kern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8107FD-7AB1-FCDC-EBDF-DEF9E054C12C}"/>
              </a:ext>
            </a:extLst>
          </p:cNvPr>
          <p:cNvSpPr txBox="1"/>
          <p:nvPr/>
        </p:nvSpPr>
        <p:spPr>
          <a:xfrm>
            <a:off x="3167827" y="670690"/>
            <a:ext cx="2878464" cy="5553989"/>
          </a:xfrm>
          <a:prstGeom prst="rect">
            <a:avLst/>
          </a:prstGeom>
          <a:solidFill>
            <a:srgbClr val="D3E8F9"/>
          </a:solidFill>
        </p:spPr>
        <p:txBody>
          <a:bodyPr wrap="square" rtlCol="0">
            <a:noAutofit/>
          </a:bodyPr>
          <a:lstStyle/>
          <a:p>
            <a:pPr algn="ctr" defTabSz="914377">
              <a:defRPr/>
            </a:pPr>
            <a:endParaRPr lang="en-GB" sz="8000" ker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algn="ctr" defTabSz="914377">
              <a:defRPr/>
            </a:pPr>
            <a:endParaRPr lang="en-IE" sz="8000" ker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algn="ctr" defTabSz="914377">
              <a:defRPr/>
            </a:pPr>
            <a:endParaRPr lang="en-IE" sz="8000" ker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algn="ctr" defTabSz="914377">
              <a:defRPr/>
            </a:pPr>
            <a:endParaRPr lang="en-IE" sz="8000" kern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A35F0E-6A2E-2058-44A0-70B4C3ACBDAD}"/>
              </a:ext>
            </a:extLst>
          </p:cNvPr>
          <p:cNvSpPr txBox="1"/>
          <p:nvPr/>
        </p:nvSpPr>
        <p:spPr>
          <a:xfrm>
            <a:off x="126717" y="674094"/>
            <a:ext cx="2921284" cy="5549007"/>
          </a:xfrm>
          <a:prstGeom prst="rect">
            <a:avLst/>
          </a:prstGeom>
          <a:solidFill>
            <a:srgbClr val="D3E8F9"/>
          </a:solidFill>
        </p:spPr>
        <p:txBody>
          <a:bodyPr wrap="square" rtlCol="0">
            <a:noAutofit/>
          </a:bodyPr>
          <a:lstStyle/>
          <a:p>
            <a:pPr algn="ctr" defTabSz="914377">
              <a:defRPr/>
            </a:pPr>
            <a:endParaRPr lang="en-GB" sz="8000" ker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algn="ctr" defTabSz="914377">
              <a:defRPr/>
            </a:pPr>
            <a:endParaRPr lang="en-IE" sz="8000" ker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algn="ctr" defTabSz="914377">
              <a:defRPr/>
            </a:pPr>
            <a:endParaRPr lang="en-IE" sz="8000" kern="0">
              <a:solidFill>
                <a:prstClr val="black"/>
              </a:solidFill>
              <a:latin typeface="Candara" panose="020E0502030303020204" pitchFamily="34" charset="0"/>
            </a:endParaRPr>
          </a:p>
          <a:p>
            <a:pPr algn="ctr" defTabSz="914377">
              <a:defRPr/>
            </a:pPr>
            <a:endParaRPr lang="en-IE" sz="8000" kern="0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DF3CD-8908-BC0F-86B9-544535DF62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4855793" y="8314601"/>
            <a:ext cx="975467" cy="6997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defPPr>
              <a:defRPr lang="pt-PT"/>
            </a:defPPr>
            <a:lvl1pPr marL="0" lvl="0" algn="r" defTabSz="1219170" rtl="0" eaLnBrk="1" latinLnBrk="0" hangingPunct="1">
              <a:buNone/>
              <a:defRPr sz="1777" kern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609585" lvl="1" algn="r" defTabSz="1219170" rtl="0" eaLnBrk="1" latinLnBrk="0" hangingPunct="1">
              <a:buNone/>
              <a:defRPr sz="1777" kern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219170" lvl="2" algn="r" defTabSz="1219170" rtl="0" eaLnBrk="1" latinLnBrk="0" hangingPunct="1">
              <a:buNone/>
              <a:defRPr sz="1777" kern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754" lvl="3" algn="r" defTabSz="1219170" rtl="0" eaLnBrk="1" latinLnBrk="0" hangingPunct="1">
              <a:buNone/>
              <a:defRPr sz="1777" kern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438339" lvl="4" algn="r" defTabSz="1219170" rtl="0" eaLnBrk="1" latinLnBrk="0" hangingPunct="1">
              <a:buNone/>
              <a:defRPr sz="1777" kern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3047924" lvl="5" algn="r" defTabSz="1219170" rtl="0" eaLnBrk="1" latinLnBrk="0" hangingPunct="1">
              <a:buNone/>
              <a:defRPr sz="1777" kern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657509" lvl="6" algn="r" defTabSz="1219170" rtl="0" eaLnBrk="1" latinLnBrk="0" hangingPunct="1">
              <a:buNone/>
              <a:defRPr sz="1777" kern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4267093" lvl="7" algn="r" defTabSz="1219170" rtl="0" eaLnBrk="1" latinLnBrk="0" hangingPunct="1">
              <a:buNone/>
              <a:defRPr sz="1777" kern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876678" lvl="8" algn="r" defTabSz="1219170" rtl="0" eaLnBrk="1" latinLnBrk="0" hangingPunct="1">
              <a:buNone/>
              <a:defRPr sz="1777" kern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B8C5E7-6830-FB7E-B375-6B7892A242E7}"/>
              </a:ext>
            </a:extLst>
          </p:cNvPr>
          <p:cNvSpPr/>
          <p:nvPr/>
        </p:nvSpPr>
        <p:spPr>
          <a:xfrm>
            <a:off x="36774" y="662994"/>
            <a:ext cx="12118453" cy="1163277"/>
          </a:xfrm>
          <a:prstGeom prst="rect">
            <a:avLst/>
          </a:prstGeom>
          <a:solidFill>
            <a:srgbClr val="ED8D2F">
              <a:lumMod val="20000"/>
              <a:lumOff val="80000"/>
              <a:alpha val="40000"/>
            </a:srgbClr>
          </a:solidFill>
          <a:ln w="6350" cap="flat" cmpd="sng" algn="ctr">
            <a:solidFill>
              <a:srgbClr val="1E858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377">
              <a:defRPr/>
            </a:pPr>
            <a:r>
              <a:rPr lang="en-IE" sz="1600" b="1" kern="0">
                <a:solidFill>
                  <a:srgbClr val="4D4D4D"/>
                </a:solidFill>
                <a:latin typeface="Candara" panose="020E0502030303020204" pitchFamily="34" charset="0"/>
              </a:rPr>
              <a:t>Laboratory results and reports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6C362-7CDB-6349-C8A6-6E1AFD147056}"/>
              </a:ext>
            </a:extLst>
          </p:cNvPr>
          <p:cNvSpPr txBox="1"/>
          <p:nvPr/>
        </p:nvSpPr>
        <p:spPr>
          <a:xfrm>
            <a:off x="126717" y="116632"/>
            <a:ext cx="292128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>
                <a:solidFill>
                  <a:prstClr val="black"/>
                </a:solidFill>
                <a:latin typeface="Candara" panose="020E0502030303020204" pitchFamily="34" charset="0"/>
              </a:rPr>
              <a:t>2022</a:t>
            </a:r>
            <a:endParaRPr lang="en-IE" sz="8000" b="1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74BBA4-0901-3495-89FF-694C2D8EC68D}"/>
              </a:ext>
            </a:extLst>
          </p:cNvPr>
          <p:cNvSpPr txBox="1"/>
          <p:nvPr/>
        </p:nvSpPr>
        <p:spPr>
          <a:xfrm>
            <a:off x="3167827" y="116632"/>
            <a:ext cx="2878464" cy="461665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>
                <a:solidFill>
                  <a:prstClr val="black"/>
                </a:solidFill>
                <a:latin typeface="Candara" panose="020E0502030303020204" pitchFamily="34" charset="0"/>
              </a:rPr>
              <a:t>2023</a:t>
            </a:r>
            <a:endParaRPr lang="en-IE" sz="8000" b="1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85B655-55D0-1572-6372-8C24550D569D}"/>
              </a:ext>
            </a:extLst>
          </p:cNvPr>
          <p:cNvSpPr txBox="1"/>
          <p:nvPr/>
        </p:nvSpPr>
        <p:spPr>
          <a:xfrm>
            <a:off x="6168928" y="123449"/>
            <a:ext cx="2878464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>
                <a:solidFill>
                  <a:prstClr val="black"/>
                </a:solidFill>
                <a:latin typeface="Candara" panose="020E0502030303020204" pitchFamily="34" charset="0"/>
              </a:rPr>
              <a:t>2024</a:t>
            </a:r>
            <a:endParaRPr lang="en-IE" sz="8000" b="1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857B1-BC2B-27B5-070D-406FA9EE2123}"/>
              </a:ext>
            </a:extLst>
          </p:cNvPr>
          <p:cNvSpPr txBox="1"/>
          <p:nvPr/>
        </p:nvSpPr>
        <p:spPr>
          <a:xfrm>
            <a:off x="9170029" y="123451"/>
            <a:ext cx="2878464" cy="461665"/>
          </a:xfrm>
          <a:prstGeom prst="rect">
            <a:avLst/>
          </a:prstGeom>
          <a:solidFill>
            <a:srgbClr val="FF9933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400" b="1">
                <a:solidFill>
                  <a:prstClr val="black"/>
                </a:solidFill>
                <a:latin typeface="Candara" panose="020E0502030303020204" pitchFamily="34" charset="0"/>
              </a:rPr>
              <a:t>2025</a:t>
            </a:r>
            <a:endParaRPr lang="en-IE" sz="8000" b="1">
              <a:solidFill>
                <a:prstClr val="black"/>
              </a:solidFill>
              <a:latin typeface="Candara" panose="020E0502030303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758E2C-BBCF-2D33-A57D-57848B624D4F}"/>
              </a:ext>
            </a:extLst>
          </p:cNvPr>
          <p:cNvSpPr txBox="1"/>
          <p:nvPr/>
        </p:nvSpPr>
        <p:spPr>
          <a:xfrm>
            <a:off x="4085137" y="1408971"/>
            <a:ext cx="4121151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CZ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/>
            </a:lvl1pPr>
          </a:lstStyle>
          <a:p>
            <a:r>
              <a:rPr lang="en-GB" sz="1800" dirty="0"/>
              <a:t>Implementation (Wave 8)</a:t>
            </a:r>
            <a:endParaRPr lang="en-IE" sz="1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06A59F-5FEE-5405-A8CE-DA4F34B0FCA0}"/>
              </a:ext>
            </a:extLst>
          </p:cNvPr>
          <p:cNvSpPr/>
          <p:nvPr/>
        </p:nvSpPr>
        <p:spPr>
          <a:xfrm>
            <a:off x="36774" y="1905972"/>
            <a:ext cx="12118453" cy="1444803"/>
          </a:xfrm>
          <a:prstGeom prst="rect">
            <a:avLst/>
          </a:prstGeom>
          <a:solidFill>
            <a:srgbClr val="ED8D2F">
              <a:lumMod val="20000"/>
              <a:lumOff val="80000"/>
              <a:alpha val="40000"/>
            </a:srgbClr>
          </a:solidFill>
          <a:ln w="6350" cap="flat" cmpd="sng" algn="ctr">
            <a:solidFill>
              <a:srgbClr val="1E858B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377">
              <a:defRPr/>
            </a:pPr>
            <a:r>
              <a:rPr lang="en-IE" sz="1600" b="1" kern="0" dirty="0">
                <a:solidFill>
                  <a:srgbClr val="4D4D4D"/>
                </a:solidFill>
                <a:latin typeface="Candara" panose="020E0502030303020204" pitchFamily="34" charset="0"/>
              </a:rPr>
              <a:t>(Hospital) discharge reports and Medical images </a:t>
            </a:r>
            <a:r>
              <a:rPr lang="en-IE" sz="1600" b="1" u="sng" kern="0" dirty="0">
                <a:solidFill>
                  <a:srgbClr val="4D4D4D"/>
                </a:solidFill>
                <a:latin typeface="Candara" panose="020E0502030303020204" pitchFamily="34" charset="0"/>
              </a:rPr>
              <a:t>and</a:t>
            </a:r>
            <a:r>
              <a:rPr lang="en-IE" sz="1600" b="1" kern="0" dirty="0">
                <a:solidFill>
                  <a:srgbClr val="4D4D4D"/>
                </a:solidFill>
                <a:latin typeface="Candara" panose="020E0502030303020204" pitchFamily="34" charset="0"/>
              </a:rPr>
              <a:t> image reports</a:t>
            </a:r>
          </a:p>
          <a:p>
            <a:pPr defTabSz="914377">
              <a:defRPr/>
            </a:pPr>
            <a:r>
              <a:rPr lang="en-IE" sz="1600" b="1" kern="0" dirty="0">
                <a:solidFill>
                  <a:srgbClr val="4D4D4D"/>
                </a:solidFill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0EB5CB-D1D3-65FF-34B7-81C6B5B9B742}"/>
              </a:ext>
            </a:extLst>
          </p:cNvPr>
          <p:cNvSpPr txBox="1"/>
          <p:nvPr/>
        </p:nvSpPr>
        <p:spPr>
          <a:xfrm>
            <a:off x="6046291" y="2831847"/>
            <a:ext cx="5379499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CZ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/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sz="1800" dirty="0"/>
              <a:t>Implementation in </a:t>
            </a:r>
            <a:r>
              <a:rPr lang="en-GB" sz="1800" dirty="0" err="1"/>
              <a:t>MyHealth@EU</a:t>
            </a:r>
            <a:r>
              <a:rPr lang="en-GB" sz="1800" dirty="0"/>
              <a:t> (Wave 9)</a:t>
            </a:r>
            <a:endParaRPr lang="en-IE" sz="1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ED233BB-586D-61B7-7267-670412077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40" y="2351691"/>
            <a:ext cx="703699" cy="81531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35CCB4D-BD9B-01B4-BDA3-D44BE0EEB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39" y="1014947"/>
            <a:ext cx="799959" cy="79458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5EFC5D9-37EF-0595-B829-02F8FFAD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47" y="2356942"/>
            <a:ext cx="747720" cy="823719"/>
          </a:xfrm>
          <a:prstGeom prst="rect">
            <a:avLst/>
          </a:prstGeom>
        </p:spPr>
      </p:pic>
      <p:sp>
        <p:nvSpPr>
          <p:cNvPr id="8" name="TextBox 68">
            <a:extLst>
              <a:ext uri="{FF2B5EF4-FFF2-40B4-BE49-F238E27FC236}">
                <a16:creationId xmlns:a16="http://schemas.microsoft.com/office/drawing/2014/main" id="{77BF479C-0B13-0A36-725E-4ECEA5D198B4}"/>
              </a:ext>
            </a:extLst>
          </p:cNvPr>
          <p:cNvSpPr txBox="1"/>
          <p:nvPr/>
        </p:nvSpPr>
        <p:spPr>
          <a:xfrm>
            <a:off x="100570" y="3451996"/>
            <a:ext cx="2483319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000" b="1" dirty="0"/>
              <a:t>X-eHealth</a:t>
            </a:r>
            <a:endParaRPr lang="en-IE" sz="2000" b="1" dirty="0"/>
          </a:p>
        </p:txBody>
      </p:sp>
      <p:sp>
        <p:nvSpPr>
          <p:cNvPr id="9" name="TextBox 69">
            <a:extLst>
              <a:ext uri="{FF2B5EF4-FFF2-40B4-BE49-F238E27FC236}">
                <a16:creationId xmlns:a16="http://schemas.microsoft.com/office/drawing/2014/main" id="{ACFE6463-FADB-3353-52C9-DF717E972CB7}"/>
              </a:ext>
            </a:extLst>
          </p:cNvPr>
          <p:cNvSpPr txBox="1"/>
          <p:nvPr/>
        </p:nvSpPr>
        <p:spPr>
          <a:xfrm>
            <a:off x="5869461" y="3480672"/>
            <a:ext cx="6285767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GB" sz="2000" dirty="0" err="1"/>
              <a:t>xShare</a:t>
            </a:r>
            <a:endParaRPr lang="en-IE" sz="2000" dirty="0"/>
          </a:p>
        </p:txBody>
      </p:sp>
      <p:sp>
        <p:nvSpPr>
          <p:cNvPr id="10" name="TextBox 70">
            <a:extLst>
              <a:ext uri="{FF2B5EF4-FFF2-40B4-BE49-F238E27FC236}">
                <a16:creationId xmlns:a16="http://schemas.microsoft.com/office/drawing/2014/main" id="{468B23EA-F779-BE43-2AA0-4664460FDA92}"/>
              </a:ext>
            </a:extLst>
          </p:cNvPr>
          <p:cNvSpPr txBox="1"/>
          <p:nvPr/>
        </p:nvSpPr>
        <p:spPr>
          <a:xfrm>
            <a:off x="3179813" y="3928352"/>
            <a:ext cx="5867579" cy="4001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GB" sz="2000"/>
              <a:t>XpanDH</a:t>
            </a:r>
            <a:endParaRPr lang="en-IE" sz="200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100F797-1FA4-5940-81D7-7CDAC3CA48A1}"/>
              </a:ext>
            </a:extLst>
          </p:cNvPr>
          <p:cNvSpPr/>
          <p:nvPr/>
        </p:nvSpPr>
        <p:spPr>
          <a:xfrm>
            <a:off x="386689" y="5389832"/>
            <a:ext cx="11805311" cy="3462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National Initiatives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8E670AD-C105-5CFD-8B7F-F8DBD5B88C20}"/>
              </a:ext>
            </a:extLst>
          </p:cNvPr>
          <p:cNvSpPr/>
          <p:nvPr/>
        </p:nvSpPr>
        <p:spPr>
          <a:xfrm>
            <a:off x="3921211" y="5860385"/>
            <a:ext cx="8270789" cy="34626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This project</a:t>
            </a:r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id="{6E71176B-EFBB-B1E1-4561-45CCAC6E79AF}"/>
              </a:ext>
            </a:extLst>
          </p:cNvPr>
          <p:cNvSpPr txBox="1"/>
          <p:nvPr/>
        </p:nvSpPr>
        <p:spPr>
          <a:xfrm>
            <a:off x="3167827" y="855575"/>
            <a:ext cx="2878463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b="1" dirty="0"/>
              <a:t>Proof of Concept</a:t>
            </a:r>
            <a:endParaRPr lang="en-IE" b="1" dirty="0"/>
          </a:p>
        </p:txBody>
      </p:sp>
      <p:sp>
        <p:nvSpPr>
          <p:cNvPr id="16" name="TextBox 70">
            <a:extLst>
              <a:ext uri="{FF2B5EF4-FFF2-40B4-BE49-F238E27FC236}">
                <a16:creationId xmlns:a16="http://schemas.microsoft.com/office/drawing/2014/main" id="{708E727C-6335-7A54-8D95-0EB3BF989908}"/>
              </a:ext>
            </a:extLst>
          </p:cNvPr>
          <p:cNvSpPr txBox="1"/>
          <p:nvPr/>
        </p:nvSpPr>
        <p:spPr>
          <a:xfrm>
            <a:off x="5777289" y="4589410"/>
            <a:ext cx="6377937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/>
            </a:lvl1pPr>
          </a:lstStyle>
          <a:p>
            <a:r>
              <a:rPr lang="en-GB" sz="2000" err="1"/>
              <a:t>Xt</a:t>
            </a:r>
            <a:r>
              <a:rPr lang="en-GB" sz="2000"/>
              <a:t>-EHR (JA-09)</a:t>
            </a:r>
            <a:endParaRPr lang="en-IE" sz="2000"/>
          </a:p>
        </p:txBody>
      </p:sp>
    </p:spTree>
    <p:extLst>
      <p:ext uri="{BB962C8B-B14F-4D97-AF65-F5344CB8AC3E}">
        <p14:creationId xmlns:p14="http://schemas.microsoft.com/office/powerpoint/2010/main" val="1795019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F8363186-FEC1-C8FF-EA16-DF30210FC626}"/>
              </a:ext>
            </a:extLst>
          </p:cNvPr>
          <p:cNvSpPr/>
          <p:nvPr/>
        </p:nvSpPr>
        <p:spPr>
          <a:xfrm>
            <a:off x="2757851" y="3828269"/>
            <a:ext cx="2575816" cy="1066916"/>
          </a:xfrm>
          <a:prstGeom prst="round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1920" tIns="60960" rIns="121920" bIns="60960" rtlCol="0" anchor="t"/>
          <a:lstStyle/>
          <a:p>
            <a:r>
              <a:rPr lang="en-US" sz="1200" b="1"/>
              <a:t>EHRxF FHIR IG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D5A866E-B136-3A0F-47A7-D2F959EFECA6}"/>
              </a:ext>
            </a:extLst>
          </p:cNvPr>
          <p:cNvSpPr/>
          <p:nvPr/>
        </p:nvSpPr>
        <p:spPr>
          <a:xfrm>
            <a:off x="3229757" y="2838487"/>
            <a:ext cx="1632000" cy="624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1200" b="1"/>
              <a:t>European FHIR IG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9996E1FF-660E-1679-7769-7FC684EC7606}"/>
              </a:ext>
            </a:extLst>
          </p:cNvPr>
          <p:cNvSpPr/>
          <p:nvPr/>
        </p:nvSpPr>
        <p:spPr>
          <a:xfrm>
            <a:off x="5037304" y="5222188"/>
            <a:ext cx="1632000" cy="6240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b="1"/>
              <a:t>Project B FHIR IG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5FFD1AEA-0CD9-A56F-2821-FF79FE31FA6D}"/>
              </a:ext>
            </a:extLst>
          </p:cNvPr>
          <p:cNvSpPr/>
          <p:nvPr/>
        </p:nvSpPr>
        <p:spPr>
          <a:xfrm>
            <a:off x="3825971" y="4209884"/>
            <a:ext cx="1374840" cy="5605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1200" b="1" err="1"/>
              <a:t>MyHealth@EU</a:t>
            </a:r>
            <a:endParaRPr lang="en-US" sz="1200" b="1"/>
          </a:p>
          <a:p>
            <a:pPr algn="ctr"/>
            <a:r>
              <a:rPr lang="en-US" sz="1200" b="1"/>
              <a:t> FHIR IG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5D12E92-81EB-051B-D0BD-BA8E6FC161C2}"/>
              </a:ext>
            </a:extLst>
          </p:cNvPr>
          <p:cNvSpPr/>
          <p:nvPr/>
        </p:nvSpPr>
        <p:spPr>
          <a:xfrm>
            <a:off x="7616752" y="4006147"/>
            <a:ext cx="1632000" cy="624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1200" b="1"/>
              <a:t>National FHIR IG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DA404E85-16BB-BEE8-D1C9-14C955D074D7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3862867" y="3645377"/>
            <a:ext cx="365781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53660A43-0791-5A21-F9B3-348E80A5DB07}"/>
              </a:ext>
            </a:extLst>
          </p:cNvPr>
          <p:cNvSpPr/>
          <p:nvPr/>
        </p:nvSpPr>
        <p:spPr>
          <a:xfrm>
            <a:off x="3229757" y="1779089"/>
            <a:ext cx="1632000" cy="624000"/>
          </a:xfrm>
          <a:prstGeom prst="roundRect">
            <a:avLst/>
          </a:prstGeom>
          <a:ln>
            <a:prstDash val="sysDash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1200" b="1"/>
              <a:t>Global FHIR Profiles</a:t>
            </a:r>
          </a:p>
        </p:txBody>
      </p:sp>
      <p:sp>
        <p:nvSpPr>
          <p:cNvPr id="20" name="Rettangolo ad angolo ripiegato 19">
            <a:extLst>
              <a:ext uri="{FF2B5EF4-FFF2-40B4-BE49-F238E27FC236}">
                <a16:creationId xmlns:a16="http://schemas.microsoft.com/office/drawing/2014/main" id="{9DAD4945-00B0-E65C-BB6C-04727C204A40}"/>
              </a:ext>
            </a:extLst>
          </p:cNvPr>
          <p:cNvSpPr/>
          <p:nvPr/>
        </p:nvSpPr>
        <p:spPr>
          <a:xfrm>
            <a:off x="421699" y="1606851"/>
            <a:ext cx="1831973" cy="626007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bIns="0" rtlCol="0" anchor="ctr" anchorCtr="0"/>
          <a:lstStyle/>
          <a:p>
            <a:r>
              <a:rPr lang="en-US" sz="1400" b="1"/>
              <a:t>Global / EU Standard</a:t>
            </a:r>
          </a:p>
        </p:txBody>
      </p:sp>
      <p:sp>
        <p:nvSpPr>
          <p:cNvPr id="21" name="Rettangolo ad angolo ripiegato 20">
            <a:extLst>
              <a:ext uri="{FF2B5EF4-FFF2-40B4-BE49-F238E27FC236}">
                <a16:creationId xmlns:a16="http://schemas.microsoft.com/office/drawing/2014/main" id="{94EE94F4-4C0A-0662-1DA8-2A6D9F8B2078}"/>
              </a:ext>
            </a:extLst>
          </p:cNvPr>
          <p:cNvSpPr/>
          <p:nvPr/>
        </p:nvSpPr>
        <p:spPr>
          <a:xfrm>
            <a:off x="9744834" y="4895185"/>
            <a:ext cx="1165228" cy="470967"/>
          </a:xfrm>
          <a:prstGeom prst="folded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/>
              <a:t>National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49E5A02D-502B-7AC2-62BD-337C3596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413" y="1622677"/>
            <a:ext cx="1571371" cy="1560824"/>
          </a:xfrm>
          <a:prstGeom prst="rect">
            <a:avLst/>
          </a:prstGeom>
        </p:spPr>
      </p:pic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3300A31-1053-6C22-25BF-1D88BADD0AB4}"/>
              </a:ext>
            </a:extLst>
          </p:cNvPr>
          <p:cNvSpPr/>
          <p:nvPr/>
        </p:nvSpPr>
        <p:spPr>
          <a:xfrm>
            <a:off x="9511448" y="4006147"/>
            <a:ext cx="1632000" cy="624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1200" b="1"/>
              <a:t>National FHIR Profile</a:t>
            </a:r>
          </a:p>
        </p:txBody>
      </p:sp>
      <p:sp>
        <p:nvSpPr>
          <p:cNvPr id="36" name="Rettangolo ad angolo ripiegato 35">
            <a:extLst>
              <a:ext uri="{FF2B5EF4-FFF2-40B4-BE49-F238E27FC236}">
                <a16:creationId xmlns:a16="http://schemas.microsoft.com/office/drawing/2014/main" id="{DE6C6976-D913-E65A-EBA9-40BA96C466E2}"/>
              </a:ext>
            </a:extLst>
          </p:cNvPr>
          <p:cNvSpPr/>
          <p:nvPr/>
        </p:nvSpPr>
        <p:spPr>
          <a:xfrm>
            <a:off x="379379" y="4140222"/>
            <a:ext cx="1831975" cy="470967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/>
              <a:t>EHDS/</a:t>
            </a:r>
            <a:r>
              <a:rPr lang="en-US" sz="1200" b="1" err="1"/>
              <a:t>MyHealth@EU</a:t>
            </a:r>
            <a:endParaRPr lang="en-US" sz="1200" b="1"/>
          </a:p>
        </p:txBody>
      </p:sp>
      <p:sp>
        <p:nvSpPr>
          <p:cNvPr id="37" name="Rettangolo ad angolo ripiegato 36">
            <a:extLst>
              <a:ext uri="{FF2B5EF4-FFF2-40B4-BE49-F238E27FC236}">
                <a16:creationId xmlns:a16="http://schemas.microsoft.com/office/drawing/2014/main" id="{55780AAD-120E-EDB2-AF3C-86BBDBE6E754}"/>
              </a:ext>
            </a:extLst>
          </p:cNvPr>
          <p:cNvSpPr/>
          <p:nvPr/>
        </p:nvSpPr>
        <p:spPr>
          <a:xfrm>
            <a:off x="466706" y="5213301"/>
            <a:ext cx="1573423" cy="574803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/>
              <a:t>Supporting EU Project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42D1C07B-7C71-CD77-8E7A-4DE731704233}"/>
              </a:ext>
            </a:extLst>
          </p:cNvPr>
          <p:cNvSpPr/>
          <p:nvPr/>
        </p:nvSpPr>
        <p:spPr>
          <a:xfrm>
            <a:off x="3229757" y="5222188"/>
            <a:ext cx="1632000" cy="6240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200" b="1"/>
              <a:t>Project A FHIR IG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74A3E422-ED4E-97ED-43A6-13BC4BA50B3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045758" y="3462487"/>
            <a:ext cx="467633" cy="7473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4EA46D40-7082-39BA-F151-FEE91BF6A67D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200811" y="4490146"/>
            <a:ext cx="652493" cy="7320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a gomito 49">
            <a:extLst>
              <a:ext uri="{FF2B5EF4-FFF2-40B4-BE49-F238E27FC236}">
                <a16:creationId xmlns:a16="http://schemas.microsoft.com/office/drawing/2014/main" id="{9AA768FB-0CA3-772F-6A48-67311A645C11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4861759" y="3150487"/>
            <a:ext cx="3570995" cy="85566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CC6501CD-4B33-71EA-5999-F2D6D4290ED6}"/>
              </a:ext>
            </a:extLst>
          </p:cNvPr>
          <p:cNvCxnSpPr>
            <a:cxnSpLocks/>
          </p:cNvCxnSpPr>
          <p:nvPr/>
        </p:nvCxnSpPr>
        <p:spPr>
          <a:xfrm flipH="1">
            <a:off x="9248752" y="4318147"/>
            <a:ext cx="2626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5" name="Freccia a sinistra 64">
            <a:extLst>
              <a:ext uri="{FF2B5EF4-FFF2-40B4-BE49-F238E27FC236}">
                <a16:creationId xmlns:a16="http://schemas.microsoft.com/office/drawing/2014/main" id="{98926F3C-4F25-CB7B-D795-BFBD29E0DDCD}"/>
              </a:ext>
            </a:extLst>
          </p:cNvPr>
          <p:cNvSpPr/>
          <p:nvPr/>
        </p:nvSpPr>
        <p:spPr>
          <a:xfrm>
            <a:off x="6832811" y="4114223"/>
            <a:ext cx="529984" cy="407851"/>
          </a:xfrm>
          <a:custGeom>
            <a:avLst/>
            <a:gdLst>
              <a:gd name="connsiteX0" fmla="*/ 0 w 529984"/>
              <a:gd name="connsiteY0" fmla="*/ 203926 h 407851"/>
              <a:gd name="connsiteX1" fmla="*/ 203926 w 529984"/>
              <a:gd name="connsiteY1" fmla="*/ 0 h 407851"/>
              <a:gd name="connsiteX2" fmla="*/ 203926 w 529984"/>
              <a:gd name="connsiteY2" fmla="*/ 101963 h 407851"/>
              <a:gd name="connsiteX3" fmla="*/ 529984 w 529984"/>
              <a:gd name="connsiteY3" fmla="*/ 101963 h 407851"/>
              <a:gd name="connsiteX4" fmla="*/ 529984 w 529984"/>
              <a:gd name="connsiteY4" fmla="*/ 305888 h 407851"/>
              <a:gd name="connsiteX5" fmla="*/ 203926 w 529984"/>
              <a:gd name="connsiteY5" fmla="*/ 305888 h 407851"/>
              <a:gd name="connsiteX6" fmla="*/ 203926 w 529984"/>
              <a:gd name="connsiteY6" fmla="*/ 407851 h 407851"/>
              <a:gd name="connsiteX7" fmla="*/ 0 w 529984"/>
              <a:gd name="connsiteY7" fmla="*/ 203926 h 40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9984" h="407851" extrusionOk="0">
                <a:moveTo>
                  <a:pt x="0" y="203926"/>
                </a:moveTo>
                <a:cubicBezTo>
                  <a:pt x="64118" y="131044"/>
                  <a:pt x="159428" y="77657"/>
                  <a:pt x="203926" y="0"/>
                </a:cubicBezTo>
                <a:cubicBezTo>
                  <a:pt x="210363" y="20622"/>
                  <a:pt x="200731" y="62358"/>
                  <a:pt x="203926" y="101963"/>
                </a:cubicBezTo>
                <a:cubicBezTo>
                  <a:pt x="363518" y="88138"/>
                  <a:pt x="455244" y="111465"/>
                  <a:pt x="529984" y="101963"/>
                </a:cubicBezTo>
                <a:cubicBezTo>
                  <a:pt x="532458" y="153132"/>
                  <a:pt x="513611" y="205745"/>
                  <a:pt x="529984" y="305888"/>
                </a:cubicBezTo>
                <a:cubicBezTo>
                  <a:pt x="374414" y="320819"/>
                  <a:pt x="351645" y="284505"/>
                  <a:pt x="203926" y="305888"/>
                </a:cubicBezTo>
                <a:cubicBezTo>
                  <a:pt x="204840" y="347339"/>
                  <a:pt x="194810" y="361527"/>
                  <a:pt x="203926" y="407851"/>
                </a:cubicBezTo>
                <a:cubicBezTo>
                  <a:pt x="94049" y="332207"/>
                  <a:pt x="62647" y="239127"/>
                  <a:pt x="0" y="203926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730249358">
                  <a:prstGeom prst="lef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ACD8C768-DF0B-B929-33C8-63FB5BE39B09}"/>
              </a:ext>
            </a:extLst>
          </p:cNvPr>
          <p:cNvCxnSpPr>
            <a:stCxn id="18" idx="2"/>
            <a:endCxn id="6" idx="0"/>
          </p:cNvCxnSpPr>
          <p:nvPr/>
        </p:nvCxnSpPr>
        <p:spPr>
          <a:xfrm>
            <a:off x="4045757" y="2403091"/>
            <a:ext cx="0" cy="4353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Freccia circolare a sinistra 2">
            <a:extLst>
              <a:ext uri="{FF2B5EF4-FFF2-40B4-BE49-F238E27FC236}">
                <a16:creationId xmlns:a16="http://schemas.microsoft.com/office/drawing/2014/main" id="{67473631-24BD-C983-3F0F-5137E8D15A30}"/>
              </a:ext>
            </a:extLst>
          </p:cNvPr>
          <p:cNvSpPr/>
          <p:nvPr/>
        </p:nvSpPr>
        <p:spPr bwMode="auto">
          <a:xfrm rot="10800000">
            <a:off x="2739821" y="2179376"/>
            <a:ext cx="376092" cy="907200"/>
          </a:xfrm>
          <a:custGeom>
            <a:avLst/>
            <a:gdLst>
              <a:gd name="connsiteX0" fmla="*/ 0 w 376092"/>
              <a:gd name="connsiteY0" fmla="*/ 813177 h 907200"/>
              <a:gd name="connsiteX1" fmla="*/ 94023 w 376092"/>
              <a:gd name="connsiteY1" fmla="*/ 706990 h 907200"/>
              <a:gd name="connsiteX2" fmla="*/ 94023 w 376092"/>
              <a:gd name="connsiteY2" fmla="*/ 754001 h 907200"/>
              <a:gd name="connsiteX3" fmla="*/ 373249 w 376092"/>
              <a:gd name="connsiteY3" fmla="*/ 430094 h 907200"/>
              <a:gd name="connsiteX4" fmla="*/ 94023 w 376092"/>
              <a:gd name="connsiteY4" fmla="*/ 848024 h 907200"/>
              <a:gd name="connsiteX5" fmla="*/ 94023 w 376092"/>
              <a:gd name="connsiteY5" fmla="*/ 895036 h 907200"/>
              <a:gd name="connsiteX6" fmla="*/ 0 w 376092"/>
              <a:gd name="connsiteY6" fmla="*/ 813177 h 907200"/>
              <a:gd name="connsiteX0" fmla="*/ 376092 w 376092"/>
              <a:gd name="connsiteY0" fmla="*/ 477106 h 907200"/>
              <a:gd name="connsiteX1" fmla="*/ 0 w 376092"/>
              <a:gd name="connsiteY1" fmla="*/ 94023 h 907200"/>
              <a:gd name="connsiteX2" fmla="*/ 0 w 376092"/>
              <a:gd name="connsiteY2" fmla="*/ 0 h 907200"/>
              <a:gd name="connsiteX3" fmla="*/ 376092 w 376092"/>
              <a:gd name="connsiteY3" fmla="*/ 383083 h 907200"/>
              <a:gd name="connsiteX4" fmla="*/ 376092 w 376092"/>
              <a:gd name="connsiteY4" fmla="*/ 477106 h 907200"/>
              <a:gd name="connsiteX0" fmla="*/ 376092 w 376092"/>
              <a:gd name="connsiteY0" fmla="*/ 477106 h 907200"/>
              <a:gd name="connsiteX1" fmla="*/ 0 w 376092"/>
              <a:gd name="connsiteY1" fmla="*/ 94023 h 907200"/>
              <a:gd name="connsiteX2" fmla="*/ 0 w 376092"/>
              <a:gd name="connsiteY2" fmla="*/ 0 h 907200"/>
              <a:gd name="connsiteX3" fmla="*/ 376092 w 376092"/>
              <a:gd name="connsiteY3" fmla="*/ 383083 h 907200"/>
              <a:gd name="connsiteX4" fmla="*/ 376092 w 376092"/>
              <a:gd name="connsiteY4" fmla="*/ 477106 h 907200"/>
              <a:gd name="connsiteX5" fmla="*/ 94023 w 376092"/>
              <a:gd name="connsiteY5" fmla="*/ 848025 h 907200"/>
              <a:gd name="connsiteX6" fmla="*/ 94023 w 376092"/>
              <a:gd name="connsiteY6" fmla="*/ 895036 h 907200"/>
              <a:gd name="connsiteX7" fmla="*/ 0 w 376092"/>
              <a:gd name="connsiteY7" fmla="*/ 813177 h 907200"/>
              <a:gd name="connsiteX8" fmla="*/ 94023 w 376092"/>
              <a:gd name="connsiteY8" fmla="*/ 706990 h 907200"/>
              <a:gd name="connsiteX9" fmla="*/ 94023 w 376092"/>
              <a:gd name="connsiteY9" fmla="*/ 754001 h 907200"/>
              <a:gd name="connsiteX10" fmla="*/ 373249 w 376092"/>
              <a:gd name="connsiteY10" fmla="*/ 430094 h 90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6092" h="907200" stroke="0" extrusionOk="0">
                <a:moveTo>
                  <a:pt x="0" y="813177"/>
                </a:moveTo>
                <a:cubicBezTo>
                  <a:pt x="23240" y="791297"/>
                  <a:pt x="47883" y="754520"/>
                  <a:pt x="94023" y="706990"/>
                </a:cubicBezTo>
                <a:cubicBezTo>
                  <a:pt x="96080" y="727412"/>
                  <a:pt x="96172" y="744342"/>
                  <a:pt x="94023" y="754001"/>
                </a:cubicBezTo>
                <a:cubicBezTo>
                  <a:pt x="-60654" y="798989"/>
                  <a:pt x="396396" y="260370"/>
                  <a:pt x="373249" y="430094"/>
                </a:cubicBezTo>
                <a:cubicBezTo>
                  <a:pt x="416277" y="606472"/>
                  <a:pt x="270099" y="758466"/>
                  <a:pt x="94023" y="848024"/>
                </a:cubicBezTo>
                <a:cubicBezTo>
                  <a:pt x="94954" y="860160"/>
                  <a:pt x="94723" y="882603"/>
                  <a:pt x="94023" y="895036"/>
                </a:cubicBezTo>
                <a:cubicBezTo>
                  <a:pt x="57500" y="864319"/>
                  <a:pt x="46482" y="848948"/>
                  <a:pt x="0" y="813177"/>
                </a:cubicBezTo>
                <a:close/>
              </a:path>
              <a:path w="376092" h="907200" fill="darkenLess" stroke="0" extrusionOk="0">
                <a:moveTo>
                  <a:pt x="376092" y="477106"/>
                </a:moveTo>
                <a:cubicBezTo>
                  <a:pt x="329135" y="685998"/>
                  <a:pt x="-232799" y="82739"/>
                  <a:pt x="0" y="94023"/>
                </a:cubicBezTo>
                <a:cubicBezTo>
                  <a:pt x="-2875" y="63239"/>
                  <a:pt x="1805" y="32419"/>
                  <a:pt x="0" y="0"/>
                </a:cubicBezTo>
                <a:cubicBezTo>
                  <a:pt x="216835" y="-30476"/>
                  <a:pt x="417590" y="199247"/>
                  <a:pt x="376092" y="383083"/>
                </a:cubicBezTo>
                <a:cubicBezTo>
                  <a:pt x="380047" y="410926"/>
                  <a:pt x="379085" y="444757"/>
                  <a:pt x="376092" y="477106"/>
                </a:cubicBezTo>
                <a:close/>
              </a:path>
              <a:path w="376092" h="907200" fill="none" extrusionOk="0">
                <a:moveTo>
                  <a:pt x="376092" y="477106"/>
                </a:moveTo>
                <a:cubicBezTo>
                  <a:pt x="366481" y="675515"/>
                  <a:pt x="-231435" y="93298"/>
                  <a:pt x="0" y="94023"/>
                </a:cubicBezTo>
                <a:cubicBezTo>
                  <a:pt x="3572" y="49171"/>
                  <a:pt x="-2607" y="40662"/>
                  <a:pt x="0" y="0"/>
                </a:cubicBezTo>
                <a:cubicBezTo>
                  <a:pt x="219830" y="-24726"/>
                  <a:pt x="380772" y="200011"/>
                  <a:pt x="376092" y="383083"/>
                </a:cubicBezTo>
                <a:cubicBezTo>
                  <a:pt x="374617" y="409577"/>
                  <a:pt x="379425" y="449283"/>
                  <a:pt x="376092" y="477106"/>
                </a:cubicBezTo>
                <a:cubicBezTo>
                  <a:pt x="378512" y="643037"/>
                  <a:pt x="240488" y="835967"/>
                  <a:pt x="94023" y="848025"/>
                </a:cubicBezTo>
                <a:cubicBezTo>
                  <a:pt x="92598" y="859549"/>
                  <a:pt x="96285" y="877392"/>
                  <a:pt x="94023" y="895036"/>
                </a:cubicBezTo>
                <a:cubicBezTo>
                  <a:pt x="59095" y="857146"/>
                  <a:pt x="24086" y="827300"/>
                  <a:pt x="0" y="813177"/>
                </a:cubicBezTo>
                <a:cubicBezTo>
                  <a:pt x="39740" y="771213"/>
                  <a:pt x="56463" y="741728"/>
                  <a:pt x="94023" y="706990"/>
                </a:cubicBezTo>
                <a:cubicBezTo>
                  <a:pt x="93429" y="722579"/>
                  <a:pt x="93155" y="731552"/>
                  <a:pt x="94023" y="754001"/>
                </a:cubicBezTo>
                <a:cubicBezTo>
                  <a:pt x="-71743" y="817129"/>
                  <a:pt x="359306" y="282705"/>
                  <a:pt x="373249" y="430094"/>
                </a:cubicBezTo>
              </a:path>
              <a:path w="376092" h="907200" fill="none" stroke="0" extrusionOk="0">
                <a:moveTo>
                  <a:pt x="376092" y="477106"/>
                </a:moveTo>
                <a:cubicBezTo>
                  <a:pt x="332113" y="694220"/>
                  <a:pt x="-237252" y="76508"/>
                  <a:pt x="0" y="94023"/>
                </a:cubicBezTo>
                <a:cubicBezTo>
                  <a:pt x="-3470" y="58731"/>
                  <a:pt x="2251" y="42355"/>
                  <a:pt x="0" y="0"/>
                </a:cubicBezTo>
                <a:cubicBezTo>
                  <a:pt x="187797" y="-20972"/>
                  <a:pt x="384909" y="138542"/>
                  <a:pt x="376092" y="383083"/>
                </a:cubicBezTo>
                <a:cubicBezTo>
                  <a:pt x="371506" y="405930"/>
                  <a:pt x="379609" y="447505"/>
                  <a:pt x="376092" y="477106"/>
                </a:cubicBezTo>
                <a:cubicBezTo>
                  <a:pt x="368707" y="636174"/>
                  <a:pt x="275397" y="790964"/>
                  <a:pt x="94023" y="848025"/>
                </a:cubicBezTo>
                <a:cubicBezTo>
                  <a:pt x="95068" y="864107"/>
                  <a:pt x="93146" y="884402"/>
                  <a:pt x="94023" y="895036"/>
                </a:cubicBezTo>
                <a:cubicBezTo>
                  <a:pt x="54566" y="853834"/>
                  <a:pt x="28128" y="834201"/>
                  <a:pt x="0" y="813177"/>
                </a:cubicBezTo>
                <a:cubicBezTo>
                  <a:pt x="23789" y="789605"/>
                  <a:pt x="50797" y="762930"/>
                  <a:pt x="94023" y="706990"/>
                </a:cubicBezTo>
                <a:cubicBezTo>
                  <a:pt x="93734" y="729932"/>
                  <a:pt x="92416" y="738729"/>
                  <a:pt x="94023" y="754001"/>
                </a:cubicBezTo>
                <a:cubicBezTo>
                  <a:pt x="-59992" y="782400"/>
                  <a:pt x="397256" y="287311"/>
                  <a:pt x="373249" y="430094"/>
                </a:cubicBezTo>
              </a:path>
            </a:pathLst>
          </a:custGeom>
          <a:solidFill>
            <a:srgbClr val="6361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010053579">
                  <a:prstGeom prst="curvedLef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hangingPunct="0"/>
            <a:endParaRPr lang="en-US">
              <a:latin typeface="Arial" charset="0"/>
            </a:endParaRPr>
          </a:p>
        </p:txBody>
      </p:sp>
      <p:sp>
        <p:nvSpPr>
          <p:cNvPr id="11" name="Freccia circolare a sinistra 10">
            <a:extLst>
              <a:ext uri="{FF2B5EF4-FFF2-40B4-BE49-F238E27FC236}">
                <a16:creationId xmlns:a16="http://schemas.microsoft.com/office/drawing/2014/main" id="{C2D0649D-9279-52EE-E150-649291301873}"/>
              </a:ext>
            </a:extLst>
          </p:cNvPr>
          <p:cNvSpPr/>
          <p:nvPr/>
        </p:nvSpPr>
        <p:spPr bwMode="auto">
          <a:xfrm rot="12747771">
            <a:off x="2494851" y="3040527"/>
            <a:ext cx="376092" cy="907200"/>
          </a:xfrm>
          <a:custGeom>
            <a:avLst/>
            <a:gdLst>
              <a:gd name="connsiteX0" fmla="*/ 0 w 376092"/>
              <a:gd name="connsiteY0" fmla="*/ 813177 h 907200"/>
              <a:gd name="connsiteX1" fmla="*/ 94023 w 376092"/>
              <a:gd name="connsiteY1" fmla="*/ 706990 h 907200"/>
              <a:gd name="connsiteX2" fmla="*/ 94023 w 376092"/>
              <a:gd name="connsiteY2" fmla="*/ 754001 h 907200"/>
              <a:gd name="connsiteX3" fmla="*/ 373249 w 376092"/>
              <a:gd name="connsiteY3" fmla="*/ 430094 h 907200"/>
              <a:gd name="connsiteX4" fmla="*/ 94023 w 376092"/>
              <a:gd name="connsiteY4" fmla="*/ 848024 h 907200"/>
              <a:gd name="connsiteX5" fmla="*/ 94023 w 376092"/>
              <a:gd name="connsiteY5" fmla="*/ 895036 h 907200"/>
              <a:gd name="connsiteX6" fmla="*/ 0 w 376092"/>
              <a:gd name="connsiteY6" fmla="*/ 813177 h 907200"/>
              <a:gd name="connsiteX0" fmla="*/ 376092 w 376092"/>
              <a:gd name="connsiteY0" fmla="*/ 477106 h 907200"/>
              <a:gd name="connsiteX1" fmla="*/ 0 w 376092"/>
              <a:gd name="connsiteY1" fmla="*/ 94023 h 907200"/>
              <a:gd name="connsiteX2" fmla="*/ 0 w 376092"/>
              <a:gd name="connsiteY2" fmla="*/ 0 h 907200"/>
              <a:gd name="connsiteX3" fmla="*/ 376092 w 376092"/>
              <a:gd name="connsiteY3" fmla="*/ 383083 h 907200"/>
              <a:gd name="connsiteX4" fmla="*/ 376092 w 376092"/>
              <a:gd name="connsiteY4" fmla="*/ 477106 h 907200"/>
              <a:gd name="connsiteX0" fmla="*/ 376092 w 376092"/>
              <a:gd name="connsiteY0" fmla="*/ 477106 h 907200"/>
              <a:gd name="connsiteX1" fmla="*/ 0 w 376092"/>
              <a:gd name="connsiteY1" fmla="*/ 94023 h 907200"/>
              <a:gd name="connsiteX2" fmla="*/ 0 w 376092"/>
              <a:gd name="connsiteY2" fmla="*/ 0 h 907200"/>
              <a:gd name="connsiteX3" fmla="*/ 376092 w 376092"/>
              <a:gd name="connsiteY3" fmla="*/ 383083 h 907200"/>
              <a:gd name="connsiteX4" fmla="*/ 376092 w 376092"/>
              <a:gd name="connsiteY4" fmla="*/ 477106 h 907200"/>
              <a:gd name="connsiteX5" fmla="*/ 94023 w 376092"/>
              <a:gd name="connsiteY5" fmla="*/ 848025 h 907200"/>
              <a:gd name="connsiteX6" fmla="*/ 94023 w 376092"/>
              <a:gd name="connsiteY6" fmla="*/ 895036 h 907200"/>
              <a:gd name="connsiteX7" fmla="*/ 0 w 376092"/>
              <a:gd name="connsiteY7" fmla="*/ 813177 h 907200"/>
              <a:gd name="connsiteX8" fmla="*/ 94023 w 376092"/>
              <a:gd name="connsiteY8" fmla="*/ 706990 h 907200"/>
              <a:gd name="connsiteX9" fmla="*/ 94023 w 376092"/>
              <a:gd name="connsiteY9" fmla="*/ 754001 h 907200"/>
              <a:gd name="connsiteX10" fmla="*/ 373249 w 376092"/>
              <a:gd name="connsiteY10" fmla="*/ 430094 h 90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6092" h="907200" stroke="0" extrusionOk="0">
                <a:moveTo>
                  <a:pt x="0" y="813177"/>
                </a:moveTo>
                <a:cubicBezTo>
                  <a:pt x="23240" y="791297"/>
                  <a:pt x="47883" y="754520"/>
                  <a:pt x="94023" y="706990"/>
                </a:cubicBezTo>
                <a:cubicBezTo>
                  <a:pt x="96080" y="727412"/>
                  <a:pt x="96172" y="744342"/>
                  <a:pt x="94023" y="754001"/>
                </a:cubicBezTo>
                <a:cubicBezTo>
                  <a:pt x="-60654" y="798989"/>
                  <a:pt x="396396" y="260370"/>
                  <a:pt x="373249" y="430094"/>
                </a:cubicBezTo>
                <a:cubicBezTo>
                  <a:pt x="416277" y="606472"/>
                  <a:pt x="270099" y="758466"/>
                  <a:pt x="94023" y="848024"/>
                </a:cubicBezTo>
                <a:cubicBezTo>
                  <a:pt x="94954" y="860160"/>
                  <a:pt x="94723" y="882603"/>
                  <a:pt x="94023" y="895036"/>
                </a:cubicBezTo>
                <a:cubicBezTo>
                  <a:pt x="57500" y="864319"/>
                  <a:pt x="46482" y="848948"/>
                  <a:pt x="0" y="813177"/>
                </a:cubicBezTo>
                <a:close/>
              </a:path>
              <a:path w="376092" h="907200" fill="darkenLess" stroke="0" extrusionOk="0">
                <a:moveTo>
                  <a:pt x="376092" y="477106"/>
                </a:moveTo>
                <a:cubicBezTo>
                  <a:pt x="329135" y="685998"/>
                  <a:pt x="-232799" y="82739"/>
                  <a:pt x="0" y="94023"/>
                </a:cubicBezTo>
                <a:cubicBezTo>
                  <a:pt x="-2875" y="63239"/>
                  <a:pt x="1805" y="32419"/>
                  <a:pt x="0" y="0"/>
                </a:cubicBezTo>
                <a:cubicBezTo>
                  <a:pt x="216835" y="-30476"/>
                  <a:pt x="417590" y="199247"/>
                  <a:pt x="376092" y="383083"/>
                </a:cubicBezTo>
                <a:cubicBezTo>
                  <a:pt x="380047" y="410926"/>
                  <a:pt x="379085" y="444757"/>
                  <a:pt x="376092" y="477106"/>
                </a:cubicBezTo>
                <a:close/>
              </a:path>
              <a:path w="376092" h="907200" fill="none" extrusionOk="0">
                <a:moveTo>
                  <a:pt x="376092" y="477106"/>
                </a:moveTo>
                <a:cubicBezTo>
                  <a:pt x="366481" y="675515"/>
                  <a:pt x="-231435" y="93298"/>
                  <a:pt x="0" y="94023"/>
                </a:cubicBezTo>
                <a:cubicBezTo>
                  <a:pt x="3572" y="49171"/>
                  <a:pt x="-2607" y="40662"/>
                  <a:pt x="0" y="0"/>
                </a:cubicBezTo>
                <a:cubicBezTo>
                  <a:pt x="219830" y="-24726"/>
                  <a:pt x="380772" y="200011"/>
                  <a:pt x="376092" y="383083"/>
                </a:cubicBezTo>
                <a:cubicBezTo>
                  <a:pt x="374617" y="409577"/>
                  <a:pt x="379425" y="449283"/>
                  <a:pt x="376092" y="477106"/>
                </a:cubicBezTo>
                <a:cubicBezTo>
                  <a:pt x="378512" y="643037"/>
                  <a:pt x="240488" y="835967"/>
                  <a:pt x="94023" y="848025"/>
                </a:cubicBezTo>
                <a:cubicBezTo>
                  <a:pt x="92598" y="859549"/>
                  <a:pt x="96285" y="877392"/>
                  <a:pt x="94023" y="895036"/>
                </a:cubicBezTo>
                <a:cubicBezTo>
                  <a:pt x="59095" y="857146"/>
                  <a:pt x="24086" y="827300"/>
                  <a:pt x="0" y="813177"/>
                </a:cubicBezTo>
                <a:cubicBezTo>
                  <a:pt x="39740" y="771213"/>
                  <a:pt x="56463" y="741728"/>
                  <a:pt x="94023" y="706990"/>
                </a:cubicBezTo>
                <a:cubicBezTo>
                  <a:pt x="93429" y="722579"/>
                  <a:pt x="93155" y="731552"/>
                  <a:pt x="94023" y="754001"/>
                </a:cubicBezTo>
                <a:cubicBezTo>
                  <a:pt x="-71743" y="817129"/>
                  <a:pt x="359306" y="282705"/>
                  <a:pt x="373249" y="430094"/>
                </a:cubicBezTo>
              </a:path>
              <a:path w="376092" h="907200" fill="none" stroke="0" extrusionOk="0">
                <a:moveTo>
                  <a:pt x="376092" y="477106"/>
                </a:moveTo>
                <a:cubicBezTo>
                  <a:pt x="332113" y="694220"/>
                  <a:pt x="-237252" y="76508"/>
                  <a:pt x="0" y="94023"/>
                </a:cubicBezTo>
                <a:cubicBezTo>
                  <a:pt x="-3470" y="58731"/>
                  <a:pt x="2251" y="42355"/>
                  <a:pt x="0" y="0"/>
                </a:cubicBezTo>
                <a:cubicBezTo>
                  <a:pt x="187797" y="-20972"/>
                  <a:pt x="384909" y="138542"/>
                  <a:pt x="376092" y="383083"/>
                </a:cubicBezTo>
                <a:cubicBezTo>
                  <a:pt x="371506" y="405930"/>
                  <a:pt x="379609" y="447505"/>
                  <a:pt x="376092" y="477106"/>
                </a:cubicBezTo>
                <a:cubicBezTo>
                  <a:pt x="368707" y="636174"/>
                  <a:pt x="275397" y="790964"/>
                  <a:pt x="94023" y="848025"/>
                </a:cubicBezTo>
                <a:cubicBezTo>
                  <a:pt x="95068" y="864107"/>
                  <a:pt x="93146" y="884402"/>
                  <a:pt x="94023" y="895036"/>
                </a:cubicBezTo>
                <a:cubicBezTo>
                  <a:pt x="54566" y="853834"/>
                  <a:pt x="28128" y="834201"/>
                  <a:pt x="0" y="813177"/>
                </a:cubicBezTo>
                <a:cubicBezTo>
                  <a:pt x="23789" y="789605"/>
                  <a:pt x="50797" y="762930"/>
                  <a:pt x="94023" y="706990"/>
                </a:cubicBezTo>
                <a:cubicBezTo>
                  <a:pt x="93734" y="729932"/>
                  <a:pt x="92416" y="738729"/>
                  <a:pt x="94023" y="754001"/>
                </a:cubicBezTo>
                <a:cubicBezTo>
                  <a:pt x="-59992" y="782400"/>
                  <a:pt x="397256" y="287311"/>
                  <a:pt x="373249" y="430094"/>
                </a:cubicBezTo>
              </a:path>
            </a:pathLst>
          </a:custGeom>
          <a:solidFill>
            <a:srgbClr val="FFCC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010053579">
                  <a:prstGeom prst="curvedLef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hangingPunct="0"/>
            <a:endParaRPr lang="en-US">
              <a:latin typeface="Arial" charset="0"/>
            </a:endParaRPr>
          </a:p>
        </p:txBody>
      </p:sp>
      <p:sp>
        <p:nvSpPr>
          <p:cNvPr id="12" name="Freccia circolare a sinistra 11">
            <a:extLst>
              <a:ext uri="{FF2B5EF4-FFF2-40B4-BE49-F238E27FC236}">
                <a16:creationId xmlns:a16="http://schemas.microsoft.com/office/drawing/2014/main" id="{822D5864-F7E8-E509-E228-F49AB858C4CE}"/>
              </a:ext>
            </a:extLst>
          </p:cNvPr>
          <p:cNvSpPr/>
          <p:nvPr/>
        </p:nvSpPr>
        <p:spPr bwMode="auto">
          <a:xfrm rot="9685068">
            <a:off x="2390489" y="4623788"/>
            <a:ext cx="472031" cy="1201497"/>
          </a:xfrm>
          <a:custGeom>
            <a:avLst/>
            <a:gdLst>
              <a:gd name="connsiteX0" fmla="*/ 0 w 472031"/>
              <a:gd name="connsiteY0" fmla="*/ 1083489 h 1201497"/>
              <a:gd name="connsiteX1" fmla="*/ 118008 w 472031"/>
              <a:gd name="connsiteY1" fmla="*/ 949216 h 1201497"/>
              <a:gd name="connsiteX2" fmla="*/ 118008 w 472031"/>
              <a:gd name="connsiteY2" fmla="*/ 1008220 h 1201497"/>
              <a:gd name="connsiteX3" fmla="*/ 468889 w 472031"/>
              <a:gd name="connsiteY3" fmla="*/ 571247 h 1201497"/>
              <a:gd name="connsiteX4" fmla="*/ 118008 w 472031"/>
              <a:gd name="connsiteY4" fmla="*/ 1126228 h 1201497"/>
              <a:gd name="connsiteX5" fmla="*/ 118008 w 472031"/>
              <a:gd name="connsiteY5" fmla="*/ 1185231 h 1201497"/>
              <a:gd name="connsiteX6" fmla="*/ 0 w 472031"/>
              <a:gd name="connsiteY6" fmla="*/ 1083489 h 1201497"/>
              <a:gd name="connsiteX0" fmla="*/ 472031 w 472031"/>
              <a:gd name="connsiteY0" fmla="*/ 630250 h 1201497"/>
              <a:gd name="connsiteX1" fmla="*/ 0 w 472031"/>
              <a:gd name="connsiteY1" fmla="*/ 118007 h 1201497"/>
              <a:gd name="connsiteX2" fmla="*/ 0 w 472031"/>
              <a:gd name="connsiteY2" fmla="*/ 0 h 1201497"/>
              <a:gd name="connsiteX3" fmla="*/ 472031 w 472031"/>
              <a:gd name="connsiteY3" fmla="*/ 512243 h 1201497"/>
              <a:gd name="connsiteX4" fmla="*/ 472031 w 472031"/>
              <a:gd name="connsiteY4" fmla="*/ 630250 h 1201497"/>
              <a:gd name="connsiteX0" fmla="*/ 472031 w 472031"/>
              <a:gd name="connsiteY0" fmla="*/ 630250 h 1201497"/>
              <a:gd name="connsiteX1" fmla="*/ 0 w 472031"/>
              <a:gd name="connsiteY1" fmla="*/ 118007 h 1201497"/>
              <a:gd name="connsiteX2" fmla="*/ 0 w 472031"/>
              <a:gd name="connsiteY2" fmla="*/ 0 h 1201497"/>
              <a:gd name="connsiteX3" fmla="*/ 472031 w 472031"/>
              <a:gd name="connsiteY3" fmla="*/ 512243 h 1201497"/>
              <a:gd name="connsiteX4" fmla="*/ 472031 w 472031"/>
              <a:gd name="connsiteY4" fmla="*/ 630250 h 1201497"/>
              <a:gd name="connsiteX5" fmla="*/ 118008 w 472031"/>
              <a:gd name="connsiteY5" fmla="*/ 1126227 h 1201497"/>
              <a:gd name="connsiteX6" fmla="*/ 118008 w 472031"/>
              <a:gd name="connsiteY6" fmla="*/ 1185231 h 1201497"/>
              <a:gd name="connsiteX7" fmla="*/ 0 w 472031"/>
              <a:gd name="connsiteY7" fmla="*/ 1083489 h 1201497"/>
              <a:gd name="connsiteX8" fmla="*/ 118008 w 472031"/>
              <a:gd name="connsiteY8" fmla="*/ 949216 h 1201497"/>
              <a:gd name="connsiteX9" fmla="*/ 118008 w 472031"/>
              <a:gd name="connsiteY9" fmla="*/ 1008220 h 1201497"/>
              <a:gd name="connsiteX10" fmla="*/ 468889 w 472031"/>
              <a:gd name="connsiteY10" fmla="*/ 571247 h 120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2031" h="1201497" stroke="0" extrusionOk="0">
                <a:moveTo>
                  <a:pt x="0" y="1083489"/>
                </a:moveTo>
                <a:cubicBezTo>
                  <a:pt x="52030" y="1010827"/>
                  <a:pt x="66414" y="998987"/>
                  <a:pt x="118008" y="949216"/>
                </a:cubicBezTo>
                <a:cubicBezTo>
                  <a:pt x="116107" y="966895"/>
                  <a:pt x="119453" y="982474"/>
                  <a:pt x="118008" y="1008220"/>
                </a:cubicBezTo>
                <a:cubicBezTo>
                  <a:pt x="-97089" y="1089960"/>
                  <a:pt x="494265" y="351492"/>
                  <a:pt x="468889" y="571247"/>
                </a:cubicBezTo>
                <a:cubicBezTo>
                  <a:pt x="537518" y="794872"/>
                  <a:pt x="341100" y="1030968"/>
                  <a:pt x="118008" y="1126228"/>
                </a:cubicBezTo>
                <a:cubicBezTo>
                  <a:pt x="115221" y="1148799"/>
                  <a:pt x="117393" y="1155880"/>
                  <a:pt x="118008" y="1185231"/>
                </a:cubicBezTo>
                <a:cubicBezTo>
                  <a:pt x="80380" y="1154650"/>
                  <a:pt x="37076" y="1120011"/>
                  <a:pt x="0" y="1083489"/>
                </a:cubicBezTo>
                <a:close/>
              </a:path>
              <a:path w="472031" h="1201497" fill="darkenLess" stroke="0" extrusionOk="0">
                <a:moveTo>
                  <a:pt x="472031" y="630250"/>
                </a:moveTo>
                <a:cubicBezTo>
                  <a:pt x="425236" y="910484"/>
                  <a:pt x="-300501" y="100104"/>
                  <a:pt x="0" y="118007"/>
                </a:cubicBezTo>
                <a:cubicBezTo>
                  <a:pt x="1969" y="86297"/>
                  <a:pt x="-932" y="39075"/>
                  <a:pt x="0" y="0"/>
                </a:cubicBezTo>
                <a:cubicBezTo>
                  <a:pt x="280309" y="-65508"/>
                  <a:pt x="509307" y="254253"/>
                  <a:pt x="472031" y="512243"/>
                </a:cubicBezTo>
                <a:cubicBezTo>
                  <a:pt x="470697" y="545735"/>
                  <a:pt x="471048" y="579466"/>
                  <a:pt x="472031" y="630250"/>
                </a:cubicBezTo>
                <a:close/>
              </a:path>
              <a:path w="472031" h="1201497" fill="none" extrusionOk="0">
                <a:moveTo>
                  <a:pt x="472031" y="630250"/>
                </a:moveTo>
                <a:cubicBezTo>
                  <a:pt x="445568" y="876911"/>
                  <a:pt x="-325321" y="116032"/>
                  <a:pt x="0" y="118007"/>
                </a:cubicBezTo>
                <a:cubicBezTo>
                  <a:pt x="-33" y="70740"/>
                  <a:pt x="-2461" y="44245"/>
                  <a:pt x="0" y="0"/>
                </a:cubicBezTo>
                <a:cubicBezTo>
                  <a:pt x="275163" y="-29514"/>
                  <a:pt x="480475" y="280761"/>
                  <a:pt x="472031" y="512243"/>
                </a:cubicBezTo>
                <a:cubicBezTo>
                  <a:pt x="472810" y="539157"/>
                  <a:pt x="475428" y="606309"/>
                  <a:pt x="472031" y="630250"/>
                </a:cubicBezTo>
                <a:cubicBezTo>
                  <a:pt x="483077" y="823873"/>
                  <a:pt x="305057" y="1102311"/>
                  <a:pt x="118008" y="1126227"/>
                </a:cubicBezTo>
                <a:cubicBezTo>
                  <a:pt x="116364" y="1151458"/>
                  <a:pt x="120598" y="1164299"/>
                  <a:pt x="118008" y="1185231"/>
                </a:cubicBezTo>
                <a:cubicBezTo>
                  <a:pt x="57464" y="1136383"/>
                  <a:pt x="25209" y="1113182"/>
                  <a:pt x="0" y="1083489"/>
                </a:cubicBezTo>
                <a:cubicBezTo>
                  <a:pt x="48157" y="1031470"/>
                  <a:pt x="69323" y="1000485"/>
                  <a:pt x="118008" y="949216"/>
                </a:cubicBezTo>
                <a:cubicBezTo>
                  <a:pt x="119434" y="963357"/>
                  <a:pt x="119382" y="991533"/>
                  <a:pt x="118008" y="1008220"/>
                </a:cubicBezTo>
                <a:cubicBezTo>
                  <a:pt x="-73941" y="1065559"/>
                  <a:pt x="455388" y="370439"/>
                  <a:pt x="468889" y="571247"/>
                </a:cubicBezTo>
              </a:path>
              <a:path w="472031" h="1201497" fill="none" stroke="0" extrusionOk="0">
                <a:moveTo>
                  <a:pt x="472031" y="630250"/>
                </a:moveTo>
                <a:cubicBezTo>
                  <a:pt x="445024" y="916558"/>
                  <a:pt x="-285785" y="103132"/>
                  <a:pt x="0" y="118007"/>
                </a:cubicBezTo>
                <a:cubicBezTo>
                  <a:pt x="-4347" y="93766"/>
                  <a:pt x="-3541" y="25684"/>
                  <a:pt x="0" y="0"/>
                </a:cubicBezTo>
                <a:cubicBezTo>
                  <a:pt x="254832" y="-6176"/>
                  <a:pt x="486962" y="173504"/>
                  <a:pt x="472031" y="512243"/>
                </a:cubicBezTo>
                <a:cubicBezTo>
                  <a:pt x="469061" y="542926"/>
                  <a:pt x="469824" y="582631"/>
                  <a:pt x="472031" y="630250"/>
                </a:cubicBezTo>
                <a:cubicBezTo>
                  <a:pt x="449783" y="816786"/>
                  <a:pt x="359810" y="1038651"/>
                  <a:pt x="118008" y="1126227"/>
                </a:cubicBezTo>
                <a:cubicBezTo>
                  <a:pt x="120345" y="1138059"/>
                  <a:pt x="115989" y="1162348"/>
                  <a:pt x="118008" y="1185231"/>
                </a:cubicBezTo>
                <a:cubicBezTo>
                  <a:pt x="72962" y="1155155"/>
                  <a:pt x="33633" y="1108594"/>
                  <a:pt x="0" y="1083489"/>
                </a:cubicBezTo>
                <a:cubicBezTo>
                  <a:pt x="44161" y="1035954"/>
                  <a:pt x="87485" y="980616"/>
                  <a:pt x="118008" y="949216"/>
                </a:cubicBezTo>
                <a:cubicBezTo>
                  <a:pt x="119176" y="975248"/>
                  <a:pt x="119622" y="991707"/>
                  <a:pt x="118008" y="1008220"/>
                </a:cubicBezTo>
                <a:cubicBezTo>
                  <a:pt x="-78376" y="1043014"/>
                  <a:pt x="500578" y="385196"/>
                  <a:pt x="468889" y="571247"/>
                </a:cubicBezTo>
              </a:path>
            </a:pathLst>
          </a:custGeom>
          <a:solidFill>
            <a:srgbClr val="EC222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010053579">
                  <a:prstGeom prst="curvedLef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hangingPunct="0"/>
            <a:endParaRPr lang="en-US">
              <a:latin typeface="Arial" charset="0"/>
            </a:endParaRPr>
          </a:p>
        </p:txBody>
      </p:sp>
      <p:sp>
        <p:nvSpPr>
          <p:cNvPr id="17" name="Freccia circolare a sinistra 16">
            <a:extLst>
              <a:ext uri="{FF2B5EF4-FFF2-40B4-BE49-F238E27FC236}">
                <a16:creationId xmlns:a16="http://schemas.microsoft.com/office/drawing/2014/main" id="{6B443D42-15B9-D179-D78F-B411C80CE45D}"/>
              </a:ext>
            </a:extLst>
          </p:cNvPr>
          <p:cNvSpPr/>
          <p:nvPr/>
        </p:nvSpPr>
        <p:spPr bwMode="auto">
          <a:xfrm rot="8767060" flipH="1">
            <a:off x="5770962" y="4046458"/>
            <a:ext cx="376092" cy="905809"/>
          </a:xfrm>
          <a:custGeom>
            <a:avLst/>
            <a:gdLst>
              <a:gd name="connsiteX0" fmla="*/ 0 w 376092"/>
              <a:gd name="connsiteY0" fmla="*/ 811786 h 905809"/>
              <a:gd name="connsiteX1" fmla="*/ 94023 w 376092"/>
              <a:gd name="connsiteY1" fmla="*/ 705621 h 905809"/>
              <a:gd name="connsiteX2" fmla="*/ 94023 w 376092"/>
              <a:gd name="connsiteY2" fmla="*/ 752632 h 905809"/>
              <a:gd name="connsiteX3" fmla="*/ 373239 w 376092"/>
              <a:gd name="connsiteY3" fmla="*/ 429399 h 905809"/>
              <a:gd name="connsiteX4" fmla="*/ 94023 w 376092"/>
              <a:gd name="connsiteY4" fmla="*/ 846655 h 905809"/>
              <a:gd name="connsiteX5" fmla="*/ 94023 w 376092"/>
              <a:gd name="connsiteY5" fmla="*/ 893667 h 905809"/>
              <a:gd name="connsiteX6" fmla="*/ 0 w 376092"/>
              <a:gd name="connsiteY6" fmla="*/ 811786 h 905809"/>
              <a:gd name="connsiteX0" fmla="*/ 376092 w 376092"/>
              <a:gd name="connsiteY0" fmla="*/ 476410 h 905809"/>
              <a:gd name="connsiteX1" fmla="*/ 0 w 376092"/>
              <a:gd name="connsiteY1" fmla="*/ 94023 h 905809"/>
              <a:gd name="connsiteX2" fmla="*/ 0 w 376092"/>
              <a:gd name="connsiteY2" fmla="*/ 0 h 905809"/>
              <a:gd name="connsiteX3" fmla="*/ 376092 w 376092"/>
              <a:gd name="connsiteY3" fmla="*/ 382387 h 905809"/>
              <a:gd name="connsiteX4" fmla="*/ 376092 w 376092"/>
              <a:gd name="connsiteY4" fmla="*/ 476410 h 905809"/>
              <a:gd name="connsiteX0" fmla="*/ 376092 w 376092"/>
              <a:gd name="connsiteY0" fmla="*/ 476410 h 905809"/>
              <a:gd name="connsiteX1" fmla="*/ 0 w 376092"/>
              <a:gd name="connsiteY1" fmla="*/ 94023 h 905809"/>
              <a:gd name="connsiteX2" fmla="*/ 0 w 376092"/>
              <a:gd name="connsiteY2" fmla="*/ 0 h 905809"/>
              <a:gd name="connsiteX3" fmla="*/ 376092 w 376092"/>
              <a:gd name="connsiteY3" fmla="*/ 382387 h 905809"/>
              <a:gd name="connsiteX4" fmla="*/ 376092 w 376092"/>
              <a:gd name="connsiteY4" fmla="*/ 476410 h 905809"/>
              <a:gd name="connsiteX5" fmla="*/ 94023 w 376092"/>
              <a:gd name="connsiteY5" fmla="*/ 846655 h 905809"/>
              <a:gd name="connsiteX6" fmla="*/ 94023 w 376092"/>
              <a:gd name="connsiteY6" fmla="*/ 893667 h 905809"/>
              <a:gd name="connsiteX7" fmla="*/ 0 w 376092"/>
              <a:gd name="connsiteY7" fmla="*/ 811786 h 905809"/>
              <a:gd name="connsiteX8" fmla="*/ 94023 w 376092"/>
              <a:gd name="connsiteY8" fmla="*/ 705621 h 905809"/>
              <a:gd name="connsiteX9" fmla="*/ 94023 w 376092"/>
              <a:gd name="connsiteY9" fmla="*/ 752632 h 905809"/>
              <a:gd name="connsiteX10" fmla="*/ 373239 w 376092"/>
              <a:gd name="connsiteY10" fmla="*/ 429399 h 90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6092" h="905809" stroke="0" extrusionOk="0">
                <a:moveTo>
                  <a:pt x="0" y="811786"/>
                </a:moveTo>
                <a:cubicBezTo>
                  <a:pt x="33328" y="765179"/>
                  <a:pt x="51730" y="762468"/>
                  <a:pt x="94023" y="705621"/>
                </a:cubicBezTo>
                <a:cubicBezTo>
                  <a:pt x="96080" y="726043"/>
                  <a:pt x="96172" y="742973"/>
                  <a:pt x="94023" y="752632"/>
                </a:cubicBezTo>
                <a:cubicBezTo>
                  <a:pt x="-69928" y="807787"/>
                  <a:pt x="393890" y="268189"/>
                  <a:pt x="373239" y="429399"/>
                </a:cubicBezTo>
                <a:cubicBezTo>
                  <a:pt x="429269" y="595930"/>
                  <a:pt x="275750" y="791237"/>
                  <a:pt x="94023" y="846655"/>
                </a:cubicBezTo>
                <a:cubicBezTo>
                  <a:pt x="94954" y="858791"/>
                  <a:pt x="94723" y="881234"/>
                  <a:pt x="94023" y="893667"/>
                </a:cubicBezTo>
                <a:cubicBezTo>
                  <a:pt x="59272" y="862106"/>
                  <a:pt x="21148" y="829066"/>
                  <a:pt x="0" y="811786"/>
                </a:cubicBezTo>
                <a:close/>
              </a:path>
              <a:path w="376092" h="905809" fill="darkenLess" stroke="0" extrusionOk="0">
                <a:moveTo>
                  <a:pt x="376092" y="476410"/>
                </a:moveTo>
                <a:cubicBezTo>
                  <a:pt x="329135" y="684918"/>
                  <a:pt x="-232799" y="82739"/>
                  <a:pt x="0" y="94023"/>
                </a:cubicBezTo>
                <a:cubicBezTo>
                  <a:pt x="-2875" y="63239"/>
                  <a:pt x="1805" y="32419"/>
                  <a:pt x="0" y="0"/>
                </a:cubicBezTo>
                <a:cubicBezTo>
                  <a:pt x="210569" y="-9549"/>
                  <a:pt x="410361" y="194104"/>
                  <a:pt x="376092" y="382387"/>
                </a:cubicBezTo>
                <a:cubicBezTo>
                  <a:pt x="380047" y="410230"/>
                  <a:pt x="379085" y="444061"/>
                  <a:pt x="376092" y="476410"/>
                </a:cubicBezTo>
                <a:close/>
              </a:path>
              <a:path w="376092" h="905809" fill="none" extrusionOk="0">
                <a:moveTo>
                  <a:pt x="376092" y="476410"/>
                </a:moveTo>
                <a:cubicBezTo>
                  <a:pt x="366481" y="674435"/>
                  <a:pt x="-231435" y="93298"/>
                  <a:pt x="0" y="94023"/>
                </a:cubicBezTo>
                <a:cubicBezTo>
                  <a:pt x="3572" y="49171"/>
                  <a:pt x="-2607" y="40662"/>
                  <a:pt x="0" y="0"/>
                </a:cubicBezTo>
                <a:cubicBezTo>
                  <a:pt x="222235" y="-29631"/>
                  <a:pt x="378144" y="183697"/>
                  <a:pt x="376092" y="382387"/>
                </a:cubicBezTo>
                <a:cubicBezTo>
                  <a:pt x="374617" y="408881"/>
                  <a:pt x="379425" y="448587"/>
                  <a:pt x="376092" y="476410"/>
                </a:cubicBezTo>
                <a:cubicBezTo>
                  <a:pt x="379260" y="639318"/>
                  <a:pt x="256997" y="808030"/>
                  <a:pt x="94023" y="846655"/>
                </a:cubicBezTo>
                <a:cubicBezTo>
                  <a:pt x="92335" y="865784"/>
                  <a:pt x="94432" y="880345"/>
                  <a:pt x="94023" y="893667"/>
                </a:cubicBezTo>
                <a:cubicBezTo>
                  <a:pt x="75440" y="869959"/>
                  <a:pt x="36641" y="839881"/>
                  <a:pt x="0" y="811786"/>
                </a:cubicBezTo>
                <a:cubicBezTo>
                  <a:pt x="36692" y="773092"/>
                  <a:pt x="54928" y="746106"/>
                  <a:pt x="94023" y="705621"/>
                </a:cubicBezTo>
                <a:cubicBezTo>
                  <a:pt x="93429" y="721210"/>
                  <a:pt x="93155" y="730183"/>
                  <a:pt x="94023" y="752632"/>
                </a:cubicBezTo>
                <a:cubicBezTo>
                  <a:pt x="-60335" y="798992"/>
                  <a:pt x="383646" y="275870"/>
                  <a:pt x="373239" y="429399"/>
                </a:cubicBezTo>
              </a:path>
              <a:path w="376092" h="905809" fill="none" stroke="0" extrusionOk="0">
                <a:moveTo>
                  <a:pt x="376092" y="476410"/>
                </a:moveTo>
                <a:cubicBezTo>
                  <a:pt x="332113" y="693140"/>
                  <a:pt x="-237252" y="76508"/>
                  <a:pt x="0" y="94023"/>
                </a:cubicBezTo>
                <a:cubicBezTo>
                  <a:pt x="-3470" y="58731"/>
                  <a:pt x="2251" y="42355"/>
                  <a:pt x="0" y="0"/>
                </a:cubicBezTo>
                <a:cubicBezTo>
                  <a:pt x="174433" y="-35047"/>
                  <a:pt x="386211" y="133362"/>
                  <a:pt x="376092" y="382387"/>
                </a:cubicBezTo>
                <a:cubicBezTo>
                  <a:pt x="371506" y="405234"/>
                  <a:pt x="379609" y="446809"/>
                  <a:pt x="376092" y="476410"/>
                </a:cubicBezTo>
                <a:cubicBezTo>
                  <a:pt x="359827" y="616384"/>
                  <a:pt x="273361" y="791453"/>
                  <a:pt x="94023" y="846655"/>
                </a:cubicBezTo>
                <a:cubicBezTo>
                  <a:pt x="93158" y="864259"/>
                  <a:pt x="93951" y="882799"/>
                  <a:pt x="94023" y="893667"/>
                </a:cubicBezTo>
                <a:cubicBezTo>
                  <a:pt x="56820" y="867639"/>
                  <a:pt x="29826" y="838939"/>
                  <a:pt x="0" y="811786"/>
                </a:cubicBezTo>
                <a:cubicBezTo>
                  <a:pt x="36134" y="772370"/>
                  <a:pt x="62150" y="732333"/>
                  <a:pt x="94023" y="705621"/>
                </a:cubicBezTo>
                <a:cubicBezTo>
                  <a:pt x="93734" y="728563"/>
                  <a:pt x="92416" y="737360"/>
                  <a:pt x="94023" y="752632"/>
                </a:cubicBezTo>
                <a:cubicBezTo>
                  <a:pt x="-65345" y="767805"/>
                  <a:pt x="398013" y="288879"/>
                  <a:pt x="373239" y="429399"/>
                </a:cubicBezTo>
              </a:path>
            </a:pathLst>
          </a:custGeom>
          <a:solidFill>
            <a:srgbClr val="EC222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010053579">
                  <a:prstGeom prst="curvedLef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hangingPunct="0"/>
            <a:endParaRPr lang="en-US">
              <a:latin typeface="Arial" charset="0"/>
            </a:endParaRPr>
          </a:p>
        </p:txBody>
      </p:sp>
      <p:sp>
        <p:nvSpPr>
          <p:cNvPr id="19" name="Freccia circolare a sinistra 18">
            <a:extLst>
              <a:ext uri="{FF2B5EF4-FFF2-40B4-BE49-F238E27FC236}">
                <a16:creationId xmlns:a16="http://schemas.microsoft.com/office/drawing/2014/main" id="{FC89ED2E-3924-D725-FDA7-33D3DC47EA84}"/>
              </a:ext>
            </a:extLst>
          </p:cNvPr>
          <p:cNvSpPr/>
          <p:nvPr/>
        </p:nvSpPr>
        <p:spPr bwMode="auto">
          <a:xfrm rot="6437527" flipH="1">
            <a:off x="6317489" y="998014"/>
            <a:ext cx="815787" cy="3710237"/>
          </a:xfrm>
          <a:custGeom>
            <a:avLst/>
            <a:gdLst>
              <a:gd name="connsiteX0" fmla="*/ 0 w 815787"/>
              <a:gd name="connsiteY0" fmla="*/ 3506290 h 3710237"/>
              <a:gd name="connsiteX1" fmla="*/ 203947 w 815787"/>
              <a:gd name="connsiteY1" fmla="*/ 3248293 h 3710237"/>
              <a:gd name="connsiteX2" fmla="*/ 203947 w 815787"/>
              <a:gd name="connsiteY2" fmla="*/ 3350266 h 3710237"/>
              <a:gd name="connsiteX3" fmla="*/ 814322 w 815787"/>
              <a:gd name="connsiteY3" fmla="*/ 1804132 h 3710237"/>
              <a:gd name="connsiteX4" fmla="*/ 764309 w 815787"/>
              <a:gd name="connsiteY4" fmla="*/ 2501190 h 3710237"/>
              <a:gd name="connsiteX5" fmla="*/ 203947 w 815787"/>
              <a:gd name="connsiteY5" fmla="*/ 3554214 h 3710237"/>
              <a:gd name="connsiteX6" fmla="*/ 203947 w 815787"/>
              <a:gd name="connsiteY6" fmla="*/ 3656186 h 3710237"/>
              <a:gd name="connsiteX7" fmla="*/ 0 w 815787"/>
              <a:gd name="connsiteY7" fmla="*/ 3506290 h 3710237"/>
              <a:gd name="connsiteX0" fmla="*/ 815787 w 815787"/>
              <a:gd name="connsiteY0" fmla="*/ 1906105 h 3710237"/>
              <a:gd name="connsiteX1" fmla="*/ 0 w 815787"/>
              <a:gd name="connsiteY1" fmla="*/ 203947 h 3710237"/>
              <a:gd name="connsiteX2" fmla="*/ 0 w 815787"/>
              <a:gd name="connsiteY2" fmla="*/ 0 h 3710237"/>
              <a:gd name="connsiteX3" fmla="*/ 815787 w 815787"/>
              <a:gd name="connsiteY3" fmla="*/ 1702158 h 3710237"/>
              <a:gd name="connsiteX4" fmla="*/ 815787 w 815787"/>
              <a:gd name="connsiteY4" fmla="*/ 1906105 h 3710237"/>
              <a:gd name="connsiteX0" fmla="*/ 815787 w 815787"/>
              <a:gd name="connsiteY0" fmla="*/ 1906105 h 3710237"/>
              <a:gd name="connsiteX1" fmla="*/ 0 w 815787"/>
              <a:gd name="connsiteY1" fmla="*/ 203947 h 3710237"/>
              <a:gd name="connsiteX2" fmla="*/ 0 w 815787"/>
              <a:gd name="connsiteY2" fmla="*/ 0 h 3710237"/>
              <a:gd name="connsiteX3" fmla="*/ 815787 w 815787"/>
              <a:gd name="connsiteY3" fmla="*/ 1702158 h 3710237"/>
              <a:gd name="connsiteX4" fmla="*/ 815787 w 815787"/>
              <a:gd name="connsiteY4" fmla="*/ 1906105 h 3710237"/>
              <a:gd name="connsiteX5" fmla="*/ 203947 w 815787"/>
              <a:gd name="connsiteY5" fmla="*/ 3554212 h 3710237"/>
              <a:gd name="connsiteX6" fmla="*/ 203947 w 815787"/>
              <a:gd name="connsiteY6" fmla="*/ 3656186 h 3710237"/>
              <a:gd name="connsiteX7" fmla="*/ 0 w 815787"/>
              <a:gd name="connsiteY7" fmla="*/ 3506290 h 3710237"/>
              <a:gd name="connsiteX8" fmla="*/ 203947 w 815787"/>
              <a:gd name="connsiteY8" fmla="*/ 3248293 h 3710237"/>
              <a:gd name="connsiteX9" fmla="*/ 203947 w 815787"/>
              <a:gd name="connsiteY9" fmla="*/ 3350266 h 3710237"/>
              <a:gd name="connsiteX10" fmla="*/ 814322 w 815787"/>
              <a:gd name="connsiteY10" fmla="*/ 1804132 h 371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15787" h="3710237" stroke="0" extrusionOk="0">
                <a:moveTo>
                  <a:pt x="0" y="3506290"/>
                </a:moveTo>
                <a:cubicBezTo>
                  <a:pt x="81037" y="3395490"/>
                  <a:pt x="92941" y="3368319"/>
                  <a:pt x="203947" y="3248293"/>
                </a:cubicBezTo>
                <a:cubicBezTo>
                  <a:pt x="199929" y="3289197"/>
                  <a:pt x="207557" y="3302451"/>
                  <a:pt x="203947" y="3350266"/>
                </a:cubicBezTo>
                <a:cubicBezTo>
                  <a:pt x="-153982" y="3551696"/>
                  <a:pt x="851204" y="1016238"/>
                  <a:pt x="814322" y="1804132"/>
                </a:cubicBezTo>
                <a:cubicBezTo>
                  <a:pt x="843944" y="2024453"/>
                  <a:pt x="796455" y="2232282"/>
                  <a:pt x="764309" y="2501190"/>
                </a:cubicBezTo>
                <a:cubicBezTo>
                  <a:pt x="696763" y="2991735"/>
                  <a:pt x="482441" y="3422991"/>
                  <a:pt x="203947" y="3554214"/>
                </a:cubicBezTo>
                <a:cubicBezTo>
                  <a:pt x="208018" y="3585554"/>
                  <a:pt x="208864" y="3617800"/>
                  <a:pt x="203947" y="3656186"/>
                </a:cubicBezTo>
                <a:cubicBezTo>
                  <a:pt x="128537" y="3599092"/>
                  <a:pt x="52157" y="3546281"/>
                  <a:pt x="0" y="3506290"/>
                </a:cubicBezTo>
                <a:close/>
              </a:path>
              <a:path w="815787" h="3710237" fill="darkenLess" stroke="0" extrusionOk="0">
                <a:moveTo>
                  <a:pt x="815787" y="1906105"/>
                </a:moveTo>
                <a:cubicBezTo>
                  <a:pt x="750579" y="2897657"/>
                  <a:pt x="-365480" y="218396"/>
                  <a:pt x="0" y="203947"/>
                </a:cubicBezTo>
                <a:cubicBezTo>
                  <a:pt x="-8161" y="162766"/>
                  <a:pt x="-3853" y="74105"/>
                  <a:pt x="0" y="0"/>
                </a:cubicBezTo>
                <a:cubicBezTo>
                  <a:pt x="478951" y="43656"/>
                  <a:pt x="835823" y="772656"/>
                  <a:pt x="815787" y="1702158"/>
                </a:cubicBezTo>
                <a:cubicBezTo>
                  <a:pt x="825632" y="1804091"/>
                  <a:pt x="820084" y="1814230"/>
                  <a:pt x="815787" y="1906105"/>
                </a:cubicBezTo>
                <a:close/>
              </a:path>
              <a:path w="815787" h="3710237" fill="none" extrusionOk="0">
                <a:moveTo>
                  <a:pt x="815787" y="1906105"/>
                </a:moveTo>
                <a:cubicBezTo>
                  <a:pt x="895228" y="2918568"/>
                  <a:pt x="-522190" y="184916"/>
                  <a:pt x="0" y="203947"/>
                </a:cubicBezTo>
                <a:cubicBezTo>
                  <a:pt x="-9930" y="138834"/>
                  <a:pt x="8858" y="65857"/>
                  <a:pt x="0" y="0"/>
                </a:cubicBezTo>
                <a:cubicBezTo>
                  <a:pt x="571535" y="-11956"/>
                  <a:pt x="807703" y="688329"/>
                  <a:pt x="815787" y="1702158"/>
                </a:cubicBezTo>
                <a:cubicBezTo>
                  <a:pt x="805926" y="1746497"/>
                  <a:pt x="816781" y="1833600"/>
                  <a:pt x="815787" y="1906105"/>
                </a:cubicBezTo>
                <a:cubicBezTo>
                  <a:pt x="875293" y="2630796"/>
                  <a:pt x="561365" y="3379407"/>
                  <a:pt x="203947" y="3554212"/>
                </a:cubicBezTo>
                <a:cubicBezTo>
                  <a:pt x="208009" y="3594633"/>
                  <a:pt x="205547" y="3632183"/>
                  <a:pt x="203947" y="3656186"/>
                </a:cubicBezTo>
                <a:cubicBezTo>
                  <a:pt x="120760" y="3609435"/>
                  <a:pt x="63417" y="3568270"/>
                  <a:pt x="0" y="3506290"/>
                </a:cubicBezTo>
                <a:cubicBezTo>
                  <a:pt x="104298" y="3381006"/>
                  <a:pt x="114476" y="3336286"/>
                  <a:pt x="203947" y="3248293"/>
                </a:cubicBezTo>
                <a:cubicBezTo>
                  <a:pt x="206782" y="3270388"/>
                  <a:pt x="201431" y="3313095"/>
                  <a:pt x="203947" y="3350266"/>
                </a:cubicBezTo>
                <a:cubicBezTo>
                  <a:pt x="-194010" y="3448499"/>
                  <a:pt x="856944" y="978838"/>
                  <a:pt x="814322" y="1804132"/>
                </a:cubicBezTo>
              </a:path>
              <a:path w="815787" h="3710237" fill="none" stroke="0" extrusionOk="0">
                <a:moveTo>
                  <a:pt x="815787" y="1906105"/>
                </a:moveTo>
                <a:cubicBezTo>
                  <a:pt x="784505" y="2870184"/>
                  <a:pt x="-364328" y="183488"/>
                  <a:pt x="0" y="203947"/>
                </a:cubicBezTo>
                <a:cubicBezTo>
                  <a:pt x="-3781" y="117038"/>
                  <a:pt x="-3185" y="46465"/>
                  <a:pt x="0" y="0"/>
                </a:cubicBezTo>
                <a:cubicBezTo>
                  <a:pt x="585114" y="27497"/>
                  <a:pt x="751984" y="771439"/>
                  <a:pt x="815787" y="1702158"/>
                </a:cubicBezTo>
                <a:cubicBezTo>
                  <a:pt x="824304" y="1782676"/>
                  <a:pt x="825794" y="1851583"/>
                  <a:pt x="815787" y="1906105"/>
                </a:cubicBezTo>
                <a:cubicBezTo>
                  <a:pt x="825772" y="2673503"/>
                  <a:pt x="637589" y="3380770"/>
                  <a:pt x="203947" y="3554212"/>
                </a:cubicBezTo>
                <a:cubicBezTo>
                  <a:pt x="200068" y="3598768"/>
                  <a:pt x="208653" y="3626410"/>
                  <a:pt x="203947" y="3656186"/>
                </a:cubicBezTo>
                <a:cubicBezTo>
                  <a:pt x="104988" y="3594111"/>
                  <a:pt x="100222" y="3574822"/>
                  <a:pt x="0" y="3506290"/>
                </a:cubicBezTo>
                <a:cubicBezTo>
                  <a:pt x="64409" y="3431174"/>
                  <a:pt x="117568" y="3378607"/>
                  <a:pt x="203947" y="3248293"/>
                </a:cubicBezTo>
                <a:cubicBezTo>
                  <a:pt x="208745" y="3283789"/>
                  <a:pt x="201789" y="3301076"/>
                  <a:pt x="203947" y="3350266"/>
                </a:cubicBezTo>
                <a:cubicBezTo>
                  <a:pt x="-163464" y="3500943"/>
                  <a:pt x="652928" y="1061495"/>
                  <a:pt x="814322" y="1804132"/>
                </a:cubicBezTo>
              </a:path>
            </a:pathLst>
          </a:custGeom>
          <a:solidFill>
            <a:srgbClr val="EA852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010053579">
                  <a:prstGeom prst="curvedLef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hangingPunct="0"/>
            <a:endParaRPr lang="en-US">
              <a:latin typeface="Arial" charset="0"/>
            </a:endParaRP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4CDAD6A5-6C94-427D-77D8-F44420193B22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flipH="1">
            <a:off x="4045758" y="4895185"/>
            <a:ext cx="1" cy="3270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reccia circolare a sinistra 59">
            <a:extLst>
              <a:ext uri="{FF2B5EF4-FFF2-40B4-BE49-F238E27FC236}">
                <a16:creationId xmlns:a16="http://schemas.microsoft.com/office/drawing/2014/main" id="{A206AB74-F315-AD14-C9D6-E3279B433586}"/>
              </a:ext>
            </a:extLst>
          </p:cNvPr>
          <p:cNvSpPr/>
          <p:nvPr/>
        </p:nvSpPr>
        <p:spPr bwMode="auto">
          <a:xfrm rot="5757850" flipH="1">
            <a:off x="6066369" y="2090651"/>
            <a:ext cx="634387" cy="2806956"/>
          </a:xfrm>
          <a:custGeom>
            <a:avLst/>
            <a:gdLst>
              <a:gd name="connsiteX0" fmla="*/ 0 w 634387"/>
              <a:gd name="connsiteY0" fmla="*/ 2648359 h 2806956"/>
              <a:gd name="connsiteX1" fmla="*/ 158597 w 634387"/>
              <a:gd name="connsiteY1" fmla="*/ 2448973 h 2806956"/>
              <a:gd name="connsiteX2" fmla="*/ 158597 w 634387"/>
              <a:gd name="connsiteY2" fmla="*/ 2528272 h 2806956"/>
              <a:gd name="connsiteX3" fmla="*/ 633177 w 634387"/>
              <a:gd name="connsiteY3" fmla="*/ 1363830 h 2806956"/>
              <a:gd name="connsiteX4" fmla="*/ 158597 w 634387"/>
              <a:gd name="connsiteY4" fmla="*/ 2686869 h 2806956"/>
              <a:gd name="connsiteX5" fmla="*/ 158597 w 634387"/>
              <a:gd name="connsiteY5" fmla="*/ 2766167 h 2806956"/>
              <a:gd name="connsiteX6" fmla="*/ 0 w 634387"/>
              <a:gd name="connsiteY6" fmla="*/ 2648359 h 2806956"/>
              <a:gd name="connsiteX0" fmla="*/ 634387 w 634387"/>
              <a:gd name="connsiteY0" fmla="*/ 1443127 h 2806956"/>
              <a:gd name="connsiteX1" fmla="*/ 0 w 634387"/>
              <a:gd name="connsiteY1" fmla="*/ 158597 h 2806956"/>
              <a:gd name="connsiteX2" fmla="*/ 0 w 634387"/>
              <a:gd name="connsiteY2" fmla="*/ 0 h 2806956"/>
              <a:gd name="connsiteX3" fmla="*/ 634387 w 634387"/>
              <a:gd name="connsiteY3" fmla="*/ 1284530 h 2806956"/>
              <a:gd name="connsiteX4" fmla="*/ 634387 w 634387"/>
              <a:gd name="connsiteY4" fmla="*/ 1443127 h 2806956"/>
              <a:gd name="connsiteX0" fmla="*/ 634387 w 634387"/>
              <a:gd name="connsiteY0" fmla="*/ 1443127 h 2806956"/>
              <a:gd name="connsiteX1" fmla="*/ 0 w 634387"/>
              <a:gd name="connsiteY1" fmla="*/ 158597 h 2806956"/>
              <a:gd name="connsiteX2" fmla="*/ 0 w 634387"/>
              <a:gd name="connsiteY2" fmla="*/ 0 h 2806956"/>
              <a:gd name="connsiteX3" fmla="*/ 634387 w 634387"/>
              <a:gd name="connsiteY3" fmla="*/ 1284530 h 2806956"/>
              <a:gd name="connsiteX4" fmla="*/ 634387 w 634387"/>
              <a:gd name="connsiteY4" fmla="*/ 1443127 h 2806956"/>
              <a:gd name="connsiteX5" fmla="*/ 158597 w 634387"/>
              <a:gd name="connsiteY5" fmla="*/ 2686868 h 2806956"/>
              <a:gd name="connsiteX6" fmla="*/ 158597 w 634387"/>
              <a:gd name="connsiteY6" fmla="*/ 2766167 h 2806956"/>
              <a:gd name="connsiteX7" fmla="*/ 0 w 634387"/>
              <a:gd name="connsiteY7" fmla="*/ 2648359 h 2806956"/>
              <a:gd name="connsiteX8" fmla="*/ 158597 w 634387"/>
              <a:gd name="connsiteY8" fmla="*/ 2448973 h 2806956"/>
              <a:gd name="connsiteX9" fmla="*/ 158597 w 634387"/>
              <a:gd name="connsiteY9" fmla="*/ 2528272 h 2806956"/>
              <a:gd name="connsiteX10" fmla="*/ 633177 w 634387"/>
              <a:gd name="connsiteY10" fmla="*/ 1363830 h 280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4387" h="2806956" stroke="0" extrusionOk="0">
                <a:moveTo>
                  <a:pt x="0" y="2648359"/>
                </a:moveTo>
                <a:cubicBezTo>
                  <a:pt x="52310" y="2590796"/>
                  <a:pt x="113573" y="2496707"/>
                  <a:pt x="158597" y="2448973"/>
                </a:cubicBezTo>
                <a:cubicBezTo>
                  <a:pt x="162295" y="2473515"/>
                  <a:pt x="161334" y="2492721"/>
                  <a:pt x="158597" y="2528272"/>
                </a:cubicBezTo>
                <a:cubicBezTo>
                  <a:pt x="-132547" y="2695010"/>
                  <a:pt x="670452" y="742690"/>
                  <a:pt x="633177" y="1363830"/>
                </a:cubicBezTo>
                <a:cubicBezTo>
                  <a:pt x="694105" y="1947097"/>
                  <a:pt x="449714" y="2513728"/>
                  <a:pt x="158597" y="2686869"/>
                </a:cubicBezTo>
                <a:cubicBezTo>
                  <a:pt x="157662" y="2723404"/>
                  <a:pt x="154643" y="2734630"/>
                  <a:pt x="158597" y="2766167"/>
                </a:cubicBezTo>
                <a:cubicBezTo>
                  <a:pt x="81889" y="2717206"/>
                  <a:pt x="69976" y="2691123"/>
                  <a:pt x="0" y="2648359"/>
                </a:cubicBezTo>
                <a:close/>
              </a:path>
              <a:path w="634387" h="2806956" fill="darkenLess" stroke="0" extrusionOk="0">
                <a:moveTo>
                  <a:pt x="634387" y="1443127"/>
                </a:moveTo>
                <a:cubicBezTo>
                  <a:pt x="596786" y="2150408"/>
                  <a:pt x="-402769" y="135025"/>
                  <a:pt x="0" y="158597"/>
                </a:cubicBezTo>
                <a:cubicBezTo>
                  <a:pt x="-7569" y="117085"/>
                  <a:pt x="4774" y="39651"/>
                  <a:pt x="0" y="0"/>
                </a:cubicBezTo>
                <a:cubicBezTo>
                  <a:pt x="378498" y="-93978"/>
                  <a:pt x="661442" y="593186"/>
                  <a:pt x="634387" y="1284530"/>
                </a:cubicBezTo>
                <a:cubicBezTo>
                  <a:pt x="628561" y="1351726"/>
                  <a:pt x="630731" y="1382834"/>
                  <a:pt x="634387" y="1443127"/>
                </a:cubicBezTo>
                <a:close/>
              </a:path>
              <a:path w="634387" h="2806956" fill="none" extrusionOk="0">
                <a:moveTo>
                  <a:pt x="634387" y="1443127"/>
                </a:moveTo>
                <a:cubicBezTo>
                  <a:pt x="597409" y="2101909"/>
                  <a:pt x="-413372" y="156671"/>
                  <a:pt x="0" y="158597"/>
                </a:cubicBezTo>
                <a:cubicBezTo>
                  <a:pt x="-6045" y="102891"/>
                  <a:pt x="886" y="60522"/>
                  <a:pt x="0" y="0"/>
                </a:cubicBezTo>
                <a:cubicBezTo>
                  <a:pt x="416966" y="-135873"/>
                  <a:pt x="641593" y="618984"/>
                  <a:pt x="634387" y="1284530"/>
                </a:cubicBezTo>
                <a:cubicBezTo>
                  <a:pt x="630339" y="1355617"/>
                  <a:pt x="632273" y="1384508"/>
                  <a:pt x="634387" y="1443127"/>
                </a:cubicBezTo>
                <a:cubicBezTo>
                  <a:pt x="650797" y="1969509"/>
                  <a:pt x="410070" y="2586627"/>
                  <a:pt x="158597" y="2686868"/>
                </a:cubicBezTo>
                <a:cubicBezTo>
                  <a:pt x="161096" y="2707214"/>
                  <a:pt x="157717" y="2728751"/>
                  <a:pt x="158597" y="2766167"/>
                </a:cubicBezTo>
                <a:cubicBezTo>
                  <a:pt x="80618" y="2706026"/>
                  <a:pt x="42223" y="2690959"/>
                  <a:pt x="0" y="2648359"/>
                </a:cubicBezTo>
                <a:cubicBezTo>
                  <a:pt x="42750" y="2577189"/>
                  <a:pt x="104471" y="2520110"/>
                  <a:pt x="158597" y="2448973"/>
                </a:cubicBezTo>
                <a:cubicBezTo>
                  <a:pt x="159394" y="2478798"/>
                  <a:pt x="160629" y="2488713"/>
                  <a:pt x="158597" y="2528272"/>
                </a:cubicBezTo>
                <a:cubicBezTo>
                  <a:pt x="-180234" y="2774123"/>
                  <a:pt x="590664" y="824334"/>
                  <a:pt x="633177" y="1363830"/>
                </a:cubicBezTo>
              </a:path>
              <a:path w="634387" h="2806956" fill="none" stroke="0" extrusionOk="0">
                <a:moveTo>
                  <a:pt x="634387" y="1443127"/>
                </a:moveTo>
                <a:cubicBezTo>
                  <a:pt x="581189" y="2159258"/>
                  <a:pt x="-396898" y="131006"/>
                  <a:pt x="0" y="158597"/>
                </a:cubicBezTo>
                <a:cubicBezTo>
                  <a:pt x="6202" y="109991"/>
                  <a:pt x="-3872" y="70228"/>
                  <a:pt x="0" y="0"/>
                </a:cubicBezTo>
                <a:cubicBezTo>
                  <a:pt x="267539" y="-87227"/>
                  <a:pt x="659524" y="481106"/>
                  <a:pt x="634387" y="1284530"/>
                </a:cubicBezTo>
                <a:cubicBezTo>
                  <a:pt x="640523" y="1347077"/>
                  <a:pt x="639020" y="1378235"/>
                  <a:pt x="634387" y="1443127"/>
                </a:cubicBezTo>
                <a:cubicBezTo>
                  <a:pt x="603332" y="1963202"/>
                  <a:pt x="449432" y="2531044"/>
                  <a:pt x="158597" y="2686868"/>
                </a:cubicBezTo>
                <a:cubicBezTo>
                  <a:pt x="156979" y="2726345"/>
                  <a:pt x="160593" y="2735890"/>
                  <a:pt x="158597" y="2766167"/>
                </a:cubicBezTo>
                <a:cubicBezTo>
                  <a:pt x="117332" y="2742730"/>
                  <a:pt x="57369" y="2700156"/>
                  <a:pt x="0" y="2648359"/>
                </a:cubicBezTo>
                <a:cubicBezTo>
                  <a:pt x="61322" y="2572583"/>
                  <a:pt x="104057" y="2527939"/>
                  <a:pt x="158597" y="2448973"/>
                </a:cubicBezTo>
                <a:cubicBezTo>
                  <a:pt x="159047" y="2482617"/>
                  <a:pt x="157415" y="2511310"/>
                  <a:pt x="158597" y="2528272"/>
                </a:cubicBezTo>
                <a:cubicBezTo>
                  <a:pt x="-148818" y="2566314"/>
                  <a:pt x="687608" y="907451"/>
                  <a:pt x="633177" y="1363830"/>
                </a:cubicBezTo>
              </a:path>
            </a:pathLst>
          </a:custGeom>
          <a:solidFill>
            <a:srgbClr val="EA852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010053579">
                  <a:prstGeom prst="curvedLef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7" eaLnBrk="0" hangingPunct="0"/>
            <a:endParaRPr lang="en-US">
              <a:latin typeface="Arial" charset="0"/>
            </a:endParaRPr>
          </a:p>
        </p:txBody>
      </p:sp>
      <p:sp>
        <p:nvSpPr>
          <p:cNvPr id="28" name="Freccia destra con strisce 27">
            <a:extLst>
              <a:ext uri="{FF2B5EF4-FFF2-40B4-BE49-F238E27FC236}">
                <a16:creationId xmlns:a16="http://schemas.microsoft.com/office/drawing/2014/main" id="{8F518500-4FF8-23B4-6DED-D890520A71DA}"/>
              </a:ext>
            </a:extLst>
          </p:cNvPr>
          <p:cNvSpPr/>
          <p:nvPr/>
        </p:nvSpPr>
        <p:spPr>
          <a:xfrm>
            <a:off x="489024" y="2612584"/>
            <a:ext cx="1632000" cy="1147913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/>
            <a:r>
              <a:rPr lang="en-US" sz="1200" b="1" i="1"/>
              <a:t>European Guidelines</a:t>
            </a:r>
          </a:p>
        </p:txBody>
      </p:sp>
    </p:spTree>
    <p:extLst>
      <p:ext uri="{BB962C8B-B14F-4D97-AF65-F5344CB8AC3E}">
        <p14:creationId xmlns:p14="http://schemas.microsoft.com/office/powerpoint/2010/main" val="3703051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7" grpId="0" animBg="1"/>
      <p:bldP spid="1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1BD27C70-3826-9E91-9CB5-14B5CF43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087" y="3468890"/>
            <a:ext cx="3007883" cy="1604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F784620-56D0-463D-2900-4098CAA7C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3"/>
          <a:stretch/>
        </p:blipFill>
        <p:spPr>
          <a:xfrm>
            <a:off x="4038732" y="3943619"/>
            <a:ext cx="2688000" cy="1512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04CCA09-D142-5872-2809-6344E2607A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-2293"/>
          <a:stretch/>
        </p:blipFill>
        <p:spPr>
          <a:xfrm>
            <a:off x="8584671" y="3853466"/>
            <a:ext cx="2956800" cy="1693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023DC105-B0D2-9D56-CFE0-ECBEC2383D4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5040136" y="3601023"/>
            <a:ext cx="681904" cy="328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4D6C0861-0692-612A-A686-15EB93AB3131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>
            <a:off x="6805975" y="2371295"/>
            <a:ext cx="2937054" cy="1097595"/>
          </a:xfrm>
          <a:prstGeom prst="bentConnector2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ccia a sinistra 19">
            <a:extLst>
              <a:ext uri="{FF2B5EF4-FFF2-40B4-BE49-F238E27FC236}">
                <a16:creationId xmlns:a16="http://schemas.microsoft.com/office/drawing/2014/main" id="{76D55F74-AFEC-143E-8A03-BF0527A6061B}"/>
              </a:ext>
            </a:extLst>
          </p:cNvPr>
          <p:cNvSpPr/>
          <p:nvPr/>
        </p:nvSpPr>
        <p:spPr>
          <a:xfrm>
            <a:off x="6969225" y="4201308"/>
            <a:ext cx="975360" cy="624573"/>
          </a:xfrm>
          <a:prstGeom prst="lef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u="sng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9BF6F42-7114-F730-4CED-745588DCE2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58" r="5997"/>
          <a:stretch/>
        </p:blipFill>
        <p:spPr>
          <a:xfrm>
            <a:off x="1310531" y="2528487"/>
            <a:ext cx="1439983" cy="2085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1856E80-2EAF-A783-4DC5-22C608DE3B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455"/>
          <a:stretch/>
        </p:blipFill>
        <p:spPr>
          <a:xfrm>
            <a:off x="3952914" y="1480874"/>
            <a:ext cx="2853061" cy="1780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40A0B8E-5AD2-5A7A-3BD2-0F2ED1871E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3986" y="1466369"/>
            <a:ext cx="975697" cy="96914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DE6C158-9D13-EBED-63E4-F7EF8A9E6B4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b="13260"/>
          <a:stretch/>
        </p:blipFill>
        <p:spPr>
          <a:xfrm>
            <a:off x="9037012" y="4284962"/>
            <a:ext cx="2990305" cy="1662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75B849D6-48D5-8B2E-CEFE-A8245FBCB29B}"/>
              </a:ext>
            </a:extLst>
          </p:cNvPr>
          <p:cNvSpPr/>
          <p:nvPr/>
        </p:nvSpPr>
        <p:spPr>
          <a:xfrm>
            <a:off x="2923306" y="2613227"/>
            <a:ext cx="571211" cy="17113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220026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6885</TotalTime>
  <Words>232</Words>
  <Application>Microsoft Office PowerPoint</Application>
  <PresentationFormat>Widescreen</PresentationFormat>
  <Paragraphs>111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Candara</vt:lpstr>
      <vt:lpstr>Inter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Hynek Kruzik</dc:creator>
  <cp:lastModifiedBy>Giorgio Cangioli</cp:lastModifiedBy>
  <cp:revision>10</cp:revision>
  <dcterms:created xsi:type="dcterms:W3CDTF">2023-12-28T13:26:51Z</dcterms:created>
  <dcterms:modified xsi:type="dcterms:W3CDTF">2024-02-05T16:40:41Z</dcterms:modified>
</cp:coreProperties>
</file>