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7"/>
  </p:notesMasterIdLst>
  <p:sldIdLst>
    <p:sldId id="257" r:id="rId5"/>
    <p:sldId id="267" r:id="rId6"/>
    <p:sldId id="256" r:id="rId7"/>
    <p:sldId id="264" r:id="rId8"/>
    <p:sldId id="259" r:id="rId9"/>
    <p:sldId id="266" r:id="rId10"/>
    <p:sldId id="261" r:id="rId11"/>
    <p:sldId id="263" r:id="rId12"/>
    <p:sldId id="262" r:id="rId13"/>
    <p:sldId id="258" r:id="rId14"/>
    <p:sldId id="268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6"/>
    <a:srgbClr val="CC2A3A"/>
    <a:srgbClr val="EC2227"/>
    <a:srgbClr val="BFBFBF"/>
    <a:srgbClr val="31427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2AD2F-956B-49A0-BBB2-2F846B3507FD}" v="119" dt="2022-10-31T18:34:21.632"/>
  </p1510:revLst>
</p1510:revInfo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 autoAdjust="0"/>
    <p:restoredTop sz="83836" autoAdjust="0"/>
  </p:normalViewPr>
  <p:slideViewPr>
    <p:cSldViewPr snapToGrid="0">
      <p:cViewPr varScale="1">
        <p:scale>
          <a:sx n="109" d="100"/>
          <a:sy n="109" d="100"/>
        </p:scale>
        <p:origin x="105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i, Mike" userId="891cc496-d212-478d-8562-9e07f000e441" providerId="ADAL" clId="{8022AD2F-956B-49A0-BBB2-2F846B3507FD}"/>
    <pc:docChg chg="undo redo custSel addSld delSld modSld sldOrd">
      <pc:chgData name="Hamidi, Mike" userId="891cc496-d212-478d-8562-9e07f000e441" providerId="ADAL" clId="{8022AD2F-956B-49A0-BBB2-2F846B3507FD}" dt="2022-10-31T18:34:21.632" v="4401"/>
      <pc:docMkLst>
        <pc:docMk/>
      </pc:docMkLst>
      <pc:sldChg chg="addSp delSp modSp mod">
        <pc:chgData name="Hamidi, Mike" userId="891cc496-d212-478d-8562-9e07f000e441" providerId="ADAL" clId="{8022AD2F-956B-49A0-BBB2-2F846B3507FD}" dt="2022-10-31T18:30:56.447" v="4303" actId="1076"/>
        <pc:sldMkLst>
          <pc:docMk/>
          <pc:sldMk cId="0" sldId="256"/>
        </pc:sldMkLst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" creationId="{14190D99-15BB-4326-AA47-679DF7BDA79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4" creationId="{C64F8598-B406-4642-957D-C60D2332FF15}"/>
          </ac:spMkLst>
        </pc:spChg>
        <pc:spChg chg="add del mod">
          <ac:chgData name="Hamidi, Mike" userId="891cc496-d212-478d-8562-9e07f000e441" providerId="ADAL" clId="{8022AD2F-956B-49A0-BBB2-2F846B3507FD}" dt="2022-10-28T17:03:02.994" v="494" actId="478"/>
          <ac:spMkLst>
            <pc:docMk/>
            <pc:sldMk cId="0" sldId="256"/>
            <ac:spMk id="5" creationId="{F6B2BCCC-E85A-4D62-8591-E99A934A36FB}"/>
          </ac:spMkLst>
        </pc:spChg>
        <pc:spChg chg="add mod">
          <ac:chgData name="Hamidi, Mike" userId="891cc496-d212-478d-8562-9e07f000e441" providerId="ADAL" clId="{8022AD2F-956B-49A0-BBB2-2F846B3507FD}" dt="2022-10-31T13:23:14.985" v="3079" actId="20577"/>
          <ac:spMkLst>
            <pc:docMk/>
            <pc:sldMk cId="0" sldId="256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7" creationId="{FF9C2C56-63AB-4055-95A6-79BE8311A82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8" creationId="{8CE5AA4C-A279-49BD-BBBA-8B9BA8BC0C5B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9" creationId="{01E43BC8-3354-4EA6-AADF-498BC69F435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0" creationId="{CD2C936E-66E6-49F0-A8AA-0B88EA3DCA3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1" creationId="{BA5F0F45-1310-494B-A3A4-A83DDCA962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2" creationId="{B8998742-DCB0-4527-94F9-53297C3F70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3" creationId="{C5B8BE3B-C495-4EAC-AC1F-57CE47656E51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4" creationId="{6BF274BF-33E6-4E56-953E-313BE9476B69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5" creationId="{61BE033D-A94F-466E-8F09-8001363DC2A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6" creationId="{E0FB01DA-7E9E-47A1-B9D9-D9B5B4F7AF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7" creationId="{8A0F6EC3-944B-4E7B-BEDF-328D0CC8162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8" creationId="{6F00CECD-A86F-4DDE-A425-454CD2E42BF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9" creationId="{8F174BC8-25A1-4CD5-8211-EECCF3603DD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0" creationId="{FCD3A444-0E48-4785-980E-BF956402A60F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1" creationId="{8FD0C1B0-BDF2-4B46-B7A6-6500CCD37FA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2" creationId="{2A17CDAE-F990-4D49-B036-D8090E9A6BF9}"/>
          </ac:spMkLst>
        </pc:spChg>
        <pc:spChg chg="add del mod or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8:24:38.347" v="4007" actId="478"/>
          <ac:spMkLst>
            <pc:docMk/>
            <pc:sldMk cId="0" sldId="256"/>
            <ac:spMk id="55" creationId="{3CF25D26-862C-44BF-996F-3336BBB62405}"/>
          </ac:spMkLst>
        </pc:spChg>
        <pc:spChg chg="del mod">
          <ac:chgData name="Hamidi, Mike" userId="891cc496-d212-478d-8562-9e07f000e441" providerId="ADAL" clId="{8022AD2F-956B-49A0-BBB2-2F846B3507FD}" dt="2022-10-31T18:24:37.437" v="4006" actId="478"/>
          <ac:spMkLst>
            <pc:docMk/>
            <pc:sldMk cId="0" sldId="256"/>
            <ac:spMk id="85" creationId="{00000000-0000-0000-0000-000000000000}"/>
          </ac:spMkLst>
        </pc:spChg>
        <pc:graphicFrameChg chg="del">
          <ac:chgData name="Hamidi, Mike" userId="891cc496-d212-478d-8562-9e07f000e441" providerId="ADAL" clId="{8022AD2F-956B-49A0-BBB2-2F846B3507FD}" dt="2022-10-28T16:51:57.239" v="137" actId="478"/>
          <ac:graphicFrameMkLst>
            <pc:docMk/>
            <pc:sldMk cId="0" sldId="256"/>
            <ac:graphicFrameMk id="84" creationId="{00000000-0000-0000-0000-000000000000}"/>
          </ac:graphicFrameMkLst>
        </pc:graphicFrameChg>
        <pc:picChg chg="add del mod">
          <ac:chgData name="Hamidi, Mike" userId="891cc496-d212-478d-8562-9e07f000e441" providerId="ADAL" clId="{8022AD2F-956B-49A0-BBB2-2F846B3507FD}" dt="2022-10-31T13:22:24.541" v="3074" actId="478"/>
          <ac:picMkLst>
            <pc:docMk/>
            <pc:sldMk cId="0" sldId="256"/>
            <ac:picMk id="50" creationId="{44AC2948-38F8-408E-9DDE-4C336ED38F53}"/>
          </ac:picMkLst>
        </pc:picChg>
        <pc:picChg chg="add del">
          <ac:chgData name="Hamidi, Mike" userId="891cc496-d212-478d-8562-9e07f000e441" providerId="ADAL" clId="{8022AD2F-956B-49A0-BBB2-2F846B3507FD}" dt="2022-10-31T13:24:48.617" v="3110" actId="478"/>
          <ac:picMkLst>
            <pc:docMk/>
            <pc:sldMk cId="0" sldId="256"/>
            <ac:picMk id="51" creationId="{A6C37FB1-E7CF-4E05-B574-B36E069B8E16}"/>
          </ac:picMkLst>
        </pc:picChg>
        <pc:picChg chg="add del">
          <ac:chgData name="Hamidi, Mike" userId="891cc496-d212-478d-8562-9e07f000e441" providerId="ADAL" clId="{8022AD2F-956B-49A0-BBB2-2F846B3507FD}" dt="2022-10-31T13:25:39.196" v="3118" actId="478"/>
          <ac:picMkLst>
            <pc:docMk/>
            <pc:sldMk cId="0" sldId="256"/>
            <ac:picMk id="52" creationId="{EDF2F1EE-553F-44D7-842C-28B711B30A52}"/>
          </ac:picMkLst>
        </pc:picChg>
        <pc:picChg chg="add del mod">
          <ac:chgData name="Hamidi, Mike" userId="891cc496-d212-478d-8562-9e07f000e441" providerId="ADAL" clId="{8022AD2F-956B-49A0-BBB2-2F846B3507FD}" dt="2022-10-31T18:30:24.326" v="4246" actId="478"/>
          <ac:picMkLst>
            <pc:docMk/>
            <pc:sldMk cId="0" sldId="256"/>
            <ac:picMk id="53" creationId="{39721D8E-36C7-4CCA-9A07-8DA0A67188B8}"/>
          </ac:picMkLst>
        </pc:picChg>
        <pc:picChg chg="add mod">
          <ac:chgData name="Hamidi, Mike" userId="891cc496-d212-478d-8562-9e07f000e441" providerId="ADAL" clId="{8022AD2F-956B-49A0-BBB2-2F846B3507FD}" dt="2022-10-31T18:30:56.447" v="4303" actId="1076"/>
          <ac:picMkLst>
            <pc:docMk/>
            <pc:sldMk cId="0" sldId="256"/>
            <ac:picMk id="56" creationId="{408564AE-6866-476A-9228-24D6B7FBFE42}"/>
          </ac:picMkLst>
        </pc:pic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4" creationId="{90ED22FB-48D0-46B1-971B-C557B5B4E95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7" creationId="{A0DD3A52-756E-4B92-95E0-F751A7C5EDEB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0" creationId="{B9D21AC7-CDA9-4523-9E6E-77B6878D879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3" creationId="{1B9E098F-786A-4818-95C8-2446E90E00CC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9" creationId="{DB2E4A33-4E45-4A84-A1F3-3E407FB45DFA}"/>
          </ac:cxnSpMkLst>
        </pc:cxnChg>
      </pc:sldChg>
      <pc:sldChg chg="modSp mod ord modNotes">
        <pc:chgData name="Hamidi, Mike" userId="891cc496-d212-478d-8562-9e07f000e441" providerId="ADAL" clId="{8022AD2F-956B-49A0-BBB2-2F846B3507FD}" dt="2022-10-31T12:48:31.691" v="2598" actId="14100"/>
        <pc:sldMkLst>
          <pc:docMk/>
          <pc:sldMk cId="0" sldId="257"/>
        </pc:sldMkLst>
        <pc:spChg chg="mod">
          <ac:chgData name="Hamidi, Mike" userId="891cc496-d212-478d-8562-9e07f000e441" providerId="ADAL" clId="{8022AD2F-956B-49A0-BBB2-2F846B3507FD}" dt="2022-10-31T12:48:31.691" v="2598" actId="14100"/>
          <ac:spMkLst>
            <pc:docMk/>
            <pc:sldMk cId="0" sldId="257"/>
            <ac:spMk id="90" creationId="{00000000-0000-0000-0000-000000000000}"/>
          </ac:spMkLst>
        </pc:spChg>
        <pc:spChg chg="mod">
          <ac:chgData name="Hamidi, Mike" userId="891cc496-d212-478d-8562-9e07f000e441" providerId="ADAL" clId="{8022AD2F-956B-49A0-BBB2-2F846B3507FD}" dt="2022-10-28T16:50:38.833" v="40" actId="20577"/>
          <ac:spMkLst>
            <pc:docMk/>
            <pc:sldMk cId="0" sldId="257"/>
            <ac:spMk id="91" creationId="{00000000-0000-0000-0000-000000000000}"/>
          </ac:spMkLst>
        </pc:spChg>
      </pc:sldChg>
      <pc:sldChg chg="addSp delSp modSp add mod ord setBg modNotesTx">
        <pc:chgData name="Hamidi, Mike" userId="891cc496-d212-478d-8562-9e07f000e441" providerId="ADAL" clId="{8022AD2F-956B-49A0-BBB2-2F846B3507FD}" dt="2022-10-31T18:33:02.112" v="4382" actId="20577"/>
        <pc:sldMkLst>
          <pc:docMk/>
          <pc:sldMk cId="2637611708" sldId="258"/>
        </pc:sldMkLst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2" creationId="{14190D99-15BB-4326-AA47-679DF7BDA793}"/>
          </ac:spMkLst>
        </pc:spChg>
        <pc:spChg chg="add del">
          <ac:chgData name="Hamidi, Mike" userId="891cc496-d212-478d-8562-9e07f000e441" providerId="ADAL" clId="{8022AD2F-956B-49A0-BBB2-2F846B3507FD}" dt="2022-10-28T17:08:19.302" v="562"/>
          <ac:spMkLst>
            <pc:docMk/>
            <pc:sldMk cId="2637611708" sldId="258"/>
            <ac:spMk id="3" creationId="{506C901F-26CA-4ED4-9991-A052233B4FD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3:02.112" v="4382" actId="20577"/>
          <ac:spMkLst>
            <pc:docMk/>
            <pc:sldMk cId="2637611708" sldId="258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28T17:06:48.849" v="531" actId="478"/>
          <ac:spMkLst>
            <pc:docMk/>
            <pc:sldMk cId="2637611708" sldId="258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" creationId="{C5B8BE3B-C495-4EAC-AC1F-57CE47656E51}"/>
          </ac:spMkLst>
        </pc:spChg>
        <pc:spChg chg="del mod">
          <ac:chgData name="Hamidi, Mike" userId="891cc496-d212-478d-8562-9e07f000e441" providerId="ADAL" clId="{8022AD2F-956B-49A0-BBB2-2F846B3507FD}" dt="2022-10-28T17:33:52.635" v="707" actId="478"/>
          <ac:spMkLst>
            <pc:docMk/>
            <pc:sldMk cId="2637611708" sldId="258"/>
            <ac:spMk id="14" creationId="{6BF274BF-33E6-4E56-953E-313BE9476B69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5" creationId="{61BE033D-A94F-466E-8F09-8001363DC2A3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6" creationId="{E0FB01DA-7E9E-47A1-B9D9-D9B5B4F7AFE8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7" creationId="{8A0F6EC3-944B-4E7B-BEDF-328D0CC8162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8" creationId="{6F00CECD-A86F-4DDE-A425-454CD2E42BFC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9" creationId="{8F174BC8-25A1-4CD5-8211-EECCF3603DD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0" creationId="{FCD3A444-0E48-4785-980E-BF956402A60F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1" creationId="{8FD0C1B0-BDF2-4B46-B7A6-6500CCD37FA0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2" creationId="{2A17CDAE-F990-4D49-B036-D8090E9A6BF9}"/>
          </ac:spMkLst>
        </pc:spChg>
        <pc:spChg chg="del">
          <ac:chgData name="Hamidi, Mike" userId="891cc496-d212-478d-8562-9e07f000e441" providerId="ADAL" clId="{8022AD2F-956B-49A0-BBB2-2F846B3507FD}" dt="2022-10-28T17:05:59.578" v="523" actId="478"/>
          <ac:spMkLst>
            <pc:docMk/>
            <pc:sldMk cId="2637611708" sldId="258"/>
            <ac:spMk id="23" creationId="{78C1A3A2-D8CC-47D9-BA22-B7C5F234F562}"/>
          </ac:spMkLst>
        </pc:spChg>
        <pc:spChg chg="add mod">
          <ac:chgData name="Hamidi, Mike" userId="891cc496-d212-478d-8562-9e07f000e441" providerId="ADAL" clId="{8022AD2F-956B-49A0-BBB2-2F846B3507FD}" dt="2022-10-28T18:37:59.690" v="2210" actId="14100"/>
          <ac:spMkLst>
            <pc:docMk/>
            <pc:sldMk cId="2637611708" sldId="258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28T17:18:08.912" v="623" actId="478"/>
          <ac:spMkLst>
            <pc:docMk/>
            <pc:sldMk cId="2637611708" sldId="258"/>
            <ac:spMk id="35" creationId="{51F2FFC4-6D73-4D7A-8FD7-BB1815D3B312}"/>
          </ac:spMkLst>
        </pc:spChg>
        <pc:spChg chg="add mod">
          <ac:chgData name="Hamidi, Mike" userId="891cc496-d212-478d-8562-9e07f000e441" providerId="ADAL" clId="{8022AD2F-956B-49A0-BBB2-2F846B3507FD}" dt="2022-10-31T12:19:06.016" v="2270" actId="1035"/>
          <ac:spMkLst>
            <pc:docMk/>
            <pc:sldMk cId="2637611708" sldId="258"/>
            <ac:spMk id="36" creationId="{BD6AAC0C-9798-45F1-BDEC-FE66781E2F1B}"/>
          </ac:spMkLst>
        </pc:spChg>
        <pc:spChg chg="add del">
          <ac:chgData name="Hamidi, Mike" userId="891cc496-d212-478d-8562-9e07f000e441" providerId="ADAL" clId="{8022AD2F-956B-49A0-BBB2-2F846B3507FD}" dt="2022-10-28T17:30:32.292" v="686"/>
          <ac:spMkLst>
            <pc:docMk/>
            <pc:sldMk cId="2637611708" sldId="258"/>
            <ac:spMk id="39" creationId="{FD422E45-915E-4001-B7B0-664294F9DBD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41" creationId="{D69FFB73-1832-4E0E-9EFB-D1B8051E2E47}"/>
          </ac:spMkLst>
        </pc:spChg>
        <pc:spChg chg="add mod">
          <ac:chgData name="Hamidi, Mike" userId="891cc496-d212-478d-8562-9e07f000e441" providerId="ADAL" clId="{8022AD2F-956B-49A0-BBB2-2F846B3507FD}" dt="2022-10-31T12:19:18.985" v="2281" actId="1037"/>
          <ac:spMkLst>
            <pc:docMk/>
            <pc:sldMk cId="2637611708" sldId="258"/>
            <ac:spMk id="42" creationId="{31E848C3-76EA-4A54-93A4-49BA0637DA45}"/>
          </ac:spMkLst>
        </pc:spChg>
        <pc:spChg chg="add del mod">
          <ac:chgData name="Hamidi, Mike" userId="891cc496-d212-478d-8562-9e07f000e441" providerId="ADAL" clId="{8022AD2F-956B-49A0-BBB2-2F846B3507FD}" dt="2022-10-28T18:12:35.854" v="1458" actId="478"/>
          <ac:spMkLst>
            <pc:docMk/>
            <pc:sldMk cId="2637611708" sldId="258"/>
            <ac:spMk id="44" creationId="{CD15BBB7-70A9-4373-BB8C-07231C441B4F}"/>
          </ac:spMkLst>
        </pc:spChg>
        <pc:spChg chg="add mod">
          <ac:chgData name="Hamidi, Mike" userId="891cc496-d212-478d-8562-9e07f000e441" providerId="ADAL" clId="{8022AD2F-956B-49A0-BBB2-2F846B3507FD}" dt="2022-10-31T18:31:29.813" v="4308" actId="20577"/>
          <ac:spMkLst>
            <pc:docMk/>
            <pc:sldMk cId="2637611708" sldId="258"/>
            <ac:spMk id="45" creationId="{0CFFB58B-379E-4C91-A331-65FDC16A241D}"/>
          </ac:spMkLst>
        </pc:spChg>
        <pc:spChg chg="add del">
          <ac:chgData name="Hamidi, Mike" userId="891cc496-d212-478d-8562-9e07f000e441" providerId="ADAL" clId="{8022AD2F-956B-49A0-BBB2-2F846B3507FD}" dt="2022-10-28T17:30:56.526" v="692" actId="478"/>
          <ac:spMkLst>
            <pc:docMk/>
            <pc:sldMk cId="2637611708" sldId="258"/>
            <ac:spMk id="51" creationId="{C6855612-E54F-43D7-A703-5B56E3F250B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52" creationId="{3E3CB146-CD60-4C25-BAC3-D67434A1F7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3" creationId="{C60B31D2-99AD-4FA5-B576-DE60EDD49B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4" creationId="{BF6B2EDC-0031-41FD-A50B-64E7C42B5BC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61" creationId="{C03C8E83-4B73-4D3E-AA43-C0FAED7D800B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2" creationId="{E020EA14-0F58-465C-A17D-F98F6D10B635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3" creationId="{0F4DBD22-E8A8-46C6-B81B-34DEE39FA7E4}"/>
          </ac:spMkLst>
        </pc:spChg>
        <pc:spChg chg="mod">
          <ac:chgData name="Hamidi, Mike" userId="891cc496-d212-478d-8562-9e07f000e441" providerId="ADAL" clId="{8022AD2F-956B-49A0-BBB2-2F846B3507FD}" dt="2022-10-28T18:19:57.161" v="1594" actId="1076"/>
          <ac:spMkLst>
            <pc:docMk/>
            <pc:sldMk cId="2637611708" sldId="258"/>
            <ac:spMk id="85" creationId="{00000000-0000-0000-0000-000000000000}"/>
          </ac:spMkLst>
        </pc:spChg>
        <pc:spChg chg="add mod">
          <ac:chgData name="Hamidi, Mike" userId="891cc496-d212-478d-8562-9e07f000e441" providerId="ADAL" clId="{8022AD2F-956B-49A0-BBB2-2F846B3507FD}" dt="2022-10-31T12:36:53.797" v="2377" actId="1035"/>
          <ac:spMkLst>
            <pc:docMk/>
            <pc:sldMk cId="2637611708" sldId="258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14" creationId="{44872D65-A0FF-4BB9-AFE3-51F290D670B9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115" creationId="{A74B1BA8-394A-42D0-8D5E-9CB74F69520A}"/>
          </ac:spMkLst>
        </pc:spChg>
        <pc:spChg chg="add mod">
          <ac:chgData name="Hamidi, Mike" userId="891cc496-d212-478d-8562-9e07f000e441" providerId="ADAL" clId="{8022AD2F-956B-49A0-BBB2-2F846B3507FD}" dt="2022-10-31T18:31:37.237" v="4310" actId="20577"/>
          <ac:spMkLst>
            <pc:docMk/>
            <pc:sldMk cId="2637611708" sldId="258"/>
            <ac:spMk id="116" creationId="{C4C4E61E-FE21-4DD4-8350-B4381CF2AC96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20" creationId="{D4401B98-AFF3-493C-892F-3A3A8FF9B8BA}"/>
          </ac:spMkLst>
        </pc:spChg>
        <pc:spChg chg="add mod">
          <ac:chgData name="Hamidi, Mike" userId="891cc496-d212-478d-8562-9e07f000e441" providerId="ADAL" clId="{8022AD2F-956B-49A0-BBB2-2F846B3507FD}" dt="2022-10-31T12:19:47.754" v="2284" actId="14100"/>
          <ac:spMkLst>
            <pc:docMk/>
            <pc:sldMk cId="2637611708" sldId="258"/>
            <ac:spMk id="121" creationId="{6AE17D83-FCB3-49A3-AA18-778836C5F02F}"/>
          </ac:spMkLst>
        </pc:spChg>
        <pc:spChg chg="add mod">
          <ac:chgData name="Hamidi, Mike" userId="891cc496-d212-478d-8562-9e07f000e441" providerId="ADAL" clId="{8022AD2F-956B-49A0-BBB2-2F846B3507FD}" dt="2022-10-31T18:31:33.998" v="4309" actId="20577"/>
          <ac:spMkLst>
            <pc:docMk/>
            <pc:sldMk cId="2637611708" sldId="258"/>
            <ac:spMk id="122" creationId="{198C96EB-637B-4588-A00E-B4013E7ABF8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1" creationId="{BFC714EB-B9A6-4AB3-A8E5-A39B4AA4D649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2" creationId="{4A616FD6-0F1D-4E7D-B9EB-61DE31E52E34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3" creationId="{C53546BA-085F-40F5-A86C-6AA5E921DCE7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4" creationId="{81400391-BE04-43E5-89B7-8CEA969C36B8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5" creationId="{1F7EED69-8A95-461D-9EF1-27AC2DA26F04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6" creationId="{0FDB7EA1-EC14-4BA8-AD72-8E48E1CCD5F8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7" creationId="{28D92657-7EC9-45C1-9154-19AD0BDC23D5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8" creationId="{75A5469D-3B99-41C8-A0EA-3169E5C29FE3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9" creationId="{8ED35934-6213-4FC9-8FF4-262D0089A742}"/>
          </ac:spMkLst>
        </pc:spChg>
        <pc:spChg chg="add mod">
          <ac:chgData name="Hamidi, Mike" userId="891cc496-d212-478d-8562-9e07f000e441" providerId="ADAL" clId="{8022AD2F-956B-49A0-BBB2-2F846B3507FD}" dt="2022-10-31T12:46:07.004" v="2579"/>
          <ac:spMkLst>
            <pc:docMk/>
            <pc:sldMk cId="2637611708" sldId="258"/>
            <ac:spMk id="140" creationId="{F163C6BE-22CF-4419-BBB5-B3A06D1326A7}"/>
          </ac:spMkLst>
        </pc:spChg>
        <pc:picChg chg="add del mod">
          <ac:chgData name="Hamidi, Mike" userId="891cc496-d212-478d-8562-9e07f000e441" providerId="ADAL" clId="{8022AD2F-956B-49A0-BBB2-2F846B3507FD}" dt="2022-10-28T18:36:27.871" v="2141" actId="478"/>
          <ac:picMkLst>
            <pc:docMk/>
            <pc:sldMk cId="2637611708" sldId="258"/>
            <ac:picMk id="130" creationId="{593E8762-B400-4E6D-848A-62B07A7219F3}"/>
          </ac:picMkLst>
        </pc:pic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28T17:18:04.394" v="622" actId="478"/>
          <ac:cxnSpMkLst>
            <pc:docMk/>
            <pc:sldMk cId="2637611708" sldId="258"/>
            <ac:cxnSpMk id="26" creationId="{2357FEB6-9CCC-42C9-AE22-6DC6223C96CD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28T17:40:12.531" v="756" actId="478"/>
          <ac:cxnSpMkLst>
            <pc:docMk/>
            <pc:sldMk cId="2637611708" sldId="258"/>
            <ac:cxnSpMk id="30" creationId="{9763EAF1-C1D3-47A4-8D05-F0C7342B17C2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28T17:23:54.579" v="664" actId="478"/>
          <ac:cxnSpMkLst>
            <pc:docMk/>
            <pc:sldMk cId="2637611708" sldId="258"/>
            <ac:cxnSpMk id="47" creationId="{DA13BA2D-4752-47AC-A5FF-BEBADC952787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9" creationId="{DB2E4A33-4E45-4A84-A1F3-3E407FB45DFA}"/>
          </ac:cxnSpMkLst>
        </pc:cxnChg>
        <pc:cxnChg chg="add del mod">
          <ac:chgData name="Hamidi, Mike" userId="891cc496-d212-478d-8562-9e07f000e441" providerId="ADAL" clId="{8022AD2F-956B-49A0-BBB2-2F846B3507FD}" dt="2022-10-28T17:40:10.602" v="755" actId="478"/>
          <ac:cxnSpMkLst>
            <pc:docMk/>
            <pc:sldMk cId="2637611708" sldId="258"/>
            <ac:cxnSpMk id="55" creationId="{F55FA550-16DB-491D-911B-C98D78A912C8}"/>
          </ac:cxnSpMkLst>
        </pc:cxnChg>
        <pc:cxnChg chg="add del mod">
          <ac:chgData name="Hamidi, Mike" userId="891cc496-d212-478d-8562-9e07f000e441" providerId="ADAL" clId="{8022AD2F-956B-49A0-BBB2-2F846B3507FD}" dt="2022-10-28T17:38:54.154" v="744" actId="478"/>
          <ac:cxnSpMkLst>
            <pc:docMk/>
            <pc:sldMk cId="2637611708" sldId="258"/>
            <ac:cxnSpMk id="68" creationId="{956F0892-FBF5-4BD8-886E-43F61C289565}"/>
          </ac:cxnSpMkLst>
        </pc:cxnChg>
        <pc:cxnChg chg="add del mod">
          <ac:chgData name="Hamidi, Mike" userId="891cc496-d212-478d-8562-9e07f000e441" providerId="ADAL" clId="{8022AD2F-956B-49A0-BBB2-2F846B3507FD}" dt="2022-10-28T17:39:09.820" v="746" actId="478"/>
          <ac:cxnSpMkLst>
            <pc:docMk/>
            <pc:sldMk cId="2637611708" sldId="258"/>
            <ac:cxnSpMk id="75" creationId="{8B61C239-3A32-4992-9DAD-3D2421786508}"/>
          </ac:cxnSpMkLst>
        </pc:cxnChg>
        <pc:cxnChg chg="add del mod">
          <ac:chgData name="Hamidi, Mike" userId="891cc496-d212-478d-8562-9e07f000e441" providerId="ADAL" clId="{8022AD2F-956B-49A0-BBB2-2F846B3507FD}" dt="2022-10-28T17:40:08.611" v="754" actId="478"/>
          <ac:cxnSpMkLst>
            <pc:docMk/>
            <pc:sldMk cId="2637611708" sldId="258"/>
            <ac:cxnSpMk id="77" creationId="{80ED05A5-625B-49D1-B880-6FCCF651CE9E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0" creationId="{FD4CA2F0-2FE3-4077-B727-4516E627B080}"/>
          </ac:cxnSpMkLst>
        </pc:cxnChg>
        <pc:cxnChg chg="add del mod">
          <ac:chgData name="Hamidi, Mike" userId="891cc496-d212-478d-8562-9e07f000e441" providerId="ADAL" clId="{8022AD2F-956B-49A0-BBB2-2F846B3507FD}" dt="2022-10-28T18:12:53.133" v="1462" actId="478"/>
          <ac:cxnSpMkLst>
            <pc:docMk/>
            <pc:sldMk cId="2637611708" sldId="258"/>
            <ac:cxnSpMk id="84" creationId="{8D82F2A5-25E3-448B-A6B8-3C11D6F29EF9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7" creationId="{9FC91BBE-B2B9-4635-B9B3-1CF155EFCD40}"/>
          </ac:cxnSpMkLst>
        </pc:cxnChg>
        <pc:cxnChg chg="add del mod">
          <ac:chgData name="Hamidi, Mike" userId="891cc496-d212-478d-8562-9e07f000e441" providerId="ADAL" clId="{8022AD2F-956B-49A0-BBB2-2F846B3507FD}" dt="2022-10-28T17:41:01.122" v="783" actId="478"/>
          <ac:cxnSpMkLst>
            <pc:docMk/>
            <pc:sldMk cId="2637611708" sldId="258"/>
            <ac:cxnSpMk id="92" creationId="{93DEC259-5B89-4248-A337-6CDC62489AF2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123" creationId="{EBEE0506-E0B3-4965-9609-0DC108A57D44}"/>
          </ac:cxnSpMkLst>
        </pc:cxnChg>
      </pc:sldChg>
      <pc:sldChg chg="addSp delSp modSp add mod modNotesTx">
        <pc:chgData name="Hamidi, Mike" userId="891cc496-d212-478d-8562-9e07f000e441" providerId="ADAL" clId="{8022AD2F-956B-49A0-BBB2-2F846B3507FD}" dt="2022-10-31T18:34:21.632" v="4401"/>
        <pc:sldMkLst>
          <pc:docMk/>
          <pc:sldMk cId="2998042341" sldId="259"/>
        </pc:sldMkLst>
        <pc:spChg chg="add mod or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8:24:31.788" v="4003" actId="478"/>
          <ac:spMkLst>
            <pc:docMk/>
            <pc:sldMk cId="2998042341" sldId="259"/>
            <ac:spMk id="9" creationId="{04C7D2B6-C81B-48D3-8955-C829A376AF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2" creationId="{2167085C-D992-45A3-9970-36D40230B374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5" creationId="{0B21B5E4-47F5-4E47-98AA-FF3DF18A49F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6" creationId="{BD6AAC0C-9798-45F1-BDEC-FE66781E2F1B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2" creationId="{31E848C3-76EA-4A54-93A4-49BA0637DA45}"/>
          </ac:spMkLst>
        </pc:spChg>
        <pc:spChg chg="add mod">
          <ac:chgData name="Hamidi, Mike" userId="891cc496-d212-478d-8562-9e07f000e441" providerId="ADAL" clId="{8022AD2F-956B-49A0-BBB2-2F846B3507FD}" dt="2022-10-31T18:34:21.632" v="4401"/>
          <ac:spMkLst>
            <pc:docMk/>
            <pc:sldMk cId="2998042341" sldId="259"/>
            <ac:spMk id="43" creationId="{A2C4282F-44EA-404E-88BC-CE68833AD24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5" creationId="{0CFFB58B-379E-4C91-A331-65FDC16A241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2" creationId="{3E3CB146-CD60-4C25-BAC3-D67434A1F7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3" creationId="{C60B31D2-99AD-4FA5-B576-DE60EDD49B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4" creationId="{BF6B2EDC-0031-41FD-A50B-64E7C42B5BC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3" creationId="{0F4DBD22-E8A8-46C6-B81B-34DEE39FA7E4}"/>
          </ac:spMkLst>
        </pc:spChg>
        <pc:spChg chg="del">
          <ac:chgData name="Hamidi, Mike" userId="891cc496-d212-478d-8562-9e07f000e441" providerId="ADAL" clId="{8022AD2F-956B-49A0-BBB2-2F846B3507FD}" dt="2022-10-31T18:24:28.321" v="4002" actId="478"/>
          <ac:spMkLst>
            <pc:docMk/>
            <pc:sldMk cId="2998042341" sldId="259"/>
            <ac:spMk id="85" creationId="{00000000-0000-0000-0000-000000000000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04" creationId="{61A9A290-D61A-4AD7-BA5A-2326EA860FF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2" creationId="{198C96EB-637B-4588-A00E-B4013E7ABF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1" creationId="{BFC714EB-B9A6-4AB3-A8E5-A39B4AA4D64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2" creationId="{4A616FD6-0F1D-4E7D-B9EB-61DE31E52E3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3" creationId="{C53546BA-085F-40F5-A86C-6AA5E921DCE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4" creationId="{81400391-BE04-43E5-89B7-8CEA969C36B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5" creationId="{1F7EED69-8A95-461D-9EF1-27AC2DA26F0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6" creationId="{0FDB7EA1-EC14-4BA8-AD72-8E48E1CCD5F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7" creationId="{28D92657-7EC9-45C1-9154-19AD0BDC23D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8" creationId="{75A5469D-3B99-41C8-A0EA-3169E5C29FE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9" creationId="{8ED35934-6213-4FC9-8FF4-262D0089A742}"/>
          </ac:spMkLst>
        </pc:spChg>
        <pc:picChg chg="add del mod">
          <ac:chgData name="Hamidi, Mike" userId="891cc496-d212-478d-8562-9e07f000e441" providerId="ADAL" clId="{8022AD2F-956B-49A0-BBB2-2F846B3507FD}" dt="2022-10-31T12:47:21.782" v="2585" actId="478"/>
          <ac:picMkLst>
            <pc:docMk/>
            <pc:sldMk cId="2998042341" sldId="259"/>
            <ac:picMk id="3" creationId="{60D99851-FA6F-4AFB-BE80-F4ACB55186A9}"/>
          </ac:picMkLst>
        </pc:picChg>
        <pc:picChg chg="add del mod">
          <ac:chgData name="Hamidi, Mike" userId="891cc496-d212-478d-8562-9e07f000e441" providerId="ADAL" clId="{8022AD2F-956B-49A0-BBB2-2F846B3507FD}" dt="2022-10-31T12:49:14.982" v="2601" actId="478"/>
          <ac:picMkLst>
            <pc:docMk/>
            <pc:sldMk cId="2998042341" sldId="259"/>
            <ac:picMk id="5" creationId="{5DD6E0D1-5001-4C94-AB5F-80F1FE1746AB}"/>
          </ac:picMkLst>
        </pc:picChg>
        <pc:picChg chg="add del mod">
          <ac:chgData name="Hamidi, Mike" userId="891cc496-d212-478d-8562-9e07f000e441" providerId="ADAL" clId="{8022AD2F-956B-49A0-BBB2-2F846B3507FD}" dt="2022-10-31T18:31:45.600" v="4311" actId="478"/>
          <ac:picMkLst>
            <pc:docMk/>
            <pc:sldMk cId="2998042341" sldId="259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33:53.081" v="4399" actId="1076"/>
          <ac:picMkLst>
            <pc:docMk/>
            <pc:sldMk cId="2998042341" sldId="259"/>
            <ac:picMk id="10" creationId="{7D5E32A6-6F2C-4927-81B0-EF6F5BFCD99C}"/>
          </ac:picMkLst>
        </pc:picChg>
      </pc:sldChg>
      <pc:sldChg chg="new del ord">
        <pc:chgData name="Hamidi, Mike" userId="891cc496-d212-478d-8562-9e07f000e441" providerId="ADAL" clId="{8022AD2F-956B-49A0-BBB2-2F846B3507FD}" dt="2022-10-31T12:45:05.339" v="2546" actId="2696"/>
        <pc:sldMkLst>
          <pc:docMk/>
          <pc:sldMk cId="4248022368" sldId="260"/>
        </pc:sldMkLst>
      </pc:sldChg>
      <pc:sldChg chg="delSp modSp add mod ord modNotesTx">
        <pc:chgData name="Hamidi, Mike" userId="891cc496-d212-478d-8562-9e07f000e441" providerId="ADAL" clId="{8022AD2F-956B-49A0-BBB2-2F846B3507FD}" dt="2022-10-31T12:44:59.843" v="2545" actId="20577"/>
        <pc:sldMkLst>
          <pc:docMk/>
          <pc:sldMk cId="1646681809" sldId="261"/>
        </pc:sldMkLst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2:44:57.455" v="2544" actId="1076"/>
          <ac:spMkLst>
            <pc:docMk/>
            <pc:sldMk cId="1646681809" sldId="261"/>
            <ac:spMk id="85" creationId="{00000000-0000-0000-0000-000000000000}"/>
          </ac:spMkLst>
        </pc:spChg>
        <pc:picChg chg="del">
          <ac:chgData name="Hamidi, Mike" userId="891cc496-d212-478d-8562-9e07f000e441" providerId="ADAL" clId="{8022AD2F-956B-49A0-BBB2-2F846B3507FD}" dt="2022-10-31T12:44:28.762" v="2488" actId="478"/>
          <ac:picMkLst>
            <pc:docMk/>
            <pc:sldMk cId="1646681809" sldId="261"/>
            <ac:picMk id="3" creationId="{60D99851-FA6F-4AFB-BE80-F4ACB55186A9}"/>
          </ac:picMkLst>
        </pc:picChg>
      </pc:sldChg>
      <pc:sldChg chg="addSp delSp modSp add mod ord">
        <pc:chgData name="Hamidi, Mike" userId="891cc496-d212-478d-8562-9e07f000e441" providerId="ADAL" clId="{8022AD2F-956B-49A0-BBB2-2F846B3507FD}" dt="2022-10-31T18:31:09.819" v="4305" actId="1076"/>
        <pc:sldMkLst>
          <pc:docMk/>
          <pc:sldMk cId="4027468534" sldId="262"/>
        </pc:sldMkLst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" creationId="{14190D99-15BB-4326-AA47-679DF7BDA793}"/>
          </ac:spMkLst>
        </pc:spChg>
        <pc:spChg chg="add mod">
          <ac:chgData name="Hamidi, Mike" userId="891cc496-d212-478d-8562-9e07f000e441" providerId="ADAL" clId="{8022AD2F-956B-49A0-BBB2-2F846B3507FD}" dt="2022-10-31T12:46:04.381" v="2578" actId="208"/>
          <ac:spMkLst>
            <pc:docMk/>
            <pc:sldMk cId="4027468534" sldId="262"/>
            <ac:spMk id="3" creationId="{E2FB4E9B-4275-45C6-AB6E-BA047F5683AA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7" creationId="{FF9C2C56-63AB-4055-95A6-79BE8311A82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8" creationId="{8CE5AA4C-A279-49BD-BBBA-8B9BA8BC0C5B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9" creationId="{01E43BC8-3354-4EA6-AADF-498BC69F435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0" creationId="{CD2C936E-66E6-49F0-A8AA-0B88EA3DCA3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1" creationId="{BA5F0F45-1310-494B-A3A4-A83DDCA962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3" creationId="{C5B8BE3B-C495-4EAC-AC1F-57CE47656E51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4" creationId="{6BF274BF-33E6-4E56-953E-313BE9476B6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5" creationId="{61BE033D-A94F-466E-8F09-8001363DC2A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6" creationId="{E0FB01DA-7E9E-47A1-B9D9-D9B5B4F7AFE8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7" creationId="{8A0F6EC3-944B-4E7B-BEDF-328D0CC8162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8" creationId="{6F00CECD-A86F-4DDE-A425-454CD2E42BF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9" creationId="{8F174BC8-25A1-4CD5-8211-EECCF3603DD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0" creationId="{FCD3A444-0E48-4785-980E-BF956402A60F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1" creationId="{8FD0C1B0-BDF2-4B46-B7A6-6500CCD37FA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3" creationId="{78C1A3A2-D8CC-47D9-BA22-B7C5F234F562}"/>
          </ac:spMkLst>
        </pc:sp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5" creationId="{589B97EE-A9C6-48C1-9C6C-EEE2D026F2E6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8" creationId="{F4CD3FC9-871B-485B-BB44-88E5996679A1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7:45:44.635" v="3295"/>
          <ac:cxnSpMkLst>
            <pc:docMk/>
            <pc:sldMk cId="4027468534" sldId="262"/>
            <ac:cxnSpMk id="33" creationId="{91675BA7-DCBF-43A8-AD68-78A4D33324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4" creationId="{90ED22FB-48D0-46B1-971B-C557B5B4E9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7" creationId="{A0DD3A52-756E-4B92-95E0-F751A7C5EDEB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0" creationId="{B9D21AC7-CDA9-4523-9E6E-77B6878D879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3" creationId="{1B9E098F-786A-4818-95C8-2446E90E00CC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6" creationId="{1B05C148-0AC5-491E-B3A7-9549ABC303E9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9" creationId="{DB2E4A33-4E45-4A84-A1F3-3E407FB45DFA}"/>
          </ac:cxnSpMkLst>
        </pc:cxnChg>
      </pc:sldChg>
      <pc:sldChg chg="addSp delSp modSp add mod ord">
        <pc:chgData name="Hamidi, Mike" userId="891cc496-d212-478d-8562-9e07f000e441" providerId="ADAL" clId="{8022AD2F-956B-49A0-BBB2-2F846B3507FD}" dt="2022-10-31T18:30:16.671" v="4245" actId="1038"/>
        <pc:sldMkLst>
          <pc:docMk/>
          <pc:sldMk cId="3572475307" sldId="263"/>
        </pc:sldMkLst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" creationId="{14190D99-15BB-4326-AA47-679DF7BDA79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4" creationId="{C64F8598-B406-4642-957D-C60D2332FF15}"/>
          </ac:spMkLst>
        </pc:spChg>
        <pc:spChg chg="add mod">
          <ac:chgData name="Hamidi, Mike" userId="891cc496-d212-478d-8562-9e07f000e441" providerId="ADAL" clId="{8022AD2F-956B-49A0-BBB2-2F846B3507FD}" dt="2022-10-31T18:29:12.471" v="4202" actId="20577"/>
          <ac:spMkLst>
            <pc:docMk/>
            <pc:sldMk cId="3572475307" sldId="263"/>
            <ac:spMk id="5" creationId="{0FC52F25-F526-4030-9A3C-B410CFD4EA06}"/>
          </ac:spMkLst>
        </pc:spChg>
        <pc:spChg chg="mod">
          <ac:chgData name="Hamidi, Mike" userId="891cc496-d212-478d-8562-9e07f000e441" providerId="ADAL" clId="{8022AD2F-956B-49A0-BBB2-2F846B3507FD}" dt="2022-10-31T13:23:28.306" v="3082" actId="20577"/>
          <ac:spMkLst>
            <pc:docMk/>
            <pc:sldMk cId="3572475307" sldId="263"/>
            <ac:spMk id="6" creationId="{8533DD9F-8635-46A1-B878-83E115FE06E8}"/>
          </ac:spMkLst>
        </pc:spChg>
        <pc:spChg chg="mod">
          <ac:chgData name="Hamidi, Mike" userId="891cc496-d212-478d-8562-9e07f000e441" providerId="ADAL" clId="{8022AD2F-956B-49A0-BBB2-2F846B3507FD}" dt="2022-10-31T18:30:16.671" v="4245" actId="1038"/>
          <ac:spMkLst>
            <pc:docMk/>
            <pc:sldMk cId="3572475307" sldId="263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2" creationId="{B8998742-DCB0-4527-94F9-53297C3F70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4" creationId="{6BF274BF-33E6-4E56-953E-313BE9476B69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5" creationId="{61BE033D-A94F-466E-8F09-8001363DC2A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6" creationId="{E0FB01DA-7E9E-47A1-B9D9-D9B5B4F7AFE8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7" creationId="{8A0F6EC3-944B-4E7B-BEDF-328D0CC8162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8" creationId="{6F00CECD-A86F-4DDE-A425-454CD2E42BF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9" creationId="{8F174BC8-25A1-4CD5-8211-EECCF3603DD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0" creationId="{FCD3A444-0E48-4785-980E-BF956402A60F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1" creationId="{8FD0C1B0-BDF2-4B46-B7A6-6500CCD37FA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2:57:46.293" v="2675" actId="478"/>
          <ac:spMkLst>
            <pc:docMk/>
            <pc:sldMk cId="3572475307" sldId="263"/>
            <ac:spMk id="35" creationId="{0CA6AED6-8E1A-448E-84AF-A0F86B7DF435}"/>
          </ac:spMkLst>
        </pc:spChg>
        <pc:spChg chg="add mod">
          <ac:chgData name="Hamidi, Mike" userId="891cc496-d212-478d-8562-9e07f000e441" providerId="ADAL" clId="{8022AD2F-956B-49A0-BBB2-2F846B3507FD}" dt="2022-10-31T18:29:01.782" v="4195" actId="20577"/>
          <ac:spMkLst>
            <pc:docMk/>
            <pc:sldMk cId="3572475307" sldId="263"/>
            <ac:spMk id="36" creationId="{E092D0B3-1C56-4D12-A205-32A5C4BD2411}"/>
          </ac:spMkLst>
        </pc:spChg>
        <pc:spChg chg="add 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38" creationId="{4B7DA47F-2474-4440-B1A9-97AF0E3177C4}"/>
          </ac:spMkLst>
        </pc:spChg>
        <pc:spChg chg="add mod">
          <ac:chgData name="Hamidi, Mike" userId="891cc496-d212-478d-8562-9e07f000e441" providerId="ADAL" clId="{8022AD2F-956B-49A0-BBB2-2F846B3507FD}" dt="2022-10-31T18:29:33.673" v="4212" actId="20577"/>
          <ac:spMkLst>
            <pc:docMk/>
            <pc:sldMk cId="3572475307" sldId="263"/>
            <ac:spMk id="44" creationId="{AD2DAD5F-E6D5-4DAF-8DFE-B3CCAB758381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5" creationId="{8C41DE10-11BE-4FB3-BEC6-67313DFA571F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7" creationId="{3BFEB3CA-2F60-4AD2-B0F5-1F6A605082D2}"/>
          </ac:spMkLst>
        </pc:spChg>
        <pc:spChg chg="add del mod">
          <ac:chgData name="Hamidi, Mike" userId="891cc496-d212-478d-8562-9e07f000e441" providerId="ADAL" clId="{8022AD2F-956B-49A0-BBB2-2F846B3507FD}" dt="2022-10-31T13:12:50.795" v="2909" actId="478"/>
          <ac:spMkLst>
            <pc:docMk/>
            <pc:sldMk cId="3572475307" sldId="263"/>
            <ac:spMk id="48" creationId="{2DFAB8FF-18DD-4478-B1CE-A9ABC36366D7}"/>
          </ac:spMkLst>
        </pc:spChg>
        <pc:spChg chg="add mod">
          <ac:chgData name="Hamidi, Mike" userId="891cc496-d212-478d-8562-9e07f000e441" providerId="ADAL" clId="{8022AD2F-956B-49A0-BBB2-2F846B3507FD}" dt="2022-10-31T13:24:37.504" v="3109" actId="207"/>
          <ac:spMkLst>
            <pc:docMk/>
            <pc:sldMk cId="3572475307" sldId="263"/>
            <ac:spMk id="55" creationId="{299FEB0B-D808-49B4-81A0-8656CD3D6DE1}"/>
          </ac:spMkLst>
        </pc:spChg>
        <pc:spChg chg="add mod">
          <ac:chgData name="Hamidi, Mike" userId="891cc496-d212-478d-8562-9e07f000e441" providerId="ADAL" clId="{8022AD2F-956B-49A0-BBB2-2F846B3507FD}" dt="2022-10-31T13:25:07.600" v="3112" actId="20577"/>
          <ac:spMkLst>
            <pc:docMk/>
            <pc:sldMk cId="3572475307" sldId="263"/>
            <ac:spMk id="57" creationId="{847D9CF4-91CA-4DD2-BF5F-02D2FD7F42A9}"/>
          </ac:spMkLst>
        </pc:spChg>
        <pc:spChg chg="add mod">
          <ac:chgData name="Hamidi, Mike" userId="891cc496-d212-478d-8562-9e07f000e441" providerId="ADAL" clId="{8022AD2F-956B-49A0-BBB2-2F846B3507FD}" dt="2022-10-31T18:28:52.833" v="4194" actId="20577"/>
          <ac:spMkLst>
            <pc:docMk/>
            <pc:sldMk cId="3572475307" sldId="263"/>
            <ac:spMk id="58" creationId="{EADD123F-F2E5-4BBB-8A63-7DCF73604631}"/>
          </ac:spMkLst>
        </pc:sp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5" creationId="{589B97EE-A9C6-48C1-9C6C-EEE2D026F2E6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26" creationId="{48F10809-A962-4462-9509-65864D74A72A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8" creationId="{F4CD3FC9-871B-485B-BB44-88E5996679A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6" creationId="{1B05C148-0AC5-491E-B3A7-9549ABC303E9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9" creationId="{DB2E4A33-4E45-4A84-A1F3-3E407FB45DFA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0" creationId="{1C26EAAA-DCC0-48F0-8258-A166D1F5F993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1" creationId="{3A0046E5-29E8-4994-AFF0-F0AE29A7715E}"/>
          </ac:cxnSpMkLst>
        </pc:cxnChg>
        <pc:cxnChg chg="add del mod">
          <ac:chgData name="Hamidi, Mike" userId="891cc496-d212-478d-8562-9e07f000e441" providerId="ADAL" clId="{8022AD2F-956B-49A0-BBB2-2F846B3507FD}" dt="2022-10-31T17:45:42.365" v="3293"/>
          <ac:cxnSpMkLst>
            <pc:docMk/>
            <pc:sldMk cId="3572475307" sldId="263"/>
            <ac:cxnSpMk id="59" creationId="{9E176586-C2A2-4D69-A98C-588193D4B247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1:16.443" v="4306"/>
        <pc:sldMkLst>
          <pc:docMk/>
          <pc:sldMk cId="898868057" sldId="264"/>
        </pc:sldMkLst>
        <pc:spChg chg="add del mod">
          <ac:chgData name="Hamidi, Mike" userId="891cc496-d212-478d-8562-9e07f000e441" providerId="ADAL" clId="{8022AD2F-956B-49A0-BBB2-2F846B3507FD}" dt="2022-10-31T18:24:35.379" v="4005" actId="478"/>
          <ac:spMkLst>
            <pc:docMk/>
            <pc:sldMk cId="898868057" sldId="264"/>
            <ac:spMk id="3" creationId="{4DD8C7AC-4AC3-4557-A05F-126C65F21C1F}"/>
          </ac:spMkLst>
        </pc:spChg>
        <pc:spChg chg="del">
          <ac:chgData name="Hamidi, Mike" userId="891cc496-d212-478d-8562-9e07f000e441" providerId="ADAL" clId="{8022AD2F-956B-49A0-BBB2-2F846B3507FD}" dt="2022-10-31T18:24:34.357" v="4004" actId="478"/>
          <ac:spMkLst>
            <pc:docMk/>
            <pc:sldMk cId="898868057" sldId="264"/>
            <ac:spMk id="85" creationId="{00000000-0000-0000-0000-000000000000}"/>
          </ac:spMkLst>
        </pc:spChg>
        <pc:picChg chg="add">
          <ac:chgData name="Hamidi, Mike" userId="891cc496-d212-478d-8562-9e07f000e441" providerId="ADAL" clId="{8022AD2F-956B-49A0-BBB2-2F846B3507FD}" dt="2022-10-31T18:31:16.443" v="4306"/>
          <ac:picMkLst>
            <pc:docMk/>
            <pc:sldMk cId="898868057" sldId="264"/>
            <ac:picMk id="4" creationId="{F919B9B4-D730-4538-9FAC-339F60D3A56B}"/>
          </ac:picMkLst>
        </pc:picChg>
        <pc:picChg chg="del mod">
          <ac:chgData name="Hamidi, Mike" userId="891cc496-d212-478d-8562-9e07f000e441" providerId="ADAL" clId="{8022AD2F-956B-49A0-BBB2-2F846B3507FD}" dt="2022-10-31T18:31:03.615" v="4304" actId="478"/>
          <ac:picMkLst>
            <pc:docMk/>
            <pc:sldMk cId="898868057" sldId="264"/>
            <ac:picMk id="50" creationId="{44AC2948-38F8-408E-9DDE-4C336ED38F53}"/>
          </ac:picMkLst>
        </pc:picChg>
      </pc:sldChg>
      <pc:sldChg chg="addSp delSp modSp add mod modNotesTx">
        <pc:chgData name="Hamidi, Mike" userId="891cc496-d212-478d-8562-9e07f000e441" providerId="ADAL" clId="{8022AD2F-956B-49A0-BBB2-2F846B3507FD}" dt="2022-10-31T18:15:24.367" v="3862" actId="1076"/>
        <pc:sldMkLst>
          <pc:docMk/>
          <pc:sldMk cId="2874220497" sldId="265"/>
        </pc:sldMkLst>
        <pc:spChg chg="add 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2" creationId="{E2833249-6C71-499A-9E62-0AD5E496F935}"/>
          </ac:spMkLst>
        </pc:spChg>
        <pc:spChg chg="mod">
          <ac:chgData name="Hamidi, Mike" userId="891cc496-d212-478d-8562-9e07f000e441" providerId="ADAL" clId="{8022AD2F-956B-49A0-BBB2-2F846B3507FD}" dt="2022-10-31T17:51:49.797" v="3406" actId="1076"/>
          <ac:spMkLst>
            <pc:docMk/>
            <pc:sldMk cId="2874220497" sldId="265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31T17:45:36.967" v="3291" actId="478"/>
          <ac:spMkLst>
            <pc:docMk/>
            <pc:sldMk cId="2874220497" sldId="265"/>
            <ac:spMk id="33" creationId="{BBB5108D-2D77-4B7A-B1E6-79CD37EB9D02}"/>
          </ac:spMkLst>
        </pc:spChg>
        <pc:spChg chg="add 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35" creationId="{71414201-F516-4062-B3AC-34A242455F42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6" creationId="{BD6AAC0C-9798-45F1-BDEC-FE66781E2F1B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2" creationId="{31E848C3-76EA-4A54-93A4-49BA0637DA45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5" creationId="{0CFFB58B-379E-4C91-A331-65FDC16A241D}"/>
          </ac:spMkLst>
        </pc:spChg>
        <pc:spChg chg="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52" creationId="{3E3CB146-CD60-4C25-BAC3-D67434A1F74A}"/>
          </ac:spMkLst>
        </pc:spChg>
        <pc:spChg chg="mod">
          <ac:chgData name="Hamidi, Mike" userId="891cc496-d212-478d-8562-9e07f000e441" providerId="ADAL" clId="{8022AD2F-956B-49A0-BBB2-2F846B3507FD}" dt="2022-10-31T17:56:46.648" v="3452" actId="14100"/>
          <ac:spMkLst>
            <pc:docMk/>
            <pc:sldMk cId="2874220497" sldId="265"/>
            <ac:spMk id="53" creationId="{C60B31D2-99AD-4FA5-B576-DE60EDD49B4A}"/>
          </ac:spMkLst>
        </pc:spChg>
        <pc:spChg chg="mod">
          <ac:chgData name="Hamidi, Mike" userId="891cc496-d212-478d-8562-9e07f000e441" providerId="ADAL" clId="{8022AD2F-956B-49A0-BBB2-2F846B3507FD}" dt="2022-10-31T17:50:52.935" v="3395" actId="20577"/>
          <ac:spMkLst>
            <pc:docMk/>
            <pc:sldMk cId="2874220497" sldId="265"/>
            <ac:spMk id="54" creationId="{BF6B2EDC-0031-41FD-A50B-64E7C42B5BC1}"/>
          </ac:spMkLst>
        </pc:spChg>
        <pc:spChg chg="add del mod">
          <ac:chgData name="Hamidi, Mike" userId="891cc496-d212-478d-8562-9e07f000e441" providerId="ADAL" clId="{8022AD2F-956B-49A0-BBB2-2F846B3507FD}" dt="2022-10-31T17:48:55.212" v="3374" actId="478"/>
          <ac:spMkLst>
            <pc:docMk/>
            <pc:sldMk cId="2874220497" sldId="265"/>
            <ac:spMk id="55" creationId="{0F29C9E1-0C96-4B97-B664-E722C0635385}"/>
          </ac:spMkLst>
        </pc:spChg>
        <pc:spChg chg="add mod">
          <ac:chgData name="Hamidi, Mike" userId="891cc496-d212-478d-8562-9e07f000e441" providerId="ADAL" clId="{8022AD2F-956B-49A0-BBB2-2F846B3507FD}" dt="2022-10-31T17:55:25.401" v="3442" actId="14100"/>
          <ac:spMkLst>
            <pc:docMk/>
            <pc:sldMk cId="2874220497" sldId="265"/>
            <ac:spMk id="59" creationId="{608C0C57-BDE5-488A-9213-00C999C51D2D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3" creationId="{0F4DBD22-E8A8-46C6-B81B-34DEE39FA7E4}"/>
          </ac:spMkLst>
        </pc:spChg>
        <pc:spChg chg="add mod">
          <ac:chgData name="Hamidi, Mike" userId="891cc496-d212-478d-8562-9e07f000e441" providerId="ADAL" clId="{8022AD2F-956B-49A0-BBB2-2F846B3507FD}" dt="2022-10-31T17:52:32.953" v="3415" actId="1076"/>
          <ac:spMkLst>
            <pc:docMk/>
            <pc:sldMk cId="2874220497" sldId="265"/>
            <ac:spMk id="64" creationId="{FF771CA4-9046-427F-850E-72853FBC5F08}"/>
          </ac:spMkLst>
        </pc:spChg>
        <pc:spChg chg="add mod">
          <ac:chgData name="Hamidi, Mike" userId="891cc496-d212-478d-8562-9e07f000e441" providerId="ADAL" clId="{8022AD2F-956B-49A0-BBB2-2F846B3507FD}" dt="2022-10-31T18:04:07.446" v="3608" actId="1076"/>
          <ac:spMkLst>
            <pc:docMk/>
            <pc:sldMk cId="2874220497" sldId="265"/>
            <ac:spMk id="88" creationId="{31744454-1A8A-4063-AB1E-3911C43ADF20}"/>
          </ac:spMkLst>
        </pc:spChg>
        <pc:spChg chg="add mod">
          <ac:chgData name="Hamidi, Mike" userId="891cc496-d212-478d-8562-9e07f000e441" providerId="ADAL" clId="{8022AD2F-956B-49A0-BBB2-2F846B3507FD}" dt="2022-10-31T17:59:40.655" v="3525" actId="1076"/>
          <ac:spMkLst>
            <pc:docMk/>
            <pc:sldMk cId="2874220497" sldId="265"/>
            <ac:spMk id="89" creationId="{39C335A9-E8B7-421F-AB9D-DDC146EC9DC1}"/>
          </ac:spMkLst>
        </pc:spChg>
        <pc:spChg chg="add del mod">
          <ac:chgData name="Hamidi, Mike" userId="891cc496-d212-478d-8562-9e07f000e441" providerId="ADAL" clId="{8022AD2F-956B-49A0-BBB2-2F846B3507FD}" dt="2022-10-31T17:59:08.641" v="3512" actId="478"/>
          <ac:spMkLst>
            <pc:docMk/>
            <pc:sldMk cId="2874220497" sldId="265"/>
            <ac:spMk id="90" creationId="{23FEFAB4-7F16-42A1-89D6-347B904C0656}"/>
          </ac:spMkLst>
        </pc:spChg>
        <pc:spChg chg="add mod">
          <ac:chgData name="Hamidi, Mike" userId="891cc496-d212-478d-8562-9e07f000e441" providerId="ADAL" clId="{8022AD2F-956B-49A0-BBB2-2F846B3507FD}" dt="2022-10-31T18:05:46.842" v="3618" actId="1035"/>
          <ac:spMkLst>
            <pc:docMk/>
            <pc:sldMk cId="2874220497" sldId="265"/>
            <ac:spMk id="91" creationId="{8053EE8B-40BC-4CC0-B07D-DC63E3D61006}"/>
          </ac:spMkLst>
        </pc:spChg>
        <pc:spChg chg="add mod">
          <ac:chgData name="Hamidi, Mike" userId="891cc496-d212-478d-8562-9e07f000e441" providerId="ADAL" clId="{8022AD2F-956B-49A0-BBB2-2F846B3507FD}" dt="2022-10-31T18:01:35.259" v="3585" actId="1076"/>
          <ac:spMkLst>
            <pc:docMk/>
            <pc:sldMk cId="2874220497" sldId="265"/>
            <ac:spMk id="102" creationId="{AA733ED6-3B33-4F78-97D8-811A4592885E}"/>
          </ac:spMkLst>
        </pc:spChg>
        <pc:spChg chg="add mod">
          <ac:chgData name="Hamidi, Mike" userId="891cc496-d212-478d-8562-9e07f000e441" providerId="ADAL" clId="{8022AD2F-956B-49A0-BBB2-2F846B3507FD}" dt="2022-10-31T18:05:51.916" v="3619" actId="1076"/>
          <ac:spMkLst>
            <pc:docMk/>
            <pc:sldMk cId="2874220497" sldId="265"/>
            <ac:spMk id="103" creationId="{C32E804A-EDDD-4C5E-802C-30B40BBA735F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8:13:54.025" v="3847" actId="1076"/>
          <ac:spMkLst>
            <pc:docMk/>
            <pc:sldMk cId="2874220497" sldId="265"/>
            <ac:spMk id="110" creationId="{57DD35BD-3117-4A54-8D8F-F8B920920656}"/>
          </ac:spMkLst>
        </pc:spChg>
        <pc:spChg chg="add mod">
          <ac:chgData name="Hamidi, Mike" userId="891cc496-d212-478d-8562-9e07f000e441" providerId="ADAL" clId="{8022AD2F-956B-49A0-BBB2-2F846B3507FD}" dt="2022-10-31T18:15:24.367" v="3862" actId="1076"/>
          <ac:spMkLst>
            <pc:docMk/>
            <pc:sldMk cId="2874220497" sldId="265"/>
            <ac:spMk id="111" creationId="{29E0B72B-241E-463C-B729-6663B7FCE1BD}"/>
          </ac:spMkLst>
        </pc:spChg>
        <pc:spChg chg="add mod">
          <ac:chgData name="Hamidi, Mike" userId="891cc496-d212-478d-8562-9e07f000e441" providerId="ADAL" clId="{8022AD2F-956B-49A0-BBB2-2F846B3507FD}" dt="2022-10-31T18:13:39.544" v="3844"/>
          <ac:spMkLst>
            <pc:docMk/>
            <pc:sldMk cId="2874220497" sldId="265"/>
            <ac:spMk id="112" creationId="{523C429D-46CC-4753-B682-9709A7304647}"/>
          </ac:spMkLst>
        </pc:spChg>
        <pc:spChg chg="add mod">
          <ac:chgData name="Hamidi, Mike" userId="891cc496-d212-478d-8562-9e07f000e441" providerId="ADAL" clId="{8022AD2F-956B-49A0-BBB2-2F846B3507FD}" dt="2022-10-31T18:13:45.467" v="3845" actId="1076"/>
          <ac:spMkLst>
            <pc:docMk/>
            <pc:sldMk cId="2874220497" sldId="265"/>
            <ac:spMk id="113" creationId="{C35AE32A-1262-462A-8D6A-257DF698EE8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2" creationId="{198C96EB-637B-4588-A00E-B4013E7ABF83}"/>
          </ac:spMkLst>
        </pc:spChg>
        <pc:spChg chg="mod">
          <ac:chgData name="Hamidi, Mike" userId="891cc496-d212-478d-8562-9e07f000e441" providerId="ADAL" clId="{8022AD2F-956B-49A0-BBB2-2F846B3507FD}" dt="2022-10-31T17:51:56.677" v="3407" actId="14100"/>
          <ac:spMkLst>
            <pc:docMk/>
            <pc:sldMk cId="2874220497" sldId="265"/>
            <ac:spMk id="131" creationId="{BFC714EB-B9A6-4AB3-A8E5-A39B4AA4D649}"/>
          </ac:spMkLst>
        </pc:spChg>
        <pc:spChg chg="mod">
          <ac:chgData name="Hamidi, Mike" userId="891cc496-d212-478d-8562-9e07f000e441" providerId="ADAL" clId="{8022AD2F-956B-49A0-BBB2-2F846B3507FD}" dt="2022-10-31T17:55:54.983" v="3447" actId="14100"/>
          <ac:spMkLst>
            <pc:docMk/>
            <pc:sldMk cId="2874220497" sldId="265"/>
            <ac:spMk id="132" creationId="{4A616FD6-0F1D-4E7D-B9EB-61DE31E52E34}"/>
          </ac:spMkLst>
        </pc:spChg>
        <pc:spChg chg="mod">
          <ac:chgData name="Hamidi, Mike" userId="891cc496-d212-478d-8562-9e07f000e441" providerId="ADAL" clId="{8022AD2F-956B-49A0-BBB2-2F846B3507FD}" dt="2022-10-31T17:52:01.824" v="3409" actId="113"/>
          <ac:spMkLst>
            <pc:docMk/>
            <pc:sldMk cId="2874220497" sldId="265"/>
            <ac:spMk id="133" creationId="{C53546BA-085F-40F5-A86C-6AA5E921DCE7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4" creationId="{81400391-BE04-43E5-89B7-8CEA969C36B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5" creationId="{1F7EED69-8A95-461D-9EF1-27AC2DA26F04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6" creationId="{0FDB7EA1-EC14-4BA8-AD72-8E48E1CCD5F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7" creationId="{28D92657-7EC9-45C1-9154-19AD0BDC23D5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8" creationId="{75A5469D-3B99-41C8-A0EA-3169E5C29FE3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9" creationId="{8ED35934-6213-4FC9-8FF4-262D0089A742}"/>
          </ac:spMkLst>
        </pc:spChg>
        <pc:cxnChg chg="add del mod">
          <ac:chgData name="Hamidi, Mike" userId="891cc496-d212-478d-8562-9e07f000e441" providerId="ADAL" clId="{8022AD2F-956B-49A0-BBB2-2F846B3507FD}" dt="2022-10-31T18:02:34.919" v="3590" actId="478"/>
          <ac:cxnSpMkLst>
            <pc:docMk/>
            <pc:sldMk cId="2874220497" sldId="265"/>
            <ac:cxnSpMk id="37" creationId="{F00A8D0B-EBA8-4C58-8775-AC22E9D9DEF3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39" creationId="{2446341A-0359-42D9-984C-E766CC75B85C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65" creationId="{5617D1AF-2881-4A4D-B6E1-3E320A3269D6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3" creationId="{AA237AD9-9C9F-48B0-9874-3DB70BCF48ED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8" creationId="{C6FEB139-D666-4039-ACBF-10E6CA126FD6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105" creationId="{A1615E09-99E0-4C27-8C8B-2A1D96C00EE8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4:12.954" v="4400"/>
        <pc:sldMkLst>
          <pc:docMk/>
          <pc:sldMk cId="3074918456" sldId="266"/>
        </pc:sldMkLst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4" creationId="{B0498CAC-9341-4970-80F7-F45349F1C08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5" creationId="{7CE96F01-5264-4AA2-8214-C105CC3D5A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0" creationId="{7CC06D24-B31A-4DED-909E-C14D6BA11349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1" creationId="{499FF52E-F5A8-4498-BC85-A8C047AEB24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2" creationId="{4E997F4E-E100-4C19-A6EC-0E02294464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4" creationId="{B3162BEC-51DB-4C31-BBE5-011C53D0A85C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5" creationId="{A8C54CDD-EB5A-4AF1-BCC5-9CE1FDA45B67}"/>
          </ac:spMkLst>
        </pc:spChg>
        <pc:spChg chg="add del mod">
          <ac:chgData name="Hamidi, Mike" userId="891cc496-d212-478d-8562-9e07f000e441" providerId="ADAL" clId="{8022AD2F-956B-49A0-BBB2-2F846B3507FD}" dt="2022-10-31T18:24:26.331" v="4001" actId="478"/>
          <ac:spMkLst>
            <pc:docMk/>
            <pc:sldMk cId="3074918456" sldId="266"/>
            <ac:spMk id="16" creationId="{1F883915-2655-46F2-B878-FDC7189D4F42}"/>
          </ac:spMkLst>
        </pc:spChg>
        <pc:spChg chg="add mod">
          <ac:chgData name="Hamidi, Mike" userId="891cc496-d212-478d-8562-9e07f000e441" providerId="ADAL" clId="{8022AD2F-956B-49A0-BBB2-2F846B3507FD}" dt="2022-10-31T18:34:12.954" v="4400"/>
          <ac:spMkLst>
            <pc:docMk/>
            <pc:sldMk cId="3074918456" sldId="266"/>
            <ac:spMk id="20" creationId="{40F2893E-496E-4A6B-AB40-A86566E4FA2B}"/>
          </ac:spMkLst>
        </pc:spChg>
        <pc:spChg chg="add del mod ord">
          <ac:chgData name="Hamidi, Mike" userId="891cc496-d212-478d-8562-9e07f000e441" providerId="ADAL" clId="{8022AD2F-956B-49A0-BBB2-2F846B3507FD}" dt="2022-10-31T18:33:39.615" v="4398" actId="1037"/>
          <ac:spMkLst>
            <pc:docMk/>
            <pc:sldMk cId="3074918456" sldId="266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8:24:24.570" v="4000" actId="478"/>
          <ac:spMkLst>
            <pc:docMk/>
            <pc:sldMk cId="3074918456" sldId="266"/>
            <ac:spMk id="85" creationId="{00000000-0000-0000-0000-000000000000}"/>
          </ac:spMkLst>
        </pc:spChg>
        <pc:picChg chg="add del mod">
          <ac:chgData name="Hamidi, Mike" userId="891cc496-d212-478d-8562-9e07f000e441" providerId="ADAL" clId="{8022AD2F-956B-49A0-BBB2-2F846B3507FD}" dt="2022-10-31T18:06:08.688" v="3620" actId="478"/>
          <ac:picMkLst>
            <pc:docMk/>
            <pc:sldMk cId="3074918456" sldId="266"/>
            <ac:picMk id="2" creationId="{B8A9B138-4A6C-471E-A8EF-595BE6011755}"/>
          </ac:picMkLst>
        </pc:picChg>
        <pc:picChg chg="add del mod">
          <ac:chgData name="Hamidi, Mike" userId="891cc496-d212-478d-8562-9e07f000e441" providerId="ADAL" clId="{8022AD2F-956B-49A0-BBB2-2F846B3507FD}" dt="2022-10-31T18:14:52.989" v="3850" actId="478"/>
          <ac:picMkLst>
            <pc:docMk/>
            <pc:sldMk cId="3074918456" sldId="266"/>
            <ac:picMk id="3" creationId="{907D39D6-0BC1-4877-9313-85759538950C}"/>
          </ac:picMkLst>
        </pc:picChg>
        <pc:picChg chg="add del mod">
          <ac:chgData name="Hamidi, Mike" userId="891cc496-d212-478d-8562-9e07f000e441" providerId="ADAL" clId="{8022AD2F-956B-49A0-BBB2-2F846B3507FD}" dt="2022-10-31T18:15:36.172" v="3863" actId="478"/>
          <ac:picMkLst>
            <pc:docMk/>
            <pc:sldMk cId="3074918456" sldId="266"/>
            <ac:picMk id="6" creationId="{408E5B0F-AAB1-402D-A9E1-BBA2B1D93D97}"/>
          </ac:picMkLst>
        </pc:picChg>
        <pc:picChg chg="del">
          <ac:chgData name="Hamidi, Mike" userId="891cc496-d212-478d-8562-9e07f000e441" providerId="ADAL" clId="{8022AD2F-956B-49A0-BBB2-2F846B3507FD}" dt="2022-10-31T18:05:29.748" v="3613" actId="478"/>
          <ac:picMkLst>
            <pc:docMk/>
            <pc:sldMk cId="3074918456" sldId="266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28:07.620" v="4161" actId="1076"/>
          <ac:picMkLst>
            <pc:docMk/>
            <pc:sldMk cId="3074918456" sldId="266"/>
            <ac:picMk id="8" creationId="{D14E15BD-EE5F-447D-887C-DF059D3F98DD}"/>
          </ac:picMkLst>
        </pc:picChg>
        <pc:picChg chg="add del mod">
          <ac:chgData name="Hamidi, Mike" userId="891cc496-d212-478d-8562-9e07f000e441" providerId="ADAL" clId="{8022AD2F-956B-49A0-BBB2-2F846B3507FD}" dt="2022-10-31T18:14:48.413" v="3849" actId="478"/>
          <ac:picMkLst>
            <pc:docMk/>
            <pc:sldMk cId="3074918456" sldId="266"/>
            <ac:picMk id="13" creationId="{3C9AB893-E7E8-44C4-AE58-6EC3B79D57E4}"/>
          </ac:picMkLst>
        </pc:picChg>
      </pc:sldChg>
      <pc:sldChg chg="modSp add mod ord">
        <pc:chgData name="Hamidi, Mike" userId="891cc496-d212-478d-8562-9e07f000e441" providerId="ADAL" clId="{8022AD2F-956B-49A0-BBB2-2F846B3507FD}" dt="2022-10-31T18:30:52.697" v="4301" actId="14100"/>
        <pc:sldMkLst>
          <pc:docMk/>
          <pc:sldMk cId="3181013348" sldId="267"/>
        </pc:sldMkLst>
        <pc:spChg chg="mod">
          <ac:chgData name="Hamidi, Mike" userId="891cc496-d212-478d-8562-9e07f000e441" providerId="ADAL" clId="{8022AD2F-956B-49A0-BBB2-2F846B3507FD}" dt="2022-10-31T18:30:52.697" v="4301" actId="14100"/>
          <ac:spMkLst>
            <pc:docMk/>
            <pc:sldMk cId="3181013348" sldId="267"/>
            <ac:spMk id="85" creationId="{00000000-0000-0000-0000-000000000000}"/>
          </ac:spMkLst>
        </pc:spChg>
      </pc:sldChg>
      <pc:sldChg chg="addSp modSp add mod">
        <pc:chgData name="Hamidi, Mike" userId="891cc496-d212-478d-8562-9e07f000e441" providerId="ADAL" clId="{8022AD2F-956B-49A0-BBB2-2F846B3507FD}" dt="2022-10-31T18:32:50.241" v="4380" actId="1076"/>
        <pc:sldMkLst>
          <pc:docMk/>
          <pc:sldMk cId="1926417503" sldId="268"/>
        </pc:sldMkLst>
        <pc:spChg chg="add mod">
          <ac:chgData name="Hamidi, Mike" userId="891cc496-d212-478d-8562-9e07f000e441" providerId="ADAL" clId="{8022AD2F-956B-49A0-BBB2-2F846B3507FD}" dt="2022-10-31T18:32:50.241" v="4380" actId="1076"/>
          <ac:spMkLst>
            <pc:docMk/>
            <pc:sldMk cId="1926417503" sldId="268"/>
            <ac:spMk id="2" creationId="{0C0D137A-9C31-4DC9-B242-BB4DB10BE92E}"/>
          </ac:spMkLst>
        </pc:spChg>
      </pc:sldChg>
      <pc:sldMasterChg chg="delSldLayout">
        <pc:chgData name="Hamidi, Mike" userId="891cc496-d212-478d-8562-9e07f000e441" providerId="ADAL" clId="{8022AD2F-956B-49A0-BBB2-2F846B3507FD}" dt="2022-10-31T12:45:05.339" v="2546" actId="2696"/>
        <pc:sldMasterMkLst>
          <pc:docMk/>
          <pc:sldMasterMk cId="0" sldId="2147483659"/>
        </pc:sldMasterMkLst>
        <pc:sldLayoutChg chg="del">
          <pc:chgData name="Hamidi, Mike" userId="891cc496-d212-478d-8562-9e07f000e441" providerId="ADAL" clId="{8022AD2F-956B-49A0-BBB2-2F846B3507FD}" dt="2022-10-31T12:45:05.339" v="2546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e55f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e55f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3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Questions: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Encounter – Do we need to know the details concerning the encounter (via </a:t>
            </a:r>
            <a:r>
              <a:rPr lang="en-US" dirty="0" err="1"/>
              <a:t>Encounter.diagnosis.condition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Observation – Should </a:t>
            </a:r>
            <a:r>
              <a:rPr lang="en-US" dirty="0" err="1"/>
              <a:t>Observation.method</a:t>
            </a:r>
            <a:r>
              <a:rPr lang="en-US" dirty="0"/>
              <a:t> be included, or shall we assume </a:t>
            </a:r>
            <a:r>
              <a:rPr lang="en-US" dirty="0" err="1"/>
              <a:t>Observation.code</a:t>
            </a:r>
            <a:r>
              <a:rPr lang="en-US" dirty="0"/>
              <a:t> is sufficient?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Procedure – Do we need to know if the procedure was related to the condition itself (via </a:t>
            </a:r>
            <a:r>
              <a:rPr lang="en-US" dirty="0" err="1"/>
              <a:t>Procedure.reasonCode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Do we need to know the reason for the medication request (via </a:t>
            </a:r>
            <a:r>
              <a:rPr lang="en-US" dirty="0" err="1"/>
              <a:t>MedicationRequest.reasonCode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How viable is the use of instructions using </a:t>
            </a:r>
            <a:r>
              <a:rPr lang="en-US" dirty="0" err="1"/>
              <a:t>MedicationRequest.dosageInstruction</a:t>
            </a:r>
            <a:r>
              <a:rPr lang="en-US" dirty="0"/>
              <a:t>? For example, the </a:t>
            </a:r>
            <a:r>
              <a:rPr lang="en-US" dirty="0" err="1"/>
              <a:t>timing.bounds</a:t>
            </a:r>
            <a:r>
              <a:rPr lang="en-US" dirty="0"/>
              <a:t> is relative to approximations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Can it be assumed that time boxing of the request can be used via </a:t>
            </a:r>
            <a:r>
              <a:rPr lang="en-US" dirty="0" err="1"/>
              <a:t>MedicationRequest.dispenseRequest.validityPeriod</a:t>
            </a:r>
            <a:r>
              <a:rPr lang="en-US" dirty="0"/>
              <a:t>? In addition, the </a:t>
            </a:r>
            <a:r>
              <a:rPr lang="en-US" dirty="0" err="1"/>
              <a:t>numberOfRepeatsAllowed</a:t>
            </a:r>
            <a:r>
              <a:rPr lang="en-US" dirty="0"/>
              <a:t> can provide additional details on the number of refills allowed.</a:t>
            </a: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43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8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06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37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62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50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62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8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2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3184" y="1140622"/>
            <a:ext cx="8039833" cy="34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553184" y="440149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  <a:defRPr sz="1650" b="1" cap="none">
                <a:solidFill>
                  <a:srgbClr val="18478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275" b="0" cap="none"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75">
                <a:solidFill>
                  <a:srgbClr val="7A91A6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282" y="85725"/>
            <a:ext cx="822960" cy="133350"/>
            <a:chOff x="83282" y="114300"/>
            <a:chExt cx="822960" cy="1778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3282" y="114300"/>
              <a:ext cx="822960" cy="0"/>
            </a:xfrm>
            <a:prstGeom prst="straightConnector1">
              <a:avLst/>
            </a:prstGeom>
            <a:noFill/>
            <a:ln w="44450" cap="flat" cmpd="sng">
              <a:solidFill>
                <a:srgbClr val="EC22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282" y="203200"/>
              <a:ext cx="640080" cy="0"/>
            </a:xfrm>
            <a:prstGeom prst="straightConnector1">
              <a:avLst/>
            </a:prstGeom>
            <a:noFill/>
            <a:ln w="44450" cap="flat" cmpd="sng">
              <a:solidFill>
                <a:srgbClr val="FBA9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3282" y="292100"/>
              <a:ext cx="457200" cy="0"/>
            </a:xfrm>
            <a:prstGeom prst="straightConnector1">
              <a:avLst/>
            </a:prstGeom>
            <a:noFill/>
            <a:ln w="44450" cap="flat" cmpd="sng">
              <a:solidFill>
                <a:srgbClr val="18478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35325"/>
          <a:stretch/>
        </p:blipFill>
        <p:spPr>
          <a:xfrm>
            <a:off x="125383" y="4744624"/>
            <a:ext cx="1001289" cy="27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medica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ac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medica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44030" y="838515"/>
            <a:ext cx="7689792" cy="213328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The following visuals have been developed to support the: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  <a:hlinkClick r:id="rId3"/>
              </a:rPr>
              <a:t>Vulcan Real World Data FHIR Implementation Guide 0.1.0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Author: Mike Hamidi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901034" y="62699"/>
            <a:ext cx="8038500" cy="538500"/>
          </a:xfrm>
          <a:prstGeom prst="rect">
            <a:avLst/>
          </a:prstGeom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CA" dirty="0"/>
              <a:t>Vulcan RWD FHIR IG – Supporting Visual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26376117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  <a:p>
            <a:r>
              <a:rPr lang="en-US" sz="1100" dirty="0"/>
              <a:t>*Refer to comments concerning added items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Encounter.diagnosis.condition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Observation.method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Procedure.reasonCode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D137A-9C31-4DC9-B242-BB4DB10BE92E}"/>
              </a:ext>
            </a:extLst>
          </p:cNvPr>
          <p:cNvSpPr/>
          <p:nvPr/>
        </p:nvSpPr>
        <p:spPr>
          <a:xfrm>
            <a:off x="4759301" y="47389"/>
            <a:ext cx="2400300" cy="25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Includes Recommended Items in Bold</a:t>
            </a:r>
          </a:p>
        </p:txBody>
      </p:sp>
    </p:spTree>
    <p:extLst>
      <p:ext uri="{BB962C8B-B14F-4D97-AF65-F5344CB8AC3E}">
        <p14:creationId xmlns:p14="http://schemas.microsoft.com/office/powerpoint/2010/main" val="1926417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3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390396" y="1174666"/>
            <a:ext cx="2905107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371346" y="948260"/>
            <a:ext cx="2940973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362012" y="1206110"/>
            <a:ext cx="22149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MedicationRequest | ServiceRequest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ImmunizationRecommendation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1197104" y="3599400"/>
            <a:ext cx="5468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1178054" y="3372994"/>
            <a:ext cx="5506115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1168720" y="3630844"/>
            <a:ext cx="25877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b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MedicationDispense | MedicationStatement | Procedure | Observation)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5082144" y="2315746"/>
            <a:ext cx="3172598" cy="6056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5063093" y="2089340"/>
            <a:ext cx="320265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5053758" y="2347190"/>
            <a:ext cx="320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5111346" y="819548"/>
            <a:ext cx="3143396" cy="1135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5092296" y="593141"/>
            <a:ext cx="317344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5082962" y="850991"/>
            <a:ext cx="31742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  <a:p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MedicationAdministration.partOf</a:t>
            </a:r>
            <a:b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Procedure)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2833249-6C71-499A-9E62-0AD5E496F935}"/>
              </a:ext>
            </a:extLst>
          </p:cNvPr>
          <p:cNvSpPr/>
          <p:nvPr/>
        </p:nvSpPr>
        <p:spPr>
          <a:xfrm>
            <a:off x="4807107" y="1503983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1414201-F516-4062-B3AC-34A242455F42}"/>
              </a:ext>
            </a:extLst>
          </p:cNvPr>
          <p:cNvSpPr/>
          <p:nvPr/>
        </p:nvSpPr>
        <p:spPr>
          <a:xfrm>
            <a:off x="60260" y="1306842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46341A-0359-42D9-984C-E766CC75B85C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3295504" y="1031167"/>
            <a:ext cx="1804275" cy="745650"/>
          </a:xfrm>
          <a:prstGeom prst="bentConnector3">
            <a:avLst>
              <a:gd name="adj1" fmla="val 7777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8C0C57-BDE5-488A-9213-00C999C51D2D}"/>
              </a:ext>
            </a:extLst>
          </p:cNvPr>
          <p:cNvSpPr txBox="1"/>
          <p:nvPr/>
        </p:nvSpPr>
        <p:spPr>
          <a:xfrm>
            <a:off x="4161224" y="3633562"/>
            <a:ext cx="24110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ServiceRequest)</a:t>
            </a:r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FF771CA4-9046-427F-850E-72853FBC5F08}"/>
              </a:ext>
            </a:extLst>
          </p:cNvPr>
          <p:cNvSpPr/>
          <p:nvPr/>
        </p:nvSpPr>
        <p:spPr>
          <a:xfrm>
            <a:off x="876302" y="4151440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17D1AF-2881-4A4D-B6E1-3E320A3269D6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 flipH="1">
            <a:off x="1168720" y="2819260"/>
            <a:ext cx="3882602" cy="1280945"/>
          </a:xfrm>
          <a:prstGeom prst="bentConnector3">
            <a:avLst>
              <a:gd name="adj1" fmla="val -2468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A237AD9-9C9F-48B0-9874-3DB70BCF48ED}"/>
              </a:ext>
            </a:extLst>
          </p:cNvPr>
          <p:cNvCxnSpPr>
            <a:cxnSpLocks/>
            <a:endCxn id="139" idx="3"/>
          </p:cNvCxnSpPr>
          <p:nvPr/>
        </p:nvCxnSpPr>
        <p:spPr>
          <a:xfrm rot="5400000" flipH="1" flipV="1">
            <a:off x="6015645" y="2050925"/>
            <a:ext cx="2887520" cy="1595648"/>
          </a:xfrm>
          <a:prstGeom prst="bentConnector4">
            <a:avLst>
              <a:gd name="adj1" fmla="val 383"/>
              <a:gd name="adj2" fmla="val 1143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6FEB139-D666-4039-ACBF-10E6CA126FD6}"/>
              </a:ext>
            </a:extLst>
          </p:cNvPr>
          <p:cNvCxnSpPr>
            <a:cxnSpLocks/>
            <a:stCxn id="131" idx="3"/>
            <a:endCxn id="52" idx="2"/>
          </p:cNvCxnSpPr>
          <p:nvPr/>
        </p:nvCxnSpPr>
        <p:spPr>
          <a:xfrm flipH="1" flipV="1">
            <a:off x="1842950" y="2378968"/>
            <a:ext cx="4823026" cy="1733365"/>
          </a:xfrm>
          <a:prstGeom prst="bentConnector4">
            <a:avLst>
              <a:gd name="adj1" fmla="val -4740"/>
              <a:gd name="adj2" fmla="val 4805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744454-1A8A-4063-AB1E-3911C43ADF20}"/>
              </a:ext>
            </a:extLst>
          </p:cNvPr>
          <p:cNvSpPr txBox="1"/>
          <p:nvPr/>
        </p:nvSpPr>
        <p:spPr>
          <a:xfrm>
            <a:off x="6894388" y="4260192"/>
            <a:ext cx="1853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value=“MedicationAdministration”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335A9-E8B7-421F-AB9D-DDC146EC9DC1}"/>
              </a:ext>
            </a:extLst>
          </p:cNvPr>
          <p:cNvSpPr txBox="1"/>
          <p:nvPr/>
        </p:nvSpPr>
        <p:spPr>
          <a:xfrm>
            <a:off x="1841832" y="2974500"/>
            <a:ext cx="1642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value=“MedicationRequest”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53EE8B-40BC-4CC0-B07D-DC63E3D61006}"/>
              </a:ext>
            </a:extLst>
          </p:cNvPr>
          <p:cNvSpPr txBox="1"/>
          <p:nvPr/>
        </p:nvSpPr>
        <p:spPr>
          <a:xfrm>
            <a:off x="205786" y="2520858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value=“MedicationDispense”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733ED6-3B33-4F78-97D8-811A4592885E}"/>
              </a:ext>
            </a:extLst>
          </p:cNvPr>
          <p:cNvSpPr txBox="1"/>
          <p:nvPr/>
        </p:nvSpPr>
        <p:spPr>
          <a:xfrm>
            <a:off x="3417932" y="683586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E804A-EDDD-4C5E-802C-30B40BBA735F}"/>
              </a:ext>
            </a:extLst>
          </p:cNvPr>
          <p:cNvSpPr txBox="1"/>
          <p:nvPr/>
        </p:nvSpPr>
        <p:spPr>
          <a:xfrm>
            <a:off x="3640019" y="2098386"/>
            <a:ext cx="1430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1615E09-99E0-4C27-8C8B-2A1D96C00EE8}"/>
              </a:ext>
            </a:extLst>
          </p:cNvPr>
          <p:cNvCxnSpPr>
            <a:cxnSpLocks/>
            <a:stCxn id="136" idx="1"/>
            <a:endCxn id="52" idx="3"/>
          </p:cNvCxnSpPr>
          <p:nvPr/>
        </p:nvCxnSpPr>
        <p:spPr>
          <a:xfrm rot="10800000">
            <a:off x="3295504" y="1776818"/>
            <a:ext cx="1758255" cy="785817"/>
          </a:xfrm>
          <a:prstGeom prst="bentConnector3">
            <a:avLst>
              <a:gd name="adj1" fmla="val 770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peech Bubble: Oval 109">
            <a:extLst>
              <a:ext uri="{FF2B5EF4-FFF2-40B4-BE49-F238E27FC236}">
                <a16:creationId xmlns:a16="http://schemas.microsoft.com/office/drawing/2014/main" id="{57DD35BD-3117-4A54-8D8F-F8B920920656}"/>
              </a:ext>
            </a:extLst>
          </p:cNvPr>
          <p:cNvSpPr/>
          <p:nvPr/>
        </p:nvSpPr>
        <p:spPr>
          <a:xfrm>
            <a:off x="163079" y="488405"/>
            <a:ext cx="1156894" cy="467601"/>
          </a:xfrm>
          <a:prstGeom prst="wedgeEllipseCallout">
            <a:avLst>
              <a:gd name="adj1" fmla="val -3180"/>
              <a:gd name="adj2" fmla="val 85064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</a:t>
            </a:r>
          </a:p>
        </p:txBody>
      </p:sp>
      <p:sp>
        <p:nvSpPr>
          <p:cNvPr id="111" name="Speech Bubble: Oval 110">
            <a:extLst>
              <a:ext uri="{FF2B5EF4-FFF2-40B4-BE49-F238E27FC236}">
                <a16:creationId xmlns:a16="http://schemas.microsoft.com/office/drawing/2014/main" id="{29E0B72B-241E-463C-B729-6663B7FCE1BD}"/>
              </a:ext>
            </a:extLst>
          </p:cNvPr>
          <p:cNvSpPr/>
          <p:nvPr/>
        </p:nvSpPr>
        <p:spPr>
          <a:xfrm>
            <a:off x="7358586" y="143346"/>
            <a:ext cx="1215851" cy="467601"/>
          </a:xfrm>
          <a:prstGeom prst="wedgeEllipseCallout">
            <a:avLst>
              <a:gd name="adj1" fmla="val -1121"/>
              <a:gd name="adj2" fmla="val 83183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Definitive</a:t>
            </a:r>
          </a:p>
        </p:txBody>
      </p:sp>
      <p:sp>
        <p:nvSpPr>
          <p:cNvPr id="112" name="Speech Bubble: Oval 111">
            <a:extLst>
              <a:ext uri="{FF2B5EF4-FFF2-40B4-BE49-F238E27FC236}">
                <a16:creationId xmlns:a16="http://schemas.microsoft.com/office/drawing/2014/main" id="{523C429D-46CC-4753-B682-9709A7304647}"/>
              </a:ext>
            </a:extLst>
          </p:cNvPr>
          <p:cNvSpPr/>
          <p:nvPr/>
        </p:nvSpPr>
        <p:spPr>
          <a:xfrm>
            <a:off x="6748751" y="2783757"/>
            <a:ext cx="1219670" cy="467601"/>
          </a:xfrm>
          <a:prstGeom prst="wedgeEllipseCallout">
            <a:avLst>
              <a:gd name="adj1" fmla="val 2088"/>
              <a:gd name="adj2" fmla="val -747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Presumed</a:t>
            </a:r>
          </a:p>
        </p:txBody>
      </p: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C35AE32A-1262-462A-8D6A-257DF698EE88}"/>
              </a:ext>
            </a:extLst>
          </p:cNvPr>
          <p:cNvSpPr/>
          <p:nvPr/>
        </p:nvSpPr>
        <p:spPr>
          <a:xfrm>
            <a:off x="4355173" y="4384070"/>
            <a:ext cx="2147724" cy="467601"/>
          </a:xfrm>
          <a:prstGeom prst="wedgeEllipseCallout">
            <a:avLst>
              <a:gd name="adj1" fmla="val -41685"/>
              <a:gd name="adj2" fmla="val -653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 / Presumed / Definitive</a:t>
            </a:r>
          </a:p>
        </p:txBody>
      </p:sp>
    </p:spTree>
    <p:extLst>
      <p:ext uri="{BB962C8B-B14F-4D97-AF65-F5344CB8AC3E}">
        <p14:creationId xmlns:p14="http://schemas.microsoft.com/office/powerpoint/2010/main" val="28742204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822330" y="2035489"/>
            <a:ext cx="3733917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Final Visuals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3181013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08564AE-6866-476A-9228-24D6B7FB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441" y="443832"/>
            <a:ext cx="5925826" cy="411515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9B9B4-D730-4538-9FAC-339F60D3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294" y="636102"/>
            <a:ext cx="577341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8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670325" y="329535"/>
            <a:ext cx="8119872" cy="429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3510955" y="311914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FHIR IG Composition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670325" y="4398615"/>
            <a:ext cx="36484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*Additional IPS FHIR IG content can be used as applicable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32A6-6F2C-4927-81B0-EF6F5BFC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7" y="619691"/>
            <a:ext cx="8003968" cy="38062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4282F-44EA-404E-88BC-CE68833AD246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4"/>
              </a:rPr>
              <a:t>http://build.fhir.org/ig/HL7/vulcan-rwd/acs.html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80423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753476" y="184640"/>
            <a:ext cx="8117963" cy="4614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753474" y="4559576"/>
            <a:ext cx="79600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*It pertains to knowing if a medication was planned to be vs. taken by the patient. There may be other resource relationships not shown.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E15BD-EE5F-447D-887C-DF059D3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4" y="308306"/>
            <a:ext cx="7802201" cy="42512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2691374" y="184640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Medication Reliability: Qualitative Assessment*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2893E-496E-4A6B-AB40-A86566E4FA2B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4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9184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286000" y="2035489"/>
            <a:ext cx="4270248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Original Source Material (Editable)</a:t>
            </a:r>
          </a:p>
        </p:txBody>
      </p:sp>
    </p:spTree>
    <p:extLst>
      <p:ext uri="{BB962C8B-B14F-4D97-AF65-F5344CB8AC3E}">
        <p14:creationId xmlns:p14="http://schemas.microsoft.com/office/powerpoint/2010/main" val="1646681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956815" y="643836"/>
            <a:ext cx="5897881" cy="4085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3759435" y="641141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Conceptual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0FC52F25-F526-4030-9A3C-B410CFD4EA06}"/>
              </a:ext>
            </a:extLst>
          </p:cNvPr>
          <p:cNvSpPr/>
          <p:nvPr/>
        </p:nvSpPr>
        <p:spPr>
          <a:xfrm>
            <a:off x="5073746" y="1156811"/>
            <a:ext cx="191109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International Patient Summary (IPS) Implementation Guide</a:t>
            </a:r>
          </a:p>
        </p:txBody>
      </p: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E092D0B3-1C56-4D12-A205-32A5C4BD2411}"/>
              </a:ext>
            </a:extLst>
          </p:cNvPr>
          <p:cNvSpPr/>
          <p:nvPr/>
        </p:nvSpPr>
        <p:spPr>
          <a:xfrm>
            <a:off x="5073745" y="2283338"/>
            <a:ext cx="1911096" cy="744558"/>
          </a:xfrm>
          <a:prstGeom prst="snipRoundRect">
            <a:avLst/>
          </a:prstGeom>
          <a:solidFill>
            <a:srgbClr val="18478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Vulcan Real World Data FHIR Implementation Guide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F10809-A962-4462-9509-65864D74A72A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rot="5400000">
            <a:off x="5838310" y="2092353"/>
            <a:ext cx="38196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4B7DA47F-2474-4440-B1A9-97AF0E3177C4}"/>
              </a:ext>
            </a:extLst>
          </p:cNvPr>
          <p:cNvSpPr/>
          <p:nvPr/>
        </p:nvSpPr>
        <p:spPr>
          <a:xfrm>
            <a:off x="4247737" y="3805728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Regional Cores</a:t>
            </a:r>
          </a:p>
          <a:p>
            <a:pPr algn="ctr"/>
            <a:r>
              <a:rPr lang="en-US" sz="1100" dirty="0"/>
              <a:t>(U.S., Australia, Canada)</a:t>
            </a:r>
          </a:p>
        </p:txBody>
      </p:sp>
      <p:sp>
        <p:nvSpPr>
          <p:cNvPr id="44" name="Rectangle: Top Corners One Rounded and One Snipped 43">
            <a:extLst>
              <a:ext uri="{FF2B5EF4-FFF2-40B4-BE49-F238E27FC236}">
                <a16:creationId xmlns:a16="http://schemas.microsoft.com/office/drawing/2014/main" id="{AD2DAD5F-E6D5-4DAF-8DFE-B3CCAB758381}"/>
              </a:ext>
            </a:extLst>
          </p:cNvPr>
          <p:cNvSpPr/>
          <p:nvPr/>
        </p:nvSpPr>
        <p:spPr>
          <a:xfrm>
            <a:off x="6004518" y="3817885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Content of Interest (MedMorph, DaVinci, mCODE)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26EAAA-DCC0-48F0-8258-A166D1F5F993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5400000">
            <a:off x="5162603" y="2939038"/>
            <a:ext cx="777832" cy="9555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A0046E5-29E8-4994-AFF0-F0AE29A7715E}"/>
              </a:ext>
            </a:extLst>
          </p:cNvPr>
          <p:cNvCxnSpPr>
            <a:cxnSpLocks/>
            <a:stCxn id="36" idx="1"/>
            <a:endCxn id="44" idx="3"/>
          </p:cNvCxnSpPr>
          <p:nvPr/>
        </p:nvCxnSpPr>
        <p:spPr>
          <a:xfrm rot="16200000" flipH="1">
            <a:off x="6034915" y="3022273"/>
            <a:ext cx="789989" cy="801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99FEB0B-D808-49B4-81A0-8656CD3D6DE1}"/>
              </a:ext>
            </a:extLst>
          </p:cNvPr>
          <p:cNvSpPr/>
          <p:nvPr/>
        </p:nvSpPr>
        <p:spPr>
          <a:xfrm>
            <a:off x="2253392" y="1108248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Base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47D9CF4-91CA-4DD2-BF5F-02D2FD7F42A9}"/>
              </a:ext>
            </a:extLst>
          </p:cNvPr>
          <p:cNvSpPr/>
          <p:nvPr/>
        </p:nvSpPr>
        <p:spPr>
          <a:xfrm>
            <a:off x="2253391" y="2239073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Use Case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Context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DD123F-F2E5-4BBB-8A63-7DCF73604631}"/>
              </a:ext>
            </a:extLst>
          </p:cNvPr>
          <p:cNvSpPr/>
          <p:nvPr/>
        </p:nvSpPr>
        <p:spPr>
          <a:xfrm>
            <a:off x="2253391" y="3750449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Specific Interest Extensions</a:t>
            </a:r>
          </a:p>
        </p:txBody>
      </p:sp>
    </p:spTree>
    <p:extLst>
      <p:ext uri="{BB962C8B-B14F-4D97-AF65-F5344CB8AC3E}">
        <p14:creationId xmlns:p14="http://schemas.microsoft.com/office/powerpoint/2010/main" val="35724753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713278" y="722783"/>
            <a:ext cx="5748226" cy="3846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90D99-15BB-4326-AA47-679DF7BDA793}"/>
              </a:ext>
            </a:extLst>
          </p:cNvPr>
          <p:cNvSpPr/>
          <p:nvPr/>
        </p:nvSpPr>
        <p:spPr>
          <a:xfrm>
            <a:off x="1828633" y="1865983"/>
            <a:ext cx="2299580" cy="207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F8598-B406-4642-957D-C60D2332FF15}"/>
              </a:ext>
            </a:extLst>
          </p:cNvPr>
          <p:cNvSpPr/>
          <p:nvPr/>
        </p:nvSpPr>
        <p:spPr>
          <a:xfrm>
            <a:off x="1932657" y="1996806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 Demographics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5AA4C-A279-49BD-BBBA-8B9BA8BC0C5B}"/>
              </a:ext>
            </a:extLst>
          </p:cNvPr>
          <p:cNvSpPr/>
          <p:nvPr/>
        </p:nvSpPr>
        <p:spPr>
          <a:xfrm>
            <a:off x="1932657" y="2313557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E43BC8-3354-4EA6-AADF-498BC69F4350}"/>
              </a:ext>
            </a:extLst>
          </p:cNvPr>
          <p:cNvSpPr/>
          <p:nvPr/>
        </p:nvSpPr>
        <p:spPr>
          <a:xfrm>
            <a:off x="1932657" y="2632874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Diagnosis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C936E-66E6-49F0-A8AA-0B88EA3DCA33}"/>
              </a:ext>
            </a:extLst>
          </p:cNvPr>
          <p:cNvSpPr/>
          <p:nvPr/>
        </p:nvSpPr>
        <p:spPr>
          <a:xfrm>
            <a:off x="1932657" y="2947631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Laboratory Tests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5F0F45-1310-494B-A3A4-A83DDCA962BC}"/>
              </a:ext>
            </a:extLst>
          </p:cNvPr>
          <p:cNvSpPr/>
          <p:nvPr/>
        </p:nvSpPr>
        <p:spPr>
          <a:xfrm>
            <a:off x="1932657" y="3264382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998742-DCB0-4527-94F9-53297C3F70BC}"/>
              </a:ext>
            </a:extLst>
          </p:cNvPr>
          <p:cNvSpPr/>
          <p:nvPr/>
        </p:nvSpPr>
        <p:spPr>
          <a:xfrm>
            <a:off x="1932657" y="3583699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4998553" y="1361078"/>
            <a:ext cx="2299580" cy="3037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F274BF-33E6-4E56-953E-313BE9476B69}"/>
              </a:ext>
            </a:extLst>
          </p:cNvPr>
          <p:cNvSpPr/>
          <p:nvPr/>
        </p:nvSpPr>
        <p:spPr>
          <a:xfrm>
            <a:off x="5102577" y="149190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BE033D-A94F-466E-8F09-8001363DC2A3}"/>
              </a:ext>
            </a:extLst>
          </p:cNvPr>
          <p:cNvSpPr/>
          <p:nvPr/>
        </p:nvSpPr>
        <p:spPr>
          <a:xfrm>
            <a:off x="5102577" y="1808652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B01DA-7E9E-47A1-B9D9-D9B5B4F7AFE8}"/>
              </a:ext>
            </a:extLst>
          </p:cNvPr>
          <p:cNvSpPr/>
          <p:nvPr/>
        </p:nvSpPr>
        <p:spPr>
          <a:xfrm>
            <a:off x="5102577" y="2127969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0F6EC3-944B-4E7B-BEDF-328D0CC81627}"/>
              </a:ext>
            </a:extLst>
          </p:cNvPr>
          <p:cNvSpPr/>
          <p:nvPr/>
        </p:nvSpPr>
        <p:spPr>
          <a:xfrm>
            <a:off x="5102577" y="2442726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0CECD-A86F-4DDE-A425-454CD2E42BFC}"/>
              </a:ext>
            </a:extLst>
          </p:cNvPr>
          <p:cNvSpPr/>
          <p:nvPr/>
        </p:nvSpPr>
        <p:spPr>
          <a:xfrm>
            <a:off x="5102577" y="2759477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174BC8-25A1-4CD5-8211-EECCF3603DD7}"/>
              </a:ext>
            </a:extLst>
          </p:cNvPr>
          <p:cNvSpPr/>
          <p:nvPr/>
        </p:nvSpPr>
        <p:spPr>
          <a:xfrm>
            <a:off x="5102577" y="3078794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D3A444-0E48-4785-980E-BF956402A60F}"/>
              </a:ext>
            </a:extLst>
          </p:cNvPr>
          <p:cNvSpPr/>
          <p:nvPr/>
        </p:nvSpPr>
        <p:spPr>
          <a:xfrm>
            <a:off x="5102577" y="339811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D0C1B0-BDF2-4B46-B7A6-6500CCD37FA0}"/>
              </a:ext>
            </a:extLst>
          </p:cNvPr>
          <p:cNvSpPr/>
          <p:nvPr/>
        </p:nvSpPr>
        <p:spPr>
          <a:xfrm>
            <a:off x="5110499" y="3717428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17CDAE-F990-4D49-B036-D8090E9A6BF9}"/>
              </a:ext>
            </a:extLst>
          </p:cNvPr>
          <p:cNvSpPr/>
          <p:nvPr/>
        </p:nvSpPr>
        <p:spPr>
          <a:xfrm>
            <a:off x="5110499" y="4032185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2061633" y="779149"/>
            <a:ext cx="510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Cohort Criterion w/ Equivalent FHIR Resources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89B97EE-A9C6-48C1-9C6C-EEE2D026F2E6}"/>
              </a:ext>
            </a:extLst>
          </p:cNvPr>
          <p:cNvCxnSpPr>
            <a:endCxn id="14" idx="1"/>
          </p:cNvCxnSpPr>
          <p:nvPr/>
        </p:nvCxnSpPr>
        <p:spPr>
          <a:xfrm flipV="1">
            <a:off x="4008345" y="1615345"/>
            <a:ext cx="1094232" cy="512624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4CD3FC9-871B-485B-BB44-88E5996679A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008345" y="1932096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A26E7D5-CC71-4102-900E-CDC50E151B7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008345" y="2251413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0ED22FB-48D0-46B1-971B-C557B5B4E95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008345" y="2566170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0DD3A52-756E-4B92-95E0-F751A7C5ED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4008345" y="2882921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9D21AC7-CDA9-4523-9E6E-77B6878D879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008345" y="3202238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B9E098F-786A-4818-95C8-2446E90E00C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4008345" y="3521555"/>
            <a:ext cx="1094232" cy="185588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B05C148-0AC5-491E-B3A7-9549ABC303E9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008345" y="3707143"/>
            <a:ext cx="1102154" cy="133729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B2E4A33-4E45-4A84-A1F3-3E407FB45DFA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4008345" y="3707143"/>
            <a:ext cx="1102154" cy="44848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40274685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On-screen Show (16:9)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Hamidi, Mike</cp:lastModifiedBy>
  <cp:revision>1</cp:revision>
  <dcterms:modified xsi:type="dcterms:W3CDTF">2022-10-31T18:34:21Z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</Properties>
</file>