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9C"/>
    <a:srgbClr val="B7DEE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3" y="6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FF026-5CAB-4304-9748-06836E61A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E6EB1F9-CCB3-4241-A8B2-8CEFF8D795CB}">
      <dgm:prSet phldrT="[Text]"/>
      <dgm:spPr>
        <a:solidFill>
          <a:schemeClr val="accent2"/>
        </a:solidFill>
      </dgm:spPr>
      <dgm:t>
        <a:bodyPr/>
        <a:lstStyle/>
        <a:p>
          <a:r>
            <a:rPr lang="en-CA" dirty="0"/>
            <a:t>IGs</a:t>
          </a:r>
        </a:p>
      </dgm:t>
    </dgm:pt>
    <dgm:pt modelId="{69BC001D-944C-4A30-A7B8-B8D69C15D9D6}" type="parTrans" cxnId="{6ECCE027-A6A0-42D6-941C-5A2C9C256701}">
      <dgm:prSet/>
      <dgm:spPr/>
      <dgm:t>
        <a:bodyPr/>
        <a:lstStyle/>
        <a:p>
          <a:endParaRPr lang="en-CA"/>
        </a:p>
      </dgm:t>
    </dgm:pt>
    <dgm:pt modelId="{66E7D1F5-38B8-4310-842B-F6D144FBFCDF}" type="sibTrans" cxnId="{6ECCE027-A6A0-42D6-941C-5A2C9C256701}">
      <dgm:prSet/>
      <dgm:spPr>
        <a:solidFill>
          <a:srgbClr val="7030A0"/>
        </a:solidFill>
      </dgm:spPr>
      <dgm:t>
        <a:bodyPr/>
        <a:lstStyle/>
        <a:p>
          <a:endParaRPr lang="en-CA"/>
        </a:p>
      </dgm:t>
    </dgm:pt>
    <dgm:pt modelId="{9980857C-5114-4012-B4FF-6419E6A8B4CD}">
      <dgm:prSet phldrT="[Text]" phldr="1"/>
      <dgm:spPr/>
      <dgm:t>
        <a:bodyPr/>
        <a:lstStyle/>
        <a:p>
          <a:endParaRPr lang="en-CA"/>
        </a:p>
      </dgm:t>
    </dgm:pt>
    <dgm:pt modelId="{6A20A1EB-308C-47AD-B3BC-26CE9D3F1052}" type="parTrans" cxnId="{0BF77C81-169A-4090-A916-3EC1EE5B79FB}">
      <dgm:prSet/>
      <dgm:spPr/>
      <dgm:t>
        <a:bodyPr/>
        <a:lstStyle/>
        <a:p>
          <a:endParaRPr lang="en-CA"/>
        </a:p>
      </dgm:t>
    </dgm:pt>
    <dgm:pt modelId="{49E5CF0B-E149-4C1B-958D-CFBC1B3A6092}" type="sibTrans" cxnId="{0BF77C81-169A-4090-A916-3EC1EE5B79FB}">
      <dgm:prSet/>
      <dgm:spPr/>
      <dgm:t>
        <a:bodyPr/>
        <a:lstStyle/>
        <a:p>
          <a:endParaRPr lang="en-CA"/>
        </a:p>
      </dgm:t>
    </dgm:pt>
    <dgm:pt modelId="{757D2285-5AD3-48D5-A30B-A1475F757A46}">
      <dgm:prSet phldrT="[Text]"/>
      <dgm:spPr/>
      <dgm:t>
        <a:bodyPr/>
        <a:lstStyle/>
        <a:p>
          <a:r>
            <a:rPr lang="en-CA" dirty="0"/>
            <a:t>are</a:t>
          </a:r>
        </a:p>
      </dgm:t>
    </dgm:pt>
    <dgm:pt modelId="{2BD43D25-3DD4-42A8-A1BF-F1BB357AE73B}" type="parTrans" cxnId="{A81F8D4D-BC6E-4624-96CF-CC06CEFAC2C4}">
      <dgm:prSet/>
      <dgm:spPr/>
      <dgm:t>
        <a:bodyPr/>
        <a:lstStyle/>
        <a:p>
          <a:endParaRPr lang="en-CA"/>
        </a:p>
      </dgm:t>
    </dgm:pt>
    <dgm:pt modelId="{9A0D36BF-F080-4DAC-B7A8-50E376B2A202}" type="sibTrans" cxnId="{A81F8D4D-BC6E-4624-96CF-CC06CEFAC2C4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CA"/>
        </a:p>
      </dgm:t>
    </dgm:pt>
    <dgm:pt modelId="{14D61FD9-A2EC-4EE8-BAD6-8971FAE0D99D}">
      <dgm:prSet phldrT="[Text]" phldr="1"/>
      <dgm:spPr/>
      <dgm:t>
        <a:bodyPr/>
        <a:lstStyle/>
        <a:p>
          <a:endParaRPr lang="en-CA"/>
        </a:p>
      </dgm:t>
    </dgm:pt>
    <dgm:pt modelId="{E86D932C-3B85-48EB-8694-9299A9C9F837}" type="parTrans" cxnId="{F94F8DAE-6783-41DB-A172-B4B4410A4677}">
      <dgm:prSet/>
      <dgm:spPr/>
      <dgm:t>
        <a:bodyPr/>
        <a:lstStyle/>
        <a:p>
          <a:endParaRPr lang="en-CA"/>
        </a:p>
      </dgm:t>
    </dgm:pt>
    <dgm:pt modelId="{995CFC3E-A9C9-4474-B37D-9251FDA33630}" type="sibTrans" cxnId="{F94F8DAE-6783-41DB-A172-B4B4410A4677}">
      <dgm:prSet/>
      <dgm:spPr/>
      <dgm:t>
        <a:bodyPr/>
        <a:lstStyle/>
        <a:p>
          <a:endParaRPr lang="en-CA"/>
        </a:p>
      </dgm:t>
    </dgm:pt>
    <dgm:pt modelId="{7B251DE8-F897-4A83-9BA6-365DA27C4CB9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/>
            <a:t>awesome</a:t>
          </a:r>
        </a:p>
      </dgm:t>
    </dgm:pt>
    <dgm:pt modelId="{F3506028-EA47-424A-ACB4-85B7643BF101}" type="parTrans" cxnId="{B2473CFF-ED84-4F13-B95F-6A2E2DCC12AE}">
      <dgm:prSet/>
      <dgm:spPr/>
      <dgm:t>
        <a:bodyPr/>
        <a:lstStyle/>
        <a:p>
          <a:endParaRPr lang="en-CA"/>
        </a:p>
      </dgm:t>
    </dgm:pt>
    <dgm:pt modelId="{BC536BF2-A04F-4FE5-ACA4-579ADB6645FA}" type="sibTrans" cxnId="{B2473CFF-ED84-4F13-B95F-6A2E2DCC12AE}">
      <dgm:prSet/>
      <dgm:spPr>
        <a:solidFill>
          <a:srgbClr val="FF0000"/>
        </a:solidFill>
      </dgm:spPr>
      <dgm:t>
        <a:bodyPr/>
        <a:lstStyle/>
        <a:p>
          <a:endParaRPr lang="en-CA"/>
        </a:p>
      </dgm:t>
    </dgm:pt>
    <dgm:pt modelId="{35D6D04A-A64C-4B20-B1C2-19DD037692E2}">
      <dgm:prSet phldrT="[Text]" phldr="1"/>
      <dgm:spPr/>
      <dgm:t>
        <a:bodyPr/>
        <a:lstStyle/>
        <a:p>
          <a:endParaRPr lang="en-CA"/>
        </a:p>
      </dgm:t>
    </dgm:pt>
    <dgm:pt modelId="{938F04F8-75D7-4B70-8330-FA5E1B9560C0}" type="parTrans" cxnId="{3202E229-C387-4CD2-8667-F4DD014E10F6}">
      <dgm:prSet/>
      <dgm:spPr/>
      <dgm:t>
        <a:bodyPr/>
        <a:lstStyle/>
        <a:p>
          <a:endParaRPr lang="en-CA"/>
        </a:p>
      </dgm:t>
    </dgm:pt>
    <dgm:pt modelId="{12302510-E136-4777-AB09-C016B61562AD}" type="sibTrans" cxnId="{3202E229-C387-4CD2-8667-F4DD014E10F6}">
      <dgm:prSet/>
      <dgm:spPr/>
      <dgm:t>
        <a:bodyPr/>
        <a:lstStyle/>
        <a:p>
          <a:endParaRPr lang="en-CA"/>
        </a:p>
      </dgm:t>
    </dgm:pt>
    <dgm:pt modelId="{0296AC39-9A43-4A2E-8ACA-9A576277BB9E}" type="pres">
      <dgm:prSet presAssocID="{7B9FF026-5CAB-4304-9748-06836E61A866}" presName="Name0" presStyleCnt="0">
        <dgm:presLayoutVars>
          <dgm:chMax/>
          <dgm:chPref/>
          <dgm:dir/>
          <dgm:animLvl val="lvl"/>
        </dgm:presLayoutVars>
      </dgm:prSet>
      <dgm:spPr/>
    </dgm:pt>
    <dgm:pt modelId="{45AD7BC3-31B3-4E98-ACDE-C6B178415FC1}" type="pres">
      <dgm:prSet presAssocID="{DE6EB1F9-CCB3-4241-A8B2-8CEFF8D795CB}" presName="composite" presStyleCnt="0"/>
      <dgm:spPr/>
    </dgm:pt>
    <dgm:pt modelId="{F22AB3D3-7148-4592-86DC-69E2CED8824D}" type="pres">
      <dgm:prSet presAssocID="{DE6EB1F9-CCB3-4241-A8B2-8CEFF8D795C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85FB133-54E7-4116-BF5D-8BD233B34919}" type="pres">
      <dgm:prSet presAssocID="{DE6EB1F9-CCB3-4241-A8B2-8CEFF8D795C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5EC6220-18EF-46B0-A8DA-91D1E4E81E50}" type="pres">
      <dgm:prSet presAssocID="{DE6EB1F9-CCB3-4241-A8B2-8CEFF8D795CB}" presName="BalanceSpacing" presStyleCnt="0"/>
      <dgm:spPr/>
    </dgm:pt>
    <dgm:pt modelId="{93389839-FEAE-43FF-B974-951FA495462F}" type="pres">
      <dgm:prSet presAssocID="{DE6EB1F9-CCB3-4241-A8B2-8CEFF8D795CB}" presName="BalanceSpacing1" presStyleCnt="0"/>
      <dgm:spPr/>
    </dgm:pt>
    <dgm:pt modelId="{A9F5F316-838A-4B6C-BCD5-E08F3F0C49C3}" type="pres">
      <dgm:prSet presAssocID="{66E7D1F5-38B8-4310-842B-F6D144FBFCDF}" presName="Accent1Text" presStyleLbl="node1" presStyleIdx="1" presStyleCnt="6"/>
      <dgm:spPr/>
    </dgm:pt>
    <dgm:pt modelId="{64AC01F3-70F8-4234-91F1-64C5A59F1686}" type="pres">
      <dgm:prSet presAssocID="{66E7D1F5-38B8-4310-842B-F6D144FBFCDF}" presName="spaceBetweenRectangles" presStyleCnt="0"/>
      <dgm:spPr/>
    </dgm:pt>
    <dgm:pt modelId="{C6F6A9F6-2456-4E60-9BB3-DB333576FA1F}" type="pres">
      <dgm:prSet presAssocID="{757D2285-5AD3-48D5-A30B-A1475F757A46}" presName="composite" presStyleCnt="0"/>
      <dgm:spPr/>
    </dgm:pt>
    <dgm:pt modelId="{C9A35798-0772-4216-8CCB-899ECA011A51}" type="pres">
      <dgm:prSet presAssocID="{757D2285-5AD3-48D5-A30B-A1475F757A4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6EB1D52-B5AA-4F54-8D5D-0696CDA0C90C}" type="pres">
      <dgm:prSet presAssocID="{757D2285-5AD3-48D5-A30B-A1475F757A4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453ED18-0422-415F-BF35-07EFF24089FB}" type="pres">
      <dgm:prSet presAssocID="{757D2285-5AD3-48D5-A30B-A1475F757A46}" presName="BalanceSpacing" presStyleCnt="0"/>
      <dgm:spPr/>
    </dgm:pt>
    <dgm:pt modelId="{14374A99-5950-44F8-B9B4-917AC1256A53}" type="pres">
      <dgm:prSet presAssocID="{757D2285-5AD3-48D5-A30B-A1475F757A46}" presName="BalanceSpacing1" presStyleCnt="0"/>
      <dgm:spPr/>
    </dgm:pt>
    <dgm:pt modelId="{B95B73F6-A841-4DDA-B2BD-F5BA256FD53D}" type="pres">
      <dgm:prSet presAssocID="{9A0D36BF-F080-4DAC-B7A8-50E376B2A202}" presName="Accent1Text" presStyleLbl="node1" presStyleIdx="3" presStyleCnt="6"/>
      <dgm:spPr/>
    </dgm:pt>
    <dgm:pt modelId="{222D7C2C-F71E-4B23-8A0D-9C24EDCC2899}" type="pres">
      <dgm:prSet presAssocID="{9A0D36BF-F080-4DAC-B7A8-50E376B2A202}" presName="spaceBetweenRectangles" presStyleCnt="0"/>
      <dgm:spPr/>
    </dgm:pt>
    <dgm:pt modelId="{CA224A02-E2BD-49F2-92FF-505BE12095F6}" type="pres">
      <dgm:prSet presAssocID="{7B251DE8-F897-4A83-9BA6-365DA27C4CB9}" presName="composite" presStyleCnt="0"/>
      <dgm:spPr/>
    </dgm:pt>
    <dgm:pt modelId="{1D2AC8E7-159B-44BF-9CE2-4449837C8E84}" type="pres">
      <dgm:prSet presAssocID="{7B251DE8-F897-4A83-9BA6-365DA27C4CB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3ED2255-97BA-495F-9E0D-B5BC447B635D}" type="pres">
      <dgm:prSet presAssocID="{7B251DE8-F897-4A83-9BA6-365DA27C4CB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4382CFA-F56E-4CFE-981B-07AA6F0E405F}" type="pres">
      <dgm:prSet presAssocID="{7B251DE8-F897-4A83-9BA6-365DA27C4CB9}" presName="BalanceSpacing" presStyleCnt="0"/>
      <dgm:spPr/>
    </dgm:pt>
    <dgm:pt modelId="{D5344056-AA6F-4961-94DD-E6060438E83F}" type="pres">
      <dgm:prSet presAssocID="{7B251DE8-F897-4A83-9BA6-365DA27C4CB9}" presName="BalanceSpacing1" presStyleCnt="0"/>
      <dgm:spPr/>
    </dgm:pt>
    <dgm:pt modelId="{5C447899-5C47-44D2-B5A2-A9618FB7A98E}" type="pres">
      <dgm:prSet presAssocID="{BC536BF2-A04F-4FE5-ACA4-579ADB6645FA}" presName="Accent1Text" presStyleLbl="node1" presStyleIdx="5" presStyleCnt="6"/>
      <dgm:spPr/>
    </dgm:pt>
  </dgm:ptLst>
  <dgm:cxnLst>
    <dgm:cxn modelId="{AE46CC14-CB4A-41B1-A7FF-DE2863BB04EE}" type="presOf" srcId="{BC536BF2-A04F-4FE5-ACA4-579ADB6645FA}" destId="{5C447899-5C47-44D2-B5A2-A9618FB7A98E}" srcOrd="0" destOrd="0" presId="urn:microsoft.com/office/officeart/2008/layout/AlternatingHexagons"/>
    <dgm:cxn modelId="{C2B6DA25-796C-466E-8135-66FDDE2950D2}" type="presOf" srcId="{DE6EB1F9-CCB3-4241-A8B2-8CEFF8D795CB}" destId="{F22AB3D3-7148-4592-86DC-69E2CED8824D}" srcOrd="0" destOrd="0" presId="urn:microsoft.com/office/officeart/2008/layout/AlternatingHexagons"/>
    <dgm:cxn modelId="{6ECCE027-A6A0-42D6-941C-5A2C9C256701}" srcId="{7B9FF026-5CAB-4304-9748-06836E61A866}" destId="{DE6EB1F9-CCB3-4241-A8B2-8CEFF8D795CB}" srcOrd="0" destOrd="0" parTransId="{69BC001D-944C-4A30-A7B8-B8D69C15D9D6}" sibTransId="{66E7D1F5-38B8-4310-842B-F6D144FBFCDF}"/>
    <dgm:cxn modelId="{3202E229-C387-4CD2-8667-F4DD014E10F6}" srcId="{7B251DE8-F897-4A83-9BA6-365DA27C4CB9}" destId="{35D6D04A-A64C-4B20-B1C2-19DD037692E2}" srcOrd="0" destOrd="0" parTransId="{938F04F8-75D7-4B70-8330-FA5E1B9560C0}" sibTransId="{12302510-E136-4777-AB09-C016B61562AD}"/>
    <dgm:cxn modelId="{DAA9074B-8E0B-4755-A6A4-92F94131EF5C}" type="presOf" srcId="{757D2285-5AD3-48D5-A30B-A1475F757A46}" destId="{C9A35798-0772-4216-8CCB-899ECA011A51}" srcOrd="0" destOrd="0" presId="urn:microsoft.com/office/officeart/2008/layout/AlternatingHexagons"/>
    <dgm:cxn modelId="{A81F8D4D-BC6E-4624-96CF-CC06CEFAC2C4}" srcId="{7B9FF026-5CAB-4304-9748-06836E61A866}" destId="{757D2285-5AD3-48D5-A30B-A1475F757A46}" srcOrd="1" destOrd="0" parTransId="{2BD43D25-3DD4-42A8-A1BF-F1BB357AE73B}" sibTransId="{9A0D36BF-F080-4DAC-B7A8-50E376B2A202}"/>
    <dgm:cxn modelId="{732DC570-EB5C-4AB6-9114-0109C5BCE104}" type="presOf" srcId="{7B251DE8-F897-4A83-9BA6-365DA27C4CB9}" destId="{1D2AC8E7-159B-44BF-9CE2-4449837C8E84}" srcOrd="0" destOrd="0" presId="urn:microsoft.com/office/officeart/2008/layout/AlternatingHexagons"/>
    <dgm:cxn modelId="{2930C852-0CE1-4A5A-B7B9-189DC705829B}" type="presOf" srcId="{7B9FF026-5CAB-4304-9748-06836E61A866}" destId="{0296AC39-9A43-4A2E-8ACA-9A576277BB9E}" srcOrd="0" destOrd="0" presId="urn:microsoft.com/office/officeart/2008/layout/AlternatingHexagons"/>
    <dgm:cxn modelId="{B289A45A-B5D3-4CE2-999D-52481C6D76AD}" type="presOf" srcId="{66E7D1F5-38B8-4310-842B-F6D144FBFCDF}" destId="{A9F5F316-838A-4B6C-BCD5-E08F3F0C49C3}" srcOrd="0" destOrd="0" presId="urn:microsoft.com/office/officeart/2008/layout/AlternatingHexagons"/>
    <dgm:cxn modelId="{0BF77C81-169A-4090-A916-3EC1EE5B79FB}" srcId="{DE6EB1F9-CCB3-4241-A8B2-8CEFF8D795CB}" destId="{9980857C-5114-4012-B4FF-6419E6A8B4CD}" srcOrd="0" destOrd="0" parTransId="{6A20A1EB-308C-47AD-B3BC-26CE9D3F1052}" sibTransId="{49E5CF0B-E149-4C1B-958D-CFBC1B3A6092}"/>
    <dgm:cxn modelId="{C430ADA1-4FAA-4314-A829-6FC14DAE3766}" type="presOf" srcId="{9A0D36BF-F080-4DAC-B7A8-50E376B2A202}" destId="{B95B73F6-A841-4DDA-B2BD-F5BA256FD53D}" srcOrd="0" destOrd="0" presId="urn:microsoft.com/office/officeart/2008/layout/AlternatingHexagons"/>
    <dgm:cxn modelId="{F94F8DAE-6783-41DB-A172-B4B4410A4677}" srcId="{757D2285-5AD3-48D5-A30B-A1475F757A46}" destId="{14D61FD9-A2EC-4EE8-BAD6-8971FAE0D99D}" srcOrd="0" destOrd="0" parTransId="{E86D932C-3B85-48EB-8694-9299A9C9F837}" sibTransId="{995CFC3E-A9C9-4474-B37D-9251FDA33630}"/>
    <dgm:cxn modelId="{5829CCC6-B5E4-4171-BEA3-9D6E7946254F}" type="presOf" srcId="{35D6D04A-A64C-4B20-B1C2-19DD037692E2}" destId="{73ED2255-97BA-495F-9E0D-B5BC447B635D}" srcOrd="0" destOrd="0" presId="urn:microsoft.com/office/officeart/2008/layout/AlternatingHexagons"/>
    <dgm:cxn modelId="{9A26B3CE-2DED-425A-BF62-C624BFF54B70}" type="presOf" srcId="{9980857C-5114-4012-B4FF-6419E6A8B4CD}" destId="{F85FB133-54E7-4116-BF5D-8BD233B34919}" srcOrd="0" destOrd="0" presId="urn:microsoft.com/office/officeart/2008/layout/AlternatingHexagons"/>
    <dgm:cxn modelId="{25CD81EA-4B24-4683-B1FF-177E0214BA64}" type="presOf" srcId="{14D61FD9-A2EC-4EE8-BAD6-8971FAE0D99D}" destId="{D6EB1D52-B5AA-4F54-8D5D-0696CDA0C90C}" srcOrd="0" destOrd="0" presId="urn:microsoft.com/office/officeart/2008/layout/AlternatingHexagons"/>
    <dgm:cxn modelId="{B2473CFF-ED84-4F13-B95F-6A2E2DCC12AE}" srcId="{7B9FF026-5CAB-4304-9748-06836E61A866}" destId="{7B251DE8-F897-4A83-9BA6-365DA27C4CB9}" srcOrd="2" destOrd="0" parTransId="{F3506028-EA47-424A-ACB4-85B7643BF101}" sibTransId="{BC536BF2-A04F-4FE5-ACA4-579ADB6645FA}"/>
    <dgm:cxn modelId="{35F90A11-F342-44E6-8D04-1358F9C1D94F}" type="presParOf" srcId="{0296AC39-9A43-4A2E-8ACA-9A576277BB9E}" destId="{45AD7BC3-31B3-4E98-ACDE-C6B178415FC1}" srcOrd="0" destOrd="0" presId="urn:microsoft.com/office/officeart/2008/layout/AlternatingHexagons"/>
    <dgm:cxn modelId="{1ABFD832-8AA8-4EF8-B0BF-72D5C9AC1F69}" type="presParOf" srcId="{45AD7BC3-31B3-4E98-ACDE-C6B178415FC1}" destId="{F22AB3D3-7148-4592-86DC-69E2CED8824D}" srcOrd="0" destOrd="0" presId="urn:microsoft.com/office/officeart/2008/layout/AlternatingHexagons"/>
    <dgm:cxn modelId="{FBAAF286-BE2C-45ED-9530-BAA2447D7117}" type="presParOf" srcId="{45AD7BC3-31B3-4E98-ACDE-C6B178415FC1}" destId="{F85FB133-54E7-4116-BF5D-8BD233B34919}" srcOrd="1" destOrd="0" presId="urn:microsoft.com/office/officeart/2008/layout/AlternatingHexagons"/>
    <dgm:cxn modelId="{6C81FC1C-6351-40B5-BDB2-8FEB8204EEC7}" type="presParOf" srcId="{45AD7BC3-31B3-4E98-ACDE-C6B178415FC1}" destId="{05EC6220-18EF-46B0-A8DA-91D1E4E81E50}" srcOrd="2" destOrd="0" presId="urn:microsoft.com/office/officeart/2008/layout/AlternatingHexagons"/>
    <dgm:cxn modelId="{C3FFE3C0-8549-4A89-85D5-829B9E2D40EC}" type="presParOf" srcId="{45AD7BC3-31B3-4E98-ACDE-C6B178415FC1}" destId="{93389839-FEAE-43FF-B974-951FA495462F}" srcOrd="3" destOrd="0" presId="urn:microsoft.com/office/officeart/2008/layout/AlternatingHexagons"/>
    <dgm:cxn modelId="{9B4A2716-C608-4265-8F2E-6B880275C046}" type="presParOf" srcId="{45AD7BC3-31B3-4E98-ACDE-C6B178415FC1}" destId="{A9F5F316-838A-4B6C-BCD5-E08F3F0C49C3}" srcOrd="4" destOrd="0" presId="urn:microsoft.com/office/officeart/2008/layout/AlternatingHexagons"/>
    <dgm:cxn modelId="{0F999D5F-F548-4C96-8A7A-93D42F7410E7}" type="presParOf" srcId="{0296AC39-9A43-4A2E-8ACA-9A576277BB9E}" destId="{64AC01F3-70F8-4234-91F1-64C5A59F1686}" srcOrd="1" destOrd="0" presId="urn:microsoft.com/office/officeart/2008/layout/AlternatingHexagons"/>
    <dgm:cxn modelId="{FEE4820A-7551-4022-9915-210D8B2BE108}" type="presParOf" srcId="{0296AC39-9A43-4A2E-8ACA-9A576277BB9E}" destId="{C6F6A9F6-2456-4E60-9BB3-DB333576FA1F}" srcOrd="2" destOrd="0" presId="urn:microsoft.com/office/officeart/2008/layout/AlternatingHexagons"/>
    <dgm:cxn modelId="{033AB5BE-93A1-418D-B52D-17CBA64AAE50}" type="presParOf" srcId="{C6F6A9F6-2456-4E60-9BB3-DB333576FA1F}" destId="{C9A35798-0772-4216-8CCB-899ECA011A51}" srcOrd="0" destOrd="0" presId="urn:microsoft.com/office/officeart/2008/layout/AlternatingHexagons"/>
    <dgm:cxn modelId="{E70B9053-A472-41FD-A31A-F386B75C5023}" type="presParOf" srcId="{C6F6A9F6-2456-4E60-9BB3-DB333576FA1F}" destId="{D6EB1D52-B5AA-4F54-8D5D-0696CDA0C90C}" srcOrd="1" destOrd="0" presId="urn:microsoft.com/office/officeart/2008/layout/AlternatingHexagons"/>
    <dgm:cxn modelId="{CCDCF49D-7841-48B5-84F0-B344E0D734DD}" type="presParOf" srcId="{C6F6A9F6-2456-4E60-9BB3-DB333576FA1F}" destId="{B453ED18-0422-415F-BF35-07EFF24089FB}" srcOrd="2" destOrd="0" presId="urn:microsoft.com/office/officeart/2008/layout/AlternatingHexagons"/>
    <dgm:cxn modelId="{F11D9260-AF5F-41A9-9D86-8AA309E47ABD}" type="presParOf" srcId="{C6F6A9F6-2456-4E60-9BB3-DB333576FA1F}" destId="{14374A99-5950-44F8-B9B4-917AC1256A53}" srcOrd="3" destOrd="0" presId="urn:microsoft.com/office/officeart/2008/layout/AlternatingHexagons"/>
    <dgm:cxn modelId="{670A3241-EB46-400F-9C8B-C34856DDC4C4}" type="presParOf" srcId="{C6F6A9F6-2456-4E60-9BB3-DB333576FA1F}" destId="{B95B73F6-A841-4DDA-B2BD-F5BA256FD53D}" srcOrd="4" destOrd="0" presId="urn:microsoft.com/office/officeart/2008/layout/AlternatingHexagons"/>
    <dgm:cxn modelId="{95B0E2E9-A80A-4336-BF0E-9269770BFE12}" type="presParOf" srcId="{0296AC39-9A43-4A2E-8ACA-9A576277BB9E}" destId="{222D7C2C-F71E-4B23-8A0D-9C24EDCC2899}" srcOrd="3" destOrd="0" presId="urn:microsoft.com/office/officeart/2008/layout/AlternatingHexagons"/>
    <dgm:cxn modelId="{B0FB10DD-2452-42C7-A224-6EE6B00B570F}" type="presParOf" srcId="{0296AC39-9A43-4A2E-8ACA-9A576277BB9E}" destId="{CA224A02-E2BD-49F2-92FF-505BE12095F6}" srcOrd="4" destOrd="0" presId="urn:microsoft.com/office/officeart/2008/layout/AlternatingHexagons"/>
    <dgm:cxn modelId="{BD996FC6-C213-49F1-9966-24F59BACF903}" type="presParOf" srcId="{CA224A02-E2BD-49F2-92FF-505BE12095F6}" destId="{1D2AC8E7-159B-44BF-9CE2-4449837C8E84}" srcOrd="0" destOrd="0" presId="urn:microsoft.com/office/officeart/2008/layout/AlternatingHexagons"/>
    <dgm:cxn modelId="{1C94B010-A644-434A-87DB-08E4BE2A8233}" type="presParOf" srcId="{CA224A02-E2BD-49F2-92FF-505BE12095F6}" destId="{73ED2255-97BA-495F-9E0D-B5BC447B635D}" srcOrd="1" destOrd="0" presId="urn:microsoft.com/office/officeart/2008/layout/AlternatingHexagons"/>
    <dgm:cxn modelId="{D6D1F791-8510-4D93-916C-7161AF746B67}" type="presParOf" srcId="{CA224A02-E2BD-49F2-92FF-505BE12095F6}" destId="{94382CFA-F56E-4CFE-981B-07AA6F0E405F}" srcOrd="2" destOrd="0" presId="urn:microsoft.com/office/officeart/2008/layout/AlternatingHexagons"/>
    <dgm:cxn modelId="{CEF26F74-405B-4AE2-A5CE-97B4429C0FA2}" type="presParOf" srcId="{CA224A02-E2BD-49F2-92FF-505BE12095F6}" destId="{D5344056-AA6F-4961-94DD-E6060438E83F}" srcOrd="3" destOrd="0" presId="urn:microsoft.com/office/officeart/2008/layout/AlternatingHexagons"/>
    <dgm:cxn modelId="{A8D06387-76ED-4623-8430-CB56AC5F451F}" type="presParOf" srcId="{CA224A02-E2BD-49F2-92FF-505BE12095F6}" destId="{5C447899-5C47-44D2-B5A2-A9618FB7A98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AB3D3-7148-4592-86DC-69E2CED8824D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IGs</a:t>
          </a:r>
        </a:p>
      </dsp:txBody>
      <dsp:txXfrm rot="-5400000">
        <a:off x="3909687" y="313106"/>
        <a:ext cx="1202866" cy="1382606"/>
      </dsp:txXfrm>
    </dsp:sp>
    <dsp:sp modelId="{F85FB133-54E7-4116-BF5D-8BD233B34919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5437901" y="401821"/>
        <a:ext cx="2241629" cy="1205177"/>
      </dsp:txXfrm>
    </dsp:sp>
    <dsp:sp modelId="{A9F5F316-838A-4B6C-BCD5-E08F3F0C49C3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2022380" y="313106"/>
        <a:ext cx="1202866" cy="1382606"/>
      </dsp:txXfrm>
    </dsp:sp>
    <dsp:sp modelId="{C9A35798-0772-4216-8CCB-899ECA011A51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are</a:t>
          </a:r>
        </a:p>
      </dsp:txBody>
      <dsp:txXfrm rot="-5400000">
        <a:off x="2962418" y="2018030"/>
        <a:ext cx="1202866" cy="1382606"/>
      </dsp:txXfrm>
    </dsp:sp>
    <dsp:sp modelId="{D6EB1D52-B5AA-4F54-8D5D-0696CDA0C90C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448468" y="2106744"/>
        <a:ext cx="2169318" cy="1205177"/>
      </dsp:txXfrm>
    </dsp:sp>
    <dsp:sp modelId="{B95B73F6-A841-4DDA-B2BD-F5BA256FD53D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4849725" y="2018030"/>
        <a:ext cx="1202866" cy="1382606"/>
      </dsp:txXfrm>
    </dsp:sp>
    <dsp:sp modelId="{1D2AC8E7-159B-44BF-9CE2-4449837C8E84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awesome</a:t>
          </a:r>
        </a:p>
      </dsp:txBody>
      <dsp:txXfrm rot="-5400000">
        <a:off x="3909687" y="3722953"/>
        <a:ext cx="1202866" cy="1382606"/>
      </dsp:txXfrm>
    </dsp:sp>
    <dsp:sp modelId="{73ED2255-97BA-495F-9E0D-B5BC447B635D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5437901" y="3811668"/>
        <a:ext cx="2241629" cy="1205177"/>
      </dsp:txXfrm>
    </dsp:sp>
    <dsp:sp modelId="{5C447899-5C47-44D2-B5A2-A9618FB7A98E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716D-75FE-4ADD-8992-AABF41B22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86120-DD84-4F87-8A81-16FCBC4C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9369-2F1A-4D80-A75D-843BC2D7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32C9-93F8-4258-837A-83EE1C2E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1FA0-471A-46AF-9536-7FDD72BD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05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C9E-93D3-41E4-9D55-0513FBBD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AB53C-4127-4801-8079-A3BD477C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1D37-9A76-4D1D-89FB-00373E72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1CD7-7118-447B-B67C-3D195EE7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6593-AA27-4DB2-9A6B-D0E44D1A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8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64A4E-D64C-4869-A31A-4672833DA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01A12-405D-47AD-8753-C8333C2E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FADF-2D2C-43C2-9CEE-CE2AD1C9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DD9B-7D04-4B52-93BE-15A24729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59EE-A561-4CD9-A33B-D105279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04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AE90-CA21-4E1A-B8E4-29A6C96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AECF-A6D9-4C0D-9D15-3DE38F14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2C01-7C44-41ED-BDE0-E39280ED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81BA-7ACF-427B-9F08-23272728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52B0-E8FF-4A99-8832-B5599837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288E-FB62-4A15-94C8-63F77ECC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8E08-A354-40F5-9F5E-5114E71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A05D-DCDF-45DD-BCD1-FA76FBFA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868E7-28A8-4F80-93E6-EE002CE7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FEC5-0C59-4F65-9448-6B0D0596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C155-92FC-410B-88B3-7B532CA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1717-2FA3-4DFE-A107-C6518CAC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7461E-929B-4CE1-A85F-0E1217DC9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912E-F9FA-4FF9-9EDC-B6408631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48A2-3012-4823-9AFD-76064E98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D1EFD-828D-4CAD-AA4D-2D507D0D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54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0F17-66F5-413F-ACCF-729AB403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BC3E-DA00-4E9F-BC08-0BD536D76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00740-FEC0-4DB3-B56C-0AD9BD2CC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BD642-2058-4EDA-BCCB-FAFDF493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1271D-487F-42D6-A657-62F9BE9AF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2B28C-591C-4539-9CEC-64903435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0B1DC-BBE7-4414-AD98-0F8196CA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0F5BA-2823-499E-BF00-215CCA4F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45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C291-F522-4C19-ACBF-ED97A10D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BCF34-6CB3-4583-96F4-F1190A06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24E6F-2537-43DA-A908-616C9D7C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C5596-9055-4BE2-852C-0BC23890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99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2ACCB-6C50-4386-9F55-541A7F90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8615B-CCF3-49B5-A27B-38B2D2F1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59F00-737A-43D2-ABF8-86A98565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51CB-D4A0-4E30-9C49-D64AC50F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B1B2-3AEA-4795-99C9-440AA88B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4801-3229-442C-B150-82F6B7C87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FC21-6709-47F3-AEDF-3348E703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70BF6-AE83-4CE3-95BC-E18A71E4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A626D-9EF2-4AAD-87FC-712D1F97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37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0AA2-3675-4B64-A523-BF5724CD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D9E55-58F0-4CCA-A675-3F986E70D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DDE0E-A630-479E-BFB4-728BBD96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751BF-5F81-42EB-915B-27F8E83F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C9E53-A725-435A-91AB-2300898C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10E2-0297-42D9-B4C6-FD516947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6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BE968-F622-442D-A29F-12C3D2FB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E4369-42CE-4434-AF1D-0FB7CCC0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2C64-B95B-451A-91D9-4468CCABA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A3AA-5CC1-4409-A3F5-5174B3C1B3E1}" type="datetimeFigureOut">
              <a:rPr lang="en-CA" smtClean="0"/>
              <a:t>2025-07-21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7D4E-9F40-469E-826A-71215D29D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E278-C975-4B0C-A076-5A4A9424A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54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795E38-814D-48F3-9D71-9E2D26D5A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062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95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24CAA98-5A5A-EDD6-6F1D-3B735469C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245" y="1817052"/>
            <a:ext cx="573151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8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47AFE-8C26-23B5-1625-098C8502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276475"/>
            <a:ext cx="5734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4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F1C161-5124-CF0D-80B6-A401F680E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278"/>
            <a:ext cx="12192000" cy="3137444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05C12568-644A-F0EE-5800-5007F88DCC48}"/>
              </a:ext>
            </a:extLst>
          </p:cNvPr>
          <p:cNvSpPr/>
          <p:nvPr/>
        </p:nvSpPr>
        <p:spPr>
          <a:xfrm>
            <a:off x="1101969" y="3240258"/>
            <a:ext cx="1772529" cy="1125416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M11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334ED1B-5ED5-5628-31BF-F5F7525D4A7B}"/>
              </a:ext>
            </a:extLst>
          </p:cNvPr>
          <p:cNvSpPr/>
          <p:nvPr/>
        </p:nvSpPr>
        <p:spPr>
          <a:xfrm>
            <a:off x="6236677" y="3090203"/>
            <a:ext cx="1772529" cy="1125416"/>
          </a:xfrm>
          <a:prstGeom prst="cloud">
            <a:avLst/>
          </a:prstGeom>
          <a:solidFill>
            <a:srgbClr val="B7DE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USDM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248B2750-B148-7418-11FA-56035A12A208}"/>
              </a:ext>
            </a:extLst>
          </p:cNvPr>
          <p:cNvSpPr/>
          <p:nvPr/>
        </p:nvSpPr>
        <p:spPr>
          <a:xfrm>
            <a:off x="10011507" y="3090203"/>
            <a:ext cx="1772529" cy="1125416"/>
          </a:xfrm>
          <a:prstGeom prst="cloud">
            <a:avLst/>
          </a:prstGeom>
          <a:solidFill>
            <a:srgbClr val="FFEB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ysClr val="windowText" lastClr="000000"/>
                </a:solidFill>
              </a:rPr>
              <a:t>FHIR</a:t>
            </a:r>
          </a:p>
        </p:txBody>
      </p:sp>
    </p:spTree>
    <p:extLst>
      <p:ext uri="{BB962C8B-B14F-4D97-AF65-F5344CB8AC3E}">
        <p14:creationId xmlns:p14="http://schemas.microsoft.com/office/powerpoint/2010/main" val="7521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30A6CB-CDEC-481A-60E3-8BF9FCEA7D49}"/>
              </a:ext>
            </a:extLst>
          </p:cNvPr>
          <p:cNvSpPr txBox="1"/>
          <p:nvPr/>
        </p:nvSpPr>
        <p:spPr>
          <a:xfrm>
            <a:off x="405751" y="-738173"/>
            <a:ext cx="85484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- </a:t>
            </a:r>
            <a:r>
              <a:rPr lang="en-GB" sz="1200" dirty="0" err="1"/>
              <a:t>ResearchStudy</a:t>
            </a:r>
            <a:r>
              <a:rPr lang="en-GB" sz="1200" dirty="0"/>
              <a:t> </a:t>
            </a:r>
          </a:p>
          <a:p>
            <a:r>
              <a:rPr lang="en-GB" sz="1200" dirty="0"/>
              <a:t>  - extended by M11ResearchStudy </a:t>
            </a:r>
          </a:p>
          <a:p>
            <a:endParaRPr lang="en-GB" sz="1200" dirty="0"/>
          </a:p>
          <a:p>
            <a:r>
              <a:rPr lang="en-GB" sz="1200" dirty="0"/>
              <a:t>- </a:t>
            </a:r>
            <a:r>
              <a:rPr lang="en-GB" sz="1200" dirty="0" err="1"/>
              <a:t>ResearchStudy</a:t>
            </a:r>
            <a:r>
              <a:rPr lang="en-GB" sz="1200" dirty="0"/>
              <a:t> </a:t>
            </a:r>
          </a:p>
          <a:p>
            <a:r>
              <a:rPr lang="en-GB" sz="1200" dirty="0"/>
              <a:t>  - extended by </a:t>
            </a:r>
            <a:r>
              <a:rPr lang="en-GB" sz="1200" dirty="0" err="1"/>
              <a:t>NarrativeElements</a:t>
            </a:r>
            <a:r>
              <a:rPr lang="en-GB" sz="1200" dirty="0"/>
              <a:t> </a:t>
            </a:r>
          </a:p>
          <a:p>
            <a:r>
              <a:rPr lang="en-GB" sz="1200" dirty="0"/>
              <a:t>  - which provides a pointer to M11ResearchStudyNarratives</a:t>
            </a:r>
          </a:p>
          <a:p>
            <a:r>
              <a:rPr lang="en-GB" sz="1200" dirty="0"/>
              <a:t>- </a:t>
            </a:r>
            <a:r>
              <a:rPr lang="en-GB" sz="1200" dirty="0" err="1"/>
              <a:t>ResearchStudy</a:t>
            </a:r>
            <a:r>
              <a:rPr lang="en-GB" sz="1200" dirty="0"/>
              <a:t> </a:t>
            </a:r>
          </a:p>
          <a:p>
            <a:r>
              <a:rPr lang="en-GB" sz="1200" dirty="0"/>
              <a:t>  - extended by </a:t>
            </a:r>
            <a:r>
              <a:rPr lang="en-GB" sz="1200" dirty="0" err="1"/>
              <a:t>ResearchStudyStudyAmendment</a:t>
            </a:r>
            <a:r>
              <a:rPr lang="en-GB" sz="1200" dirty="0"/>
              <a:t> </a:t>
            </a:r>
          </a:p>
          <a:p>
            <a:r>
              <a:rPr lang="en-GB" sz="1200" dirty="0"/>
              <a:t>    - which contains  </a:t>
            </a:r>
            <a:r>
              <a:rPr lang="en-GB" sz="1200" dirty="0" err="1"/>
              <a:t>ResearchStudyStudyAmendmentDetails</a:t>
            </a:r>
            <a:r>
              <a:rPr lang="en-GB" sz="1200" dirty="0"/>
              <a:t> </a:t>
            </a:r>
          </a:p>
          <a:p>
            <a:r>
              <a:rPr lang="en-GB" sz="1200" dirty="0"/>
              <a:t>    - and </a:t>
            </a:r>
            <a:r>
              <a:rPr lang="en-GB" sz="1200" dirty="0" err="1"/>
              <a:t>ResearchStudyStudyAmendmentScopeImpact</a:t>
            </a:r>
            <a:endParaRPr lang="en-GB" sz="1200" dirty="0"/>
          </a:p>
          <a:p>
            <a:r>
              <a:rPr lang="en-GB" sz="1200" dirty="0"/>
              <a:t>- Composition </a:t>
            </a:r>
          </a:p>
          <a:p>
            <a:r>
              <a:rPr lang="en-GB" sz="1200" dirty="0"/>
              <a:t>  - profiled by </a:t>
            </a:r>
            <a:r>
              <a:rPr lang="en-GB" sz="1200" dirty="0" err="1"/>
              <a:t>ResearchStudyNarratives</a:t>
            </a:r>
            <a:r>
              <a:rPr lang="en-GB" sz="1200" dirty="0"/>
              <a:t> </a:t>
            </a:r>
          </a:p>
          <a:p>
            <a:r>
              <a:rPr lang="en-GB" sz="1200" dirty="0"/>
              <a:t>    - profiled by M11ResearchStudyNarratives</a:t>
            </a:r>
          </a:p>
          <a:p>
            <a:r>
              <a:rPr lang="en-GB" sz="1200" dirty="0"/>
              <a:t>- </a:t>
            </a:r>
            <a:r>
              <a:rPr lang="en-GB" sz="1200" dirty="0" err="1"/>
              <a:t>ResearchStudy</a:t>
            </a:r>
            <a:r>
              <a:rPr lang="en-GB" sz="1200" dirty="0"/>
              <a:t> </a:t>
            </a:r>
          </a:p>
          <a:p>
            <a:r>
              <a:rPr lang="en-GB" sz="1200" dirty="0"/>
              <a:t>  - profiled by M11_ResearchStudyProfile which tightens cardinality of some attributes and binds appropriate terminology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150CF1-8016-9427-1B1D-E9009810807B}"/>
              </a:ext>
            </a:extLst>
          </p:cNvPr>
          <p:cNvSpPr/>
          <p:nvPr/>
        </p:nvSpPr>
        <p:spPr>
          <a:xfrm>
            <a:off x="340722" y="2431943"/>
            <a:ext cx="5290418" cy="9668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ResearchStudy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577A7-35C0-FC94-2501-5D6FCE320E89}"/>
              </a:ext>
            </a:extLst>
          </p:cNvPr>
          <p:cNvSpPr/>
          <p:nvPr/>
        </p:nvSpPr>
        <p:spPr>
          <a:xfrm>
            <a:off x="661041" y="3418140"/>
            <a:ext cx="4970098" cy="124150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/>
              <a:t>M11ResearchStudy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4379C-76F1-A7B8-D17A-9B72EBABCA02}"/>
              </a:ext>
            </a:extLst>
          </p:cNvPr>
          <p:cNvSpPr/>
          <p:nvPr/>
        </p:nvSpPr>
        <p:spPr>
          <a:xfrm>
            <a:off x="661041" y="4660638"/>
            <a:ext cx="4970098" cy="4265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NarrativeElements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A810A5-FA2E-4209-E1E2-18611CC25076}"/>
              </a:ext>
            </a:extLst>
          </p:cNvPr>
          <p:cNvSpPr/>
          <p:nvPr/>
        </p:nvSpPr>
        <p:spPr>
          <a:xfrm>
            <a:off x="661041" y="5087199"/>
            <a:ext cx="4970099" cy="15747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ResearchStudyStudyAmendment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8487E-6F6A-8823-A386-1285AE356E87}"/>
              </a:ext>
            </a:extLst>
          </p:cNvPr>
          <p:cNvSpPr/>
          <p:nvPr/>
        </p:nvSpPr>
        <p:spPr>
          <a:xfrm>
            <a:off x="1034056" y="5451313"/>
            <a:ext cx="4424553" cy="417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ResearchStudyStudyAmendmentDetails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112E2-9DAB-5DB1-073B-C77821FBC360}"/>
              </a:ext>
            </a:extLst>
          </p:cNvPr>
          <p:cNvSpPr/>
          <p:nvPr/>
        </p:nvSpPr>
        <p:spPr>
          <a:xfrm>
            <a:off x="1034056" y="5916326"/>
            <a:ext cx="4424553" cy="4811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ResearchStudyStudyAmendmentScopeImpact</a:t>
            </a:r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78683-41F7-1920-536C-E5C57E027B31}"/>
              </a:ext>
            </a:extLst>
          </p:cNvPr>
          <p:cNvSpPr/>
          <p:nvPr/>
        </p:nvSpPr>
        <p:spPr>
          <a:xfrm>
            <a:off x="6469811" y="3808718"/>
            <a:ext cx="3651849" cy="15765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/>
              <a:t>Composition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38B1A7-2AAE-0C8D-33C5-C36A35B62B50}"/>
              </a:ext>
            </a:extLst>
          </p:cNvPr>
          <p:cNvSpPr/>
          <p:nvPr/>
        </p:nvSpPr>
        <p:spPr>
          <a:xfrm>
            <a:off x="6633491" y="4221442"/>
            <a:ext cx="3384653" cy="1002787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ResearchStudyNarratives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8CCE88-88B0-F158-B91C-26C50F4646BD}"/>
              </a:ext>
            </a:extLst>
          </p:cNvPr>
          <p:cNvSpPr/>
          <p:nvPr/>
        </p:nvSpPr>
        <p:spPr>
          <a:xfrm>
            <a:off x="6745458" y="4629052"/>
            <a:ext cx="3115994" cy="4226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/>
              <a:t>M11ResearchStudyNarratives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2C3B8F-7F8E-1987-F728-8E6CB91C53AC}"/>
              </a:ext>
            </a:extLst>
          </p:cNvPr>
          <p:cNvSpPr/>
          <p:nvPr/>
        </p:nvSpPr>
        <p:spPr>
          <a:xfrm>
            <a:off x="455190" y="2807518"/>
            <a:ext cx="2723492" cy="4226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/>
              <a:t>M11_ResearchStudyProfile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71DA789-4B60-A761-0BA3-785B7D5932CF}"/>
              </a:ext>
            </a:extLst>
          </p:cNvPr>
          <p:cNvSpPr/>
          <p:nvPr/>
        </p:nvSpPr>
        <p:spPr>
          <a:xfrm>
            <a:off x="5003321" y="4615621"/>
            <a:ext cx="1817298" cy="471578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E24864-29A5-4494-38B1-2B914F45BFA7}"/>
              </a:ext>
            </a:extLst>
          </p:cNvPr>
          <p:cNvSpPr/>
          <p:nvPr/>
        </p:nvSpPr>
        <p:spPr>
          <a:xfrm>
            <a:off x="1034055" y="3792351"/>
            <a:ext cx="4424553" cy="37133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SAEReporting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AC17C0-4FBF-96E5-A625-B36E09080856}"/>
              </a:ext>
            </a:extLst>
          </p:cNvPr>
          <p:cNvSpPr/>
          <p:nvPr/>
        </p:nvSpPr>
        <p:spPr>
          <a:xfrm>
            <a:off x="1034055" y="4223913"/>
            <a:ext cx="4424553" cy="371333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ConfidentialityStatement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28D5B9-DFF1-3C84-B3E4-3F581C93F88C}"/>
              </a:ext>
            </a:extLst>
          </p:cNvPr>
          <p:cNvSpPr/>
          <p:nvPr/>
        </p:nvSpPr>
        <p:spPr>
          <a:xfrm>
            <a:off x="156691" y="206326"/>
            <a:ext cx="3219113" cy="4273660"/>
          </a:xfrm>
          <a:prstGeom prst="rect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ResearchStudy</a:t>
            </a:r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926905-7703-0C5E-9D04-9004D7806E73}"/>
              </a:ext>
            </a:extLst>
          </p:cNvPr>
          <p:cNvSpPr/>
          <p:nvPr/>
        </p:nvSpPr>
        <p:spPr>
          <a:xfrm>
            <a:off x="288111" y="641116"/>
            <a:ext cx="2961172" cy="3585827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StudyDesign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A7485-1BDC-2014-DE43-CD8CBA6152E1}"/>
              </a:ext>
            </a:extLst>
          </p:cNvPr>
          <p:cNvSpPr/>
          <p:nvPr/>
        </p:nvSpPr>
        <p:spPr>
          <a:xfrm>
            <a:off x="3853378" y="2587951"/>
            <a:ext cx="2537130" cy="4265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NarrativeElements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F97369-C434-94ED-4CC3-AB8B48EEB014}"/>
              </a:ext>
            </a:extLst>
          </p:cNvPr>
          <p:cNvSpPr/>
          <p:nvPr/>
        </p:nvSpPr>
        <p:spPr>
          <a:xfrm>
            <a:off x="7229180" y="2190853"/>
            <a:ext cx="3651849" cy="903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/>
              <a:t>Composition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2A7B39-A5E1-3CBB-0881-01B24B25A54A}"/>
              </a:ext>
            </a:extLst>
          </p:cNvPr>
          <p:cNvSpPr/>
          <p:nvPr/>
        </p:nvSpPr>
        <p:spPr>
          <a:xfrm>
            <a:off x="7504827" y="2556365"/>
            <a:ext cx="3115994" cy="42267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/>
              <a:t>M11ResearchStudyNarratives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22BB3E-490F-6A15-2F03-F2316EFEA2F9}"/>
              </a:ext>
            </a:extLst>
          </p:cNvPr>
          <p:cNvSpPr/>
          <p:nvPr/>
        </p:nvSpPr>
        <p:spPr>
          <a:xfrm>
            <a:off x="491423" y="2265872"/>
            <a:ext cx="2628032" cy="1871408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/>
              <a:t>M11_ResearchStudyProfile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967A5DE-4FAD-EC35-648A-C432FBBB0ADB}"/>
              </a:ext>
            </a:extLst>
          </p:cNvPr>
          <p:cNvSpPr/>
          <p:nvPr/>
        </p:nvSpPr>
        <p:spPr>
          <a:xfrm>
            <a:off x="5762690" y="2542934"/>
            <a:ext cx="1817298" cy="471578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E56262-80C5-C2A4-E012-DF54B533FA7B}"/>
              </a:ext>
            </a:extLst>
          </p:cNvPr>
          <p:cNvSpPr/>
          <p:nvPr/>
        </p:nvSpPr>
        <p:spPr>
          <a:xfrm>
            <a:off x="3870800" y="992354"/>
            <a:ext cx="1817298" cy="37133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SAEReporting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EFD97E-F84D-8C6C-CE22-D1E84A99736E}"/>
              </a:ext>
            </a:extLst>
          </p:cNvPr>
          <p:cNvSpPr/>
          <p:nvPr/>
        </p:nvSpPr>
        <p:spPr>
          <a:xfrm>
            <a:off x="3870799" y="1748034"/>
            <a:ext cx="4424553" cy="37133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ConfidentialityStatement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A96B9-4082-71BF-98E0-378930518641}"/>
              </a:ext>
            </a:extLst>
          </p:cNvPr>
          <p:cNvSpPr/>
          <p:nvPr/>
        </p:nvSpPr>
        <p:spPr>
          <a:xfrm>
            <a:off x="3797248" y="3308153"/>
            <a:ext cx="4970099" cy="15747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/>
              <a:t>M11_ProtocolAmendment </a:t>
            </a:r>
          </a:p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8DE3D-306A-A739-ABA1-26B8DD6012B1}"/>
              </a:ext>
            </a:extLst>
          </p:cNvPr>
          <p:cNvSpPr/>
          <p:nvPr/>
        </p:nvSpPr>
        <p:spPr>
          <a:xfrm>
            <a:off x="4170263" y="3672267"/>
            <a:ext cx="4424553" cy="4170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ResearchStudyStudyAmendmentDetails</a:t>
            </a:r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967C7-B667-BBC7-DCEF-14B5C47C58E6}"/>
              </a:ext>
            </a:extLst>
          </p:cNvPr>
          <p:cNvSpPr/>
          <p:nvPr/>
        </p:nvSpPr>
        <p:spPr>
          <a:xfrm>
            <a:off x="4170263" y="4137280"/>
            <a:ext cx="4424553" cy="48119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dirty="0" err="1"/>
              <a:t>ResearchStudyStudyAmendmentScopeImpact</a:t>
            </a:r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5263392-286B-6026-A5FD-036B9CE9C10F}"/>
              </a:ext>
            </a:extLst>
          </p:cNvPr>
          <p:cNvSpPr/>
          <p:nvPr/>
        </p:nvSpPr>
        <p:spPr>
          <a:xfrm>
            <a:off x="2122098" y="952338"/>
            <a:ext cx="1817298" cy="471578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B908D84-1C15-3D9F-5161-A002DC1B58C3}"/>
              </a:ext>
            </a:extLst>
          </p:cNvPr>
          <p:cNvSpPr/>
          <p:nvPr/>
        </p:nvSpPr>
        <p:spPr>
          <a:xfrm>
            <a:off x="2122098" y="1647789"/>
            <a:ext cx="1817298" cy="471578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6042DCC-6349-C1AB-84E6-3BA2B4A03061}"/>
              </a:ext>
            </a:extLst>
          </p:cNvPr>
          <p:cNvSpPr/>
          <p:nvPr/>
        </p:nvSpPr>
        <p:spPr>
          <a:xfrm>
            <a:off x="2053501" y="3247307"/>
            <a:ext cx="1817298" cy="471578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BB4949F-F982-8388-66B8-8E7A7BB67380}"/>
              </a:ext>
            </a:extLst>
          </p:cNvPr>
          <p:cNvSpPr/>
          <p:nvPr/>
        </p:nvSpPr>
        <p:spPr>
          <a:xfrm>
            <a:off x="2106057" y="2531914"/>
            <a:ext cx="1817298" cy="471578"/>
          </a:xfrm>
          <a:prstGeom prst="rightArrow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90CE56-A83D-C715-634A-98C585A86FA5}"/>
              </a:ext>
            </a:extLst>
          </p:cNvPr>
          <p:cNvSpPr/>
          <p:nvPr/>
        </p:nvSpPr>
        <p:spPr>
          <a:xfrm>
            <a:off x="6815944" y="758072"/>
            <a:ext cx="896901" cy="3077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sz="1400" dirty="0"/>
              <a:t>Extension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1F98FA-EDC2-F982-8DEF-277DB5DDE978}"/>
              </a:ext>
            </a:extLst>
          </p:cNvPr>
          <p:cNvSpPr/>
          <p:nvPr/>
        </p:nvSpPr>
        <p:spPr>
          <a:xfrm>
            <a:off x="7869627" y="758072"/>
            <a:ext cx="1384467" cy="304974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sz="1400" dirty="0"/>
              <a:t>Profile from UDP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CEC505-B7D1-39BF-08F1-6F4FD6875FC2}"/>
              </a:ext>
            </a:extLst>
          </p:cNvPr>
          <p:cNvSpPr/>
          <p:nvPr/>
        </p:nvSpPr>
        <p:spPr>
          <a:xfrm>
            <a:off x="9331123" y="758072"/>
            <a:ext cx="1384467" cy="304973"/>
          </a:xfrm>
          <a:prstGeom prst="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r>
              <a:rPr lang="en-GB" sz="1400" dirty="0"/>
              <a:t>Profile from EBM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D629DB-E2C1-1914-C7D3-831719B294B0}"/>
              </a:ext>
            </a:extLst>
          </p:cNvPr>
          <p:cNvSpPr txBox="1"/>
          <p:nvPr/>
        </p:nvSpPr>
        <p:spPr>
          <a:xfrm>
            <a:off x="6183094" y="732724"/>
            <a:ext cx="492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Key:</a:t>
            </a:r>
          </a:p>
        </p:txBody>
      </p:sp>
    </p:spTree>
    <p:extLst>
      <p:ext uri="{BB962C8B-B14F-4D97-AF65-F5344CB8AC3E}">
        <p14:creationId xmlns:p14="http://schemas.microsoft.com/office/powerpoint/2010/main" val="16028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115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Hugh Glover (Vulcan)</cp:lastModifiedBy>
  <cp:revision>10</cp:revision>
  <dcterms:created xsi:type="dcterms:W3CDTF">2019-09-11T17:38:37Z</dcterms:created>
  <dcterms:modified xsi:type="dcterms:W3CDTF">2025-07-21T16:42:32Z</dcterms:modified>
</cp:coreProperties>
</file>