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  <p:sldId id="280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1088"/>
  </p:normalViewPr>
  <p:slideViewPr>
    <p:cSldViewPr snapToGrid="0">
      <p:cViewPr varScale="1">
        <p:scale>
          <a:sx n="99" d="100"/>
          <a:sy n="99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AC48-6B3D-BF35-59FB-92A10B0A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1F277-58AC-0E32-6BB5-B96D6146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148D9-397C-183A-44B6-72CDBF66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3D23-F228-CBEC-441A-7975C4D3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5" y="554522"/>
            <a:ext cx="108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Aufnahme in Arbeit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1161795" y="559496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Aufnahme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2459015" y="564418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3684235" y="556520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4909455" y="553172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134675" y="559496"/>
            <a:ext cx="108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Vorläufige Meldung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287895" y="558623"/>
            <a:ext cx="1332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Korrektur-Aufforderung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035558" y="558624"/>
            <a:ext cx="1116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Endgültige Freigabe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9846335" y="568862"/>
            <a:ext cx="1116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Endgültige Meldung 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8693115" y="564418"/>
            <a:ext cx="108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Vorläufige Freigabe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2b. $abholen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3. $checkStatus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DF10-848E-3F7B-906B-2DB447352C97}"/>
              </a:ext>
            </a:extLst>
          </p:cNvPr>
          <p:cNvSpPr txBox="1"/>
          <p:nvPr/>
        </p:nvSpPr>
        <p:spPr>
          <a:xfrm>
            <a:off x="10256045" y="6412006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chemeClr val="bg1"/>
                </a:solidFill>
                <a:highlight>
                  <a:srgbClr val="808080"/>
                </a:highlight>
              </a:rPr>
              <a:t>out of POC scope</a:t>
            </a:r>
            <a:r>
              <a:rPr lang="en-AT" dirty="0">
                <a:highlight>
                  <a:srgbClr val="808080"/>
                </a:highlight>
              </a:rPr>
              <a:t>                  </a:t>
            </a: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54B-4A98-B3C1-7AC8-2EB71B7F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01B601-E0A3-D5D5-D2C4-EE488C9BF2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8F678-9DD4-27FA-140E-95611CFAF02E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F0916C-23C6-4AB6-C095-24805F4D09CC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5CA679-A8B7-5628-E31C-99EAAA7D8501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A53A27-1CBE-7E97-934E-4D352C7D92D2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D365F4-D59E-089E-9AB0-E9EA940CC9B9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2b. GET CoverageEligibilityRequest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78CAF8-7D17-4094-7C88-89E180F13894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817FD-610F-D075-74D7-880D52ABBF5A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53DB3-7A5D-BED0-390F-D931705E9161}"/>
              </a:ext>
            </a:extLst>
          </p:cNvPr>
          <p:cNvSpPr/>
          <p:nvPr/>
        </p:nvSpPr>
        <p:spPr>
          <a:xfrm>
            <a:off x="2321344" y="2704189"/>
            <a:ext cx="2524631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GET CoverageEligibilityResponse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DD7A66-FAC8-F9B9-1526-2F71D35E7888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902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20682</TotalTime>
  <Words>1252</Words>
  <Application>Microsoft Macintosh PowerPoint</Application>
  <PresentationFormat>Widescreen</PresentationFormat>
  <Paragraphs>198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Schwab Anja</cp:lastModifiedBy>
  <cp:revision>13</cp:revision>
  <dcterms:created xsi:type="dcterms:W3CDTF">2024-06-19T10:02:13Z</dcterms:created>
  <dcterms:modified xsi:type="dcterms:W3CDTF">2024-12-12T10:44:04Z</dcterms:modified>
</cp:coreProperties>
</file>