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73" r:id="rId3"/>
    <p:sldId id="267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FCAC55-0EC4-46C3-83C7-3FA72E278E20}" v="23" dt="2021-12-10T16:39:55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441" autoAdjust="0"/>
  </p:normalViewPr>
  <p:slideViewPr>
    <p:cSldViewPr snapToGrid="0">
      <p:cViewPr varScale="1">
        <p:scale>
          <a:sx n="107" d="100"/>
          <a:sy n="107" d="100"/>
        </p:scale>
        <p:origin x="110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, Aravind" userId="e12cf5e6-04a2-4be4-9a7e-9ec065665ef8" providerId="ADAL" clId="{61FCAC55-0EC4-46C3-83C7-3FA72E278E20}"/>
    <pc:docChg chg="undo custSel addSld delSld modSld sldOrd">
      <pc:chgData name="Raghunath, Aravind" userId="e12cf5e6-04a2-4be4-9a7e-9ec065665ef8" providerId="ADAL" clId="{61FCAC55-0EC4-46C3-83C7-3FA72E278E20}" dt="2021-12-10T16:48:08.072" v="667" actId="20577"/>
      <pc:docMkLst>
        <pc:docMk/>
      </pc:docMkLst>
      <pc:sldChg chg="modSp mod setBg">
        <pc:chgData name="Raghunath, Aravind" userId="e12cf5e6-04a2-4be4-9a7e-9ec065665ef8" providerId="ADAL" clId="{61FCAC55-0EC4-46C3-83C7-3FA72E278E20}" dt="2021-12-10T04:33:10.644" v="379" actId="27636"/>
        <pc:sldMkLst>
          <pc:docMk/>
          <pc:sldMk cId="2969174144" sldId="256"/>
        </pc:sldMkLst>
        <pc:spChg chg="mod">
          <ac:chgData name="Raghunath, Aravind" userId="e12cf5e6-04a2-4be4-9a7e-9ec065665ef8" providerId="ADAL" clId="{61FCAC55-0EC4-46C3-83C7-3FA72E278E20}" dt="2021-12-10T04:33:10.644" v="379" actId="27636"/>
          <ac:spMkLst>
            <pc:docMk/>
            <pc:sldMk cId="2969174144" sldId="256"/>
            <ac:spMk id="2" creationId="{00000000-0000-0000-0000-000000000000}"/>
          </ac:spMkLst>
        </pc:spChg>
        <pc:spChg chg="mod">
          <ac:chgData name="Raghunath, Aravind" userId="e12cf5e6-04a2-4be4-9a7e-9ec065665ef8" providerId="ADAL" clId="{61FCAC55-0EC4-46C3-83C7-3FA72E278E20}" dt="2021-12-10T04:31:55.791" v="347"/>
          <ac:spMkLst>
            <pc:docMk/>
            <pc:sldMk cId="2969174144" sldId="256"/>
            <ac:spMk id="6" creationId="{00000000-0000-0000-0000-000000000000}"/>
          </ac:spMkLst>
        </pc:spChg>
      </pc:sldChg>
      <pc:sldChg chg="modSp add del setBg">
        <pc:chgData name="Raghunath, Aravind" userId="e12cf5e6-04a2-4be4-9a7e-9ec065665ef8" providerId="ADAL" clId="{61FCAC55-0EC4-46C3-83C7-3FA72E278E20}" dt="2021-12-10T04:29:52.159" v="322" actId="47"/>
        <pc:sldMkLst>
          <pc:docMk/>
          <pc:sldMk cId="1981177681" sldId="257"/>
        </pc:sldMkLst>
        <pc:spChg chg="mod">
          <ac:chgData name="Raghunath, Aravind" userId="e12cf5e6-04a2-4be4-9a7e-9ec065665ef8" providerId="ADAL" clId="{61FCAC55-0EC4-46C3-83C7-3FA72E278E20}" dt="2021-12-10T04:29:44.834" v="320"/>
          <ac:spMkLst>
            <pc:docMk/>
            <pc:sldMk cId="1981177681" sldId="257"/>
            <ac:spMk id="2" creationId="{02BB027E-D407-43CB-9D77-5C8BA28B2B99}"/>
          </ac:spMkLst>
        </pc:spChg>
        <pc:spChg chg="mod">
          <ac:chgData name="Raghunath, Aravind" userId="e12cf5e6-04a2-4be4-9a7e-9ec065665ef8" providerId="ADAL" clId="{61FCAC55-0EC4-46C3-83C7-3FA72E278E20}" dt="2021-12-10T04:29:44.834" v="320"/>
          <ac:spMkLst>
            <pc:docMk/>
            <pc:sldMk cId="1981177681" sldId="257"/>
            <ac:spMk id="3" creationId="{9E97391F-B77B-4CE5-9678-87361DC8EB35}"/>
          </ac:spMkLst>
        </pc:spChg>
        <pc:spChg chg="mod">
          <ac:chgData name="Raghunath, Aravind" userId="e12cf5e6-04a2-4be4-9a7e-9ec065665ef8" providerId="ADAL" clId="{61FCAC55-0EC4-46C3-83C7-3FA72E278E20}" dt="2021-12-10T04:29:44.834" v="320"/>
          <ac:spMkLst>
            <pc:docMk/>
            <pc:sldMk cId="1981177681" sldId="257"/>
            <ac:spMk id="4" creationId="{FDF4E1ED-96AD-412C-BB55-6A5CBAB04012}"/>
          </ac:spMkLst>
        </pc:spChg>
      </pc:sldChg>
      <pc:sldChg chg="modSp del mod ord setBg">
        <pc:chgData name="Raghunath, Aravind" userId="e12cf5e6-04a2-4be4-9a7e-9ec065665ef8" providerId="ADAL" clId="{61FCAC55-0EC4-46C3-83C7-3FA72E278E20}" dt="2021-12-10T16:27:28.505" v="487" actId="47"/>
        <pc:sldMkLst>
          <pc:docMk/>
          <pc:sldMk cId="1063374510" sldId="264"/>
        </pc:sldMkLst>
        <pc:spChg chg="mod">
          <ac:chgData name="Raghunath, Aravind" userId="e12cf5e6-04a2-4be4-9a7e-9ec065665ef8" providerId="ADAL" clId="{61FCAC55-0EC4-46C3-83C7-3FA72E278E20}" dt="2021-12-10T04:30:06.147" v="326" actId="27636"/>
          <ac:spMkLst>
            <pc:docMk/>
            <pc:sldMk cId="1063374510" sldId="264"/>
            <ac:spMk id="2" creationId="{00000000-0000-0000-0000-000000000000}"/>
          </ac:spMkLst>
        </pc:spChg>
      </pc:sldChg>
      <pc:sldChg chg="addSp delSp modSp del mod ord modClrScheme chgLayout">
        <pc:chgData name="Raghunath, Aravind" userId="e12cf5e6-04a2-4be4-9a7e-9ec065665ef8" providerId="ADAL" clId="{61FCAC55-0EC4-46C3-83C7-3FA72E278E20}" dt="2021-12-09T11:45:06.785" v="287" actId="47"/>
        <pc:sldMkLst>
          <pc:docMk/>
          <pc:sldMk cId="3589347876" sldId="265"/>
        </pc:sldMkLst>
        <pc:spChg chg="add del mod ord">
          <ac:chgData name="Raghunath, Aravind" userId="e12cf5e6-04a2-4be4-9a7e-9ec065665ef8" providerId="ADAL" clId="{61FCAC55-0EC4-46C3-83C7-3FA72E278E20}" dt="2021-12-09T11:44:45.706" v="285" actId="700"/>
          <ac:spMkLst>
            <pc:docMk/>
            <pc:sldMk cId="3589347876" sldId="265"/>
            <ac:spMk id="3" creationId="{8F77B855-9E76-4D65-96B6-52027E10E0B6}"/>
          </ac:spMkLst>
        </pc:spChg>
        <pc:spChg chg="add del mod ord">
          <ac:chgData name="Raghunath, Aravind" userId="e12cf5e6-04a2-4be4-9a7e-9ec065665ef8" providerId="ADAL" clId="{61FCAC55-0EC4-46C3-83C7-3FA72E278E20}" dt="2021-12-09T11:44:52.948" v="286" actId="700"/>
          <ac:spMkLst>
            <pc:docMk/>
            <pc:sldMk cId="3589347876" sldId="265"/>
            <ac:spMk id="4" creationId="{F5FA6753-2883-4678-B554-9DD454317B4B}"/>
          </ac:spMkLst>
        </pc:spChg>
        <pc:spChg chg="add del mod ord">
          <ac:chgData name="Raghunath, Aravind" userId="e12cf5e6-04a2-4be4-9a7e-9ec065665ef8" providerId="ADAL" clId="{61FCAC55-0EC4-46C3-83C7-3FA72E278E20}" dt="2021-12-09T11:44:52.948" v="286" actId="700"/>
          <ac:spMkLst>
            <pc:docMk/>
            <pc:sldMk cId="3589347876" sldId="265"/>
            <ac:spMk id="5" creationId="{F37DEEFA-C5A2-4828-A8DF-CA28FD987C25}"/>
          </ac:spMkLst>
        </pc:spChg>
        <pc:spChg chg="add mod ord">
          <ac:chgData name="Raghunath, Aravind" userId="e12cf5e6-04a2-4be4-9a7e-9ec065665ef8" providerId="ADAL" clId="{61FCAC55-0EC4-46C3-83C7-3FA72E278E20}" dt="2021-12-09T11:44:52.948" v="286" actId="700"/>
          <ac:spMkLst>
            <pc:docMk/>
            <pc:sldMk cId="3589347876" sldId="265"/>
            <ac:spMk id="6" creationId="{1D9E97A2-76A4-443F-A32A-D292235263FC}"/>
          </ac:spMkLst>
        </pc:spChg>
        <pc:spChg chg="add mod ord">
          <ac:chgData name="Raghunath, Aravind" userId="e12cf5e6-04a2-4be4-9a7e-9ec065665ef8" providerId="ADAL" clId="{61FCAC55-0EC4-46C3-83C7-3FA72E278E20}" dt="2021-12-09T11:44:52.948" v="286" actId="700"/>
          <ac:spMkLst>
            <pc:docMk/>
            <pc:sldMk cId="3589347876" sldId="265"/>
            <ac:spMk id="7" creationId="{BB8AEB82-8568-4FF8-BB4C-220F18A49B51}"/>
          </ac:spMkLst>
        </pc:spChg>
        <pc:picChg chg="del">
          <ac:chgData name="Raghunath, Aravind" userId="e12cf5e6-04a2-4be4-9a7e-9ec065665ef8" providerId="ADAL" clId="{61FCAC55-0EC4-46C3-83C7-3FA72E278E20}" dt="2021-12-09T11:44:40.666" v="284" actId="478"/>
          <ac:picMkLst>
            <pc:docMk/>
            <pc:sldMk cId="3589347876" sldId="265"/>
            <ac:picMk id="8" creationId="{00000000-0000-0000-0000-000000000000}"/>
          </ac:picMkLst>
        </pc:picChg>
      </pc:sldChg>
      <pc:sldChg chg="delSp modSp mod setBg">
        <pc:chgData name="Raghunath, Aravind" userId="e12cf5e6-04a2-4be4-9a7e-9ec065665ef8" providerId="ADAL" clId="{61FCAC55-0EC4-46C3-83C7-3FA72E278E20}" dt="2021-12-10T16:29:01.958" v="490"/>
        <pc:sldMkLst>
          <pc:docMk/>
          <pc:sldMk cId="3263803570" sldId="267"/>
        </pc:sldMkLst>
        <pc:spChg chg="mod">
          <ac:chgData name="Raghunath, Aravind" userId="e12cf5e6-04a2-4be4-9a7e-9ec065665ef8" providerId="ADAL" clId="{61FCAC55-0EC4-46C3-83C7-3FA72E278E20}" dt="2021-12-10T04:30:21.027" v="328" actId="20577"/>
          <ac:spMkLst>
            <pc:docMk/>
            <pc:sldMk cId="3263803570" sldId="267"/>
            <ac:spMk id="2" creationId="{00000000-0000-0000-0000-000000000000}"/>
          </ac:spMkLst>
        </pc:spChg>
        <pc:spChg chg="mod">
          <ac:chgData name="Raghunath, Aravind" userId="e12cf5e6-04a2-4be4-9a7e-9ec065665ef8" providerId="ADAL" clId="{61FCAC55-0EC4-46C3-83C7-3FA72E278E20}" dt="2021-12-10T16:29:01.958" v="490"/>
          <ac:spMkLst>
            <pc:docMk/>
            <pc:sldMk cId="3263803570" sldId="267"/>
            <ac:spMk id="3" creationId="{00000000-0000-0000-0000-000000000000}"/>
          </ac:spMkLst>
        </pc:spChg>
        <pc:picChg chg="del">
          <ac:chgData name="Raghunath, Aravind" userId="e12cf5e6-04a2-4be4-9a7e-9ec065665ef8" providerId="ADAL" clId="{61FCAC55-0EC4-46C3-83C7-3FA72E278E20}" dt="2021-12-09T10:47:20.269" v="121" actId="21"/>
          <ac:picMkLst>
            <pc:docMk/>
            <pc:sldMk cId="3263803570" sldId="267"/>
            <ac:picMk id="4" creationId="{00000000-0000-0000-0000-000000000000}"/>
          </ac:picMkLst>
        </pc:picChg>
      </pc:sldChg>
      <pc:sldChg chg="addSp modSp mod setBg">
        <pc:chgData name="Raghunath, Aravind" userId="e12cf5e6-04a2-4be4-9a7e-9ec065665ef8" providerId="ADAL" clId="{61FCAC55-0EC4-46C3-83C7-3FA72E278E20}" dt="2021-12-10T16:26:46.327" v="486" actId="20577"/>
        <pc:sldMkLst>
          <pc:docMk/>
          <pc:sldMk cId="3809115016" sldId="271"/>
        </pc:sldMkLst>
        <pc:spChg chg="mod">
          <ac:chgData name="Raghunath, Aravind" userId="e12cf5e6-04a2-4be4-9a7e-9ec065665ef8" providerId="ADAL" clId="{61FCAC55-0EC4-46C3-83C7-3FA72E278E20}" dt="2021-12-10T16:26:46.327" v="486" actId="20577"/>
          <ac:spMkLst>
            <pc:docMk/>
            <pc:sldMk cId="3809115016" sldId="271"/>
            <ac:spMk id="2" creationId="{00000000-0000-0000-0000-000000000000}"/>
          </ac:spMkLst>
        </pc:spChg>
        <pc:spChg chg="mod">
          <ac:chgData name="Raghunath, Aravind" userId="e12cf5e6-04a2-4be4-9a7e-9ec065665ef8" providerId="ADAL" clId="{61FCAC55-0EC4-46C3-83C7-3FA72E278E20}" dt="2021-12-10T04:34:11.383" v="381" actId="21"/>
          <ac:spMkLst>
            <pc:docMk/>
            <pc:sldMk cId="3809115016" sldId="271"/>
            <ac:spMk id="3" creationId="{00000000-0000-0000-0000-000000000000}"/>
          </ac:spMkLst>
        </pc:spChg>
        <pc:picChg chg="add mod">
          <ac:chgData name="Raghunath, Aravind" userId="e12cf5e6-04a2-4be4-9a7e-9ec065665ef8" providerId="ADAL" clId="{61FCAC55-0EC4-46C3-83C7-3FA72E278E20}" dt="2021-12-10T04:31:32.954" v="345" actId="1076"/>
          <ac:picMkLst>
            <pc:docMk/>
            <pc:sldMk cId="3809115016" sldId="271"/>
            <ac:picMk id="4" creationId="{C4CCFC0C-6922-4DAF-B787-76CFE51E8C94}"/>
          </ac:picMkLst>
        </pc:picChg>
      </pc:sldChg>
      <pc:sldChg chg="addSp delSp modSp mod setBg chgLayout">
        <pc:chgData name="Raghunath, Aravind" userId="e12cf5e6-04a2-4be4-9a7e-9ec065665ef8" providerId="ADAL" clId="{61FCAC55-0EC4-46C3-83C7-3FA72E278E20}" dt="2021-12-10T16:48:08.072" v="667" actId="20577"/>
        <pc:sldMkLst>
          <pc:docMk/>
          <pc:sldMk cId="3809142260" sldId="272"/>
        </pc:sldMkLst>
        <pc:spChg chg="mod ord">
          <ac:chgData name="Raghunath, Aravind" userId="e12cf5e6-04a2-4be4-9a7e-9ec065665ef8" providerId="ADAL" clId="{61FCAC55-0EC4-46C3-83C7-3FA72E278E20}" dt="2021-12-10T16:47:12.454" v="658" actId="20577"/>
          <ac:spMkLst>
            <pc:docMk/>
            <pc:sldMk cId="3809142260" sldId="272"/>
            <ac:spMk id="2" creationId="{00000000-0000-0000-0000-000000000000}"/>
          </ac:spMkLst>
        </pc:spChg>
        <pc:spChg chg="mod ord">
          <ac:chgData name="Raghunath, Aravind" userId="e12cf5e6-04a2-4be4-9a7e-9ec065665ef8" providerId="ADAL" clId="{61FCAC55-0EC4-46C3-83C7-3FA72E278E20}" dt="2021-12-10T16:47:59.312" v="663"/>
          <ac:spMkLst>
            <pc:docMk/>
            <pc:sldMk cId="3809142260" sldId="272"/>
            <ac:spMk id="3" creationId="{00000000-0000-0000-0000-000000000000}"/>
          </ac:spMkLst>
        </pc:spChg>
        <pc:spChg chg="add del mod">
          <ac:chgData name="Raghunath, Aravind" userId="e12cf5e6-04a2-4be4-9a7e-9ec065665ef8" providerId="ADAL" clId="{61FCAC55-0EC4-46C3-83C7-3FA72E278E20}" dt="2021-12-10T16:35:48.501" v="553" actId="21"/>
          <ac:spMkLst>
            <pc:docMk/>
            <pc:sldMk cId="3809142260" sldId="272"/>
            <ac:spMk id="4" creationId="{C8DF5FDF-FE22-47F6-BEAC-D173CEB7AC55}"/>
          </ac:spMkLst>
        </pc:spChg>
        <pc:spChg chg="add mod ord">
          <ac:chgData name="Raghunath, Aravind" userId="e12cf5e6-04a2-4be4-9a7e-9ec065665ef8" providerId="ADAL" clId="{61FCAC55-0EC4-46C3-83C7-3FA72E278E20}" dt="2021-12-10T16:48:08.072" v="667" actId="20577"/>
          <ac:spMkLst>
            <pc:docMk/>
            <pc:sldMk cId="3809142260" sldId="272"/>
            <ac:spMk id="5" creationId="{8305787F-087C-40A2-9174-61A4B195EC2E}"/>
          </ac:spMkLst>
        </pc:spChg>
        <pc:picChg chg="add del mod">
          <ac:chgData name="Raghunath, Aravind" userId="e12cf5e6-04a2-4be4-9a7e-9ec065665ef8" providerId="ADAL" clId="{61FCAC55-0EC4-46C3-83C7-3FA72E278E20}" dt="2021-12-10T16:42:54.959" v="622" actId="478"/>
          <ac:picMkLst>
            <pc:docMk/>
            <pc:sldMk cId="3809142260" sldId="272"/>
            <ac:picMk id="6" creationId="{A5A46FAA-A1F7-41D9-B65E-37F76F36A72B}"/>
          </ac:picMkLst>
        </pc:picChg>
        <pc:picChg chg="add del mod">
          <ac:chgData name="Raghunath, Aravind" userId="e12cf5e6-04a2-4be4-9a7e-9ec065665ef8" providerId="ADAL" clId="{61FCAC55-0EC4-46C3-83C7-3FA72E278E20}" dt="2021-12-10T16:36:18.654" v="557" actId="478"/>
          <ac:picMkLst>
            <pc:docMk/>
            <pc:sldMk cId="3809142260" sldId="272"/>
            <ac:picMk id="1026" creationId="{DE1FCA8D-3F30-4F61-8417-7E00EDD18911}"/>
          </ac:picMkLst>
        </pc:picChg>
      </pc:sldChg>
      <pc:sldChg chg="add del setBg">
        <pc:chgData name="Raghunath, Aravind" userId="e12cf5e6-04a2-4be4-9a7e-9ec065665ef8" providerId="ADAL" clId="{61FCAC55-0EC4-46C3-83C7-3FA72E278E20}" dt="2021-12-09T10:37:08.375" v="1"/>
        <pc:sldMkLst>
          <pc:docMk/>
          <pc:sldMk cId="883947161" sldId="273"/>
        </pc:sldMkLst>
      </pc:sldChg>
      <pc:sldChg chg="addSp delSp modSp add mod setBg chgLayout">
        <pc:chgData name="Raghunath, Aravind" userId="e12cf5e6-04a2-4be4-9a7e-9ec065665ef8" providerId="ADAL" clId="{61FCAC55-0EC4-46C3-83C7-3FA72E278E20}" dt="2021-12-10T16:22:42.857" v="466" actId="108"/>
        <pc:sldMkLst>
          <pc:docMk/>
          <pc:sldMk cId="3659484587" sldId="273"/>
        </pc:sldMkLst>
        <pc:spChg chg="add del mod">
          <ac:chgData name="Raghunath, Aravind" userId="e12cf5e6-04a2-4be4-9a7e-9ec065665ef8" providerId="ADAL" clId="{61FCAC55-0EC4-46C3-83C7-3FA72E278E20}" dt="2021-12-09T10:37:42.336" v="5" actId="700"/>
          <ac:spMkLst>
            <pc:docMk/>
            <pc:sldMk cId="3659484587" sldId="273"/>
            <ac:spMk id="3" creationId="{DD7907D2-AA4E-4691-A191-D8944D7CA123}"/>
          </ac:spMkLst>
        </pc:spChg>
        <pc:spChg chg="add mod ord">
          <ac:chgData name="Raghunath, Aravind" userId="e12cf5e6-04a2-4be4-9a7e-9ec065665ef8" providerId="ADAL" clId="{61FCAC55-0EC4-46C3-83C7-3FA72E278E20}" dt="2021-12-10T04:33:52.974" v="380"/>
          <ac:spMkLst>
            <pc:docMk/>
            <pc:sldMk cId="3659484587" sldId="273"/>
            <ac:spMk id="4" creationId="{5C56B56A-0D1B-4401-9CEC-E4079FA269C8}"/>
          </ac:spMkLst>
        </pc:spChg>
        <pc:spChg chg="add mod ord">
          <ac:chgData name="Raghunath, Aravind" userId="e12cf5e6-04a2-4be4-9a7e-9ec065665ef8" providerId="ADAL" clId="{61FCAC55-0EC4-46C3-83C7-3FA72E278E20}" dt="2021-12-10T16:22:42.857" v="466" actId="108"/>
          <ac:spMkLst>
            <pc:docMk/>
            <pc:sldMk cId="3659484587" sldId="273"/>
            <ac:spMk id="5" creationId="{89526AA6-0F34-41B5-8979-D49DD5C97419}"/>
          </ac:spMkLst>
        </pc:spChg>
        <pc:picChg chg="del">
          <ac:chgData name="Raghunath, Aravind" userId="e12cf5e6-04a2-4be4-9a7e-9ec065665ef8" providerId="ADAL" clId="{61FCAC55-0EC4-46C3-83C7-3FA72E278E20}" dt="2021-12-09T10:37:28.351" v="4" actId="478"/>
          <ac:picMkLst>
            <pc:docMk/>
            <pc:sldMk cId="3659484587" sldId="273"/>
            <ac:picMk id="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BCE87-54EF-4D8C-8653-C6D12B2941E6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DB06-73DE-4962-90F0-6822AEF66D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7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70C8-D782-430B-AD03-8368E870C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47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0000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FAED9-4781-4DE7-8856-53182C36A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44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8B1CD0-D970-4CFE-B3B2-0DB7107B4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73327" y="5920496"/>
            <a:ext cx="975798" cy="27428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BC3B24F-3E21-4F4F-A3D2-C0B116FB84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5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7D4-8700-4F7F-A5AE-EC9F7FDB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1232B-ACB6-46BC-8CAF-F6836335F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00" y="1298960"/>
            <a:ext cx="11743200" cy="43583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BB60AD-D243-44D4-A592-5687B9C77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73327" y="5920496"/>
            <a:ext cx="975798" cy="27428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BC3B24F-3E21-4F4F-A3D2-C0B116FB84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1147-34E4-4DCF-A7F1-1962B33B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41E8-0545-40D6-A301-CAFF17C36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4000" y="1141200"/>
            <a:ext cx="5760000" cy="468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22523-DC8F-491D-A66B-9DA1D0437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141200"/>
            <a:ext cx="5760000" cy="468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E1A4B2-5DCF-4C61-B025-9710FA7D1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73327" y="5920496"/>
            <a:ext cx="975798" cy="27428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BC3B24F-3E21-4F4F-A3D2-C0B116FB84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6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5C32-DC3D-4DDE-9773-F5067DDB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FF6EA-0FDF-4BAB-8FFE-5DE2B8A251F2}"/>
              </a:ext>
            </a:extLst>
          </p:cNvPr>
          <p:cNvSpPr txBox="1">
            <a:spLocks/>
          </p:cNvSpPr>
          <p:nvPr/>
        </p:nvSpPr>
        <p:spPr>
          <a:xfrm>
            <a:off x="11073327" y="5920496"/>
            <a:ext cx="975798" cy="2742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E0E99AB9-835E-4D90-AA63-DE64C8EE601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69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D87FC54-E3D5-2845-BF4F-A84D236FADE0}"/>
              </a:ext>
            </a:extLst>
          </p:cNvPr>
          <p:cNvSpPr/>
          <p:nvPr/>
        </p:nvSpPr>
        <p:spPr>
          <a:xfrm>
            <a:off x="116379" y="0"/>
            <a:ext cx="1305602" cy="11053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6215" dist="45001" dir="1980000" sx="94609" sy="94609" algn="tl" rotWithShape="0">
              <a:prstClr val="black">
                <a:alpha val="70305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391C3F2E-3C1B-B54A-BD2D-2C44E5171FC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</a:blip>
          <a:stretch>
            <a:fillRect/>
          </a:stretch>
        </p:blipFill>
        <p:spPr>
          <a:xfrm>
            <a:off x="8116985" y="-579474"/>
            <a:ext cx="7549116" cy="7549116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9585DC8-1FE3-49B9-86ED-2CB5ABE76B51}"/>
              </a:ext>
            </a:extLst>
          </p:cNvPr>
          <p:cNvSpPr/>
          <p:nvPr/>
        </p:nvSpPr>
        <p:spPr>
          <a:xfrm>
            <a:off x="8766931" y="5844753"/>
            <a:ext cx="3443027" cy="389265"/>
          </a:xfrm>
          <a:custGeom>
            <a:avLst/>
            <a:gdLst>
              <a:gd name="connsiteX0" fmla="*/ 0 w 1904999"/>
              <a:gd name="connsiteY0" fmla="*/ 0 h 295200"/>
              <a:gd name="connsiteX1" fmla="*/ 1904999 w 1904999"/>
              <a:gd name="connsiteY1" fmla="*/ 0 h 295200"/>
              <a:gd name="connsiteX2" fmla="*/ 1904999 w 1904999"/>
              <a:gd name="connsiteY2" fmla="*/ 295200 h 295200"/>
              <a:gd name="connsiteX3" fmla="*/ 0 w 1904999"/>
              <a:gd name="connsiteY3" fmla="*/ 295200 h 295200"/>
              <a:gd name="connsiteX4" fmla="*/ 0 w 1904999"/>
              <a:gd name="connsiteY4" fmla="*/ 0 h 295200"/>
              <a:gd name="connsiteX0" fmla="*/ 0 w 2438399"/>
              <a:gd name="connsiteY0" fmla="*/ 0 h 304725"/>
              <a:gd name="connsiteX1" fmla="*/ 2438399 w 2438399"/>
              <a:gd name="connsiteY1" fmla="*/ 9525 h 304725"/>
              <a:gd name="connsiteX2" fmla="*/ 2438399 w 2438399"/>
              <a:gd name="connsiteY2" fmla="*/ 304725 h 304725"/>
              <a:gd name="connsiteX3" fmla="*/ 533400 w 2438399"/>
              <a:gd name="connsiteY3" fmla="*/ 304725 h 304725"/>
              <a:gd name="connsiteX4" fmla="*/ 0 w 2438399"/>
              <a:gd name="connsiteY4" fmla="*/ 0 h 304725"/>
              <a:gd name="connsiteX0" fmla="*/ 0 w 2438399"/>
              <a:gd name="connsiteY0" fmla="*/ 0 h 304725"/>
              <a:gd name="connsiteX1" fmla="*/ 2438399 w 2438399"/>
              <a:gd name="connsiteY1" fmla="*/ 9525 h 304725"/>
              <a:gd name="connsiteX2" fmla="*/ 2438399 w 2438399"/>
              <a:gd name="connsiteY2" fmla="*/ 304725 h 304725"/>
              <a:gd name="connsiteX3" fmla="*/ 566738 w 2438399"/>
              <a:gd name="connsiteY3" fmla="*/ 304725 h 304725"/>
              <a:gd name="connsiteX4" fmla="*/ 0 w 2438399"/>
              <a:gd name="connsiteY4" fmla="*/ 0 h 304725"/>
              <a:gd name="connsiteX0" fmla="*/ 0 w 2505074"/>
              <a:gd name="connsiteY0" fmla="*/ 0 h 299963"/>
              <a:gd name="connsiteX1" fmla="*/ 2505074 w 2505074"/>
              <a:gd name="connsiteY1" fmla="*/ 4763 h 299963"/>
              <a:gd name="connsiteX2" fmla="*/ 2505074 w 2505074"/>
              <a:gd name="connsiteY2" fmla="*/ 299963 h 299963"/>
              <a:gd name="connsiteX3" fmla="*/ 633413 w 2505074"/>
              <a:gd name="connsiteY3" fmla="*/ 299963 h 299963"/>
              <a:gd name="connsiteX4" fmla="*/ 0 w 2505074"/>
              <a:gd name="connsiteY4" fmla="*/ 0 h 299963"/>
              <a:gd name="connsiteX0" fmla="*/ 0 w 2452687"/>
              <a:gd name="connsiteY0" fmla="*/ 2495 h 295200"/>
              <a:gd name="connsiteX1" fmla="*/ 2452687 w 2452687"/>
              <a:gd name="connsiteY1" fmla="*/ 0 h 295200"/>
              <a:gd name="connsiteX2" fmla="*/ 2452687 w 2452687"/>
              <a:gd name="connsiteY2" fmla="*/ 295200 h 295200"/>
              <a:gd name="connsiteX3" fmla="*/ 581026 w 2452687"/>
              <a:gd name="connsiteY3" fmla="*/ 295200 h 295200"/>
              <a:gd name="connsiteX4" fmla="*/ 0 w 2452687"/>
              <a:gd name="connsiteY4" fmla="*/ 2495 h 295200"/>
              <a:gd name="connsiteX0" fmla="*/ 0 w 2452687"/>
              <a:gd name="connsiteY0" fmla="*/ 2495 h 295200"/>
              <a:gd name="connsiteX1" fmla="*/ 2452687 w 2452687"/>
              <a:gd name="connsiteY1" fmla="*/ 0 h 295200"/>
              <a:gd name="connsiteX2" fmla="*/ 2452687 w 2452687"/>
              <a:gd name="connsiteY2" fmla="*/ 295200 h 295200"/>
              <a:gd name="connsiteX3" fmla="*/ 590551 w 2452687"/>
              <a:gd name="connsiteY3" fmla="*/ 292781 h 295200"/>
              <a:gd name="connsiteX4" fmla="*/ 0 w 2452687"/>
              <a:gd name="connsiteY4" fmla="*/ 2495 h 295200"/>
              <a:gd name="connsiteX0" fmla="*/ 0 w 2452687"/>
              <a:gd name="connsiteY0" fmla="*/ 2495 h 295200"/>
              <a:gd name="connsiteX1" fmla="*/ 2452687 w 2452687"/>
              <a:gd name="connsiteY1" fmla="*/ 0 h 295200"/>
              <a:gd name="connsiteX2" fmla="*/ 2452687 w 2452687"/>
              <a:gd name="connsiteY2" fmla="*/ 295200 h 295200"/>
              <a:gd name="connsiteX3" fmla="*/ 456158 w 2452687"/>
              <a:gd name="connsiteY3" fmla="*/ 280267 h 295200"/>
              <a:gd name="connsiteX4" fmla="*/ 0 w 2452687"/>
              <a:gd name="connsiteY4" fmla="*/ 2495 h 295200"/>
              <a:gd name="connsiteX0" fmla="*/ 0 w 2452687"/>
              <a:gd name="connsiteY0" fmla="*/ 2495 h 295200"/>
              <a:gd name="connsiteX1" fmla="*/ 2452687 w 2452687"/>
              <a:gd name="connsiteY1" fmla="*/ 0 h 295200"/>
              <a:gd name="connsiteX2" fmla="*/ 2452687 w 2452687"/>
              <a:gd name="connsiteY2" fmla="*/ 295200 h 295200"/>
              <a:gd name="connsiteX3" fmla="*/ 471968 w 2452687"/>
              <a:gd name="connsiteY3" fmla="*/ 280267 h 295200"/>
              <a:gd name="connsiteX4" fmla="*/ 0 w 2452687"/>
              <a:gd name="connsiteY4" fmla="*/ 2495 h 29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2687" h="295200">
                <a:moveTo>
                  <a:pt x="0" y="2495"/>
                </a:moveTo>
                <a:lnTo>
                  <a:pt x="2452687" y="0"/>
                </a:lnTo>
                <a:lnTo>
                  <a:pt x="2452687" y="295200"/>
                </a:lnTo>
                <a:lnTo>
                  <a:pt x="471968" y="280267"/>
                </a:lnTo>
                <a:lnTo>
                  <a:pt x="0" y="249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68787851-0690-4EA4-9997-1F99FE23012E}"/>
              </a:ext>
            </a:extLst>
          </p:cNvPr>
          <p:cNvSpPr/>
          <p:nvPr/>
        </p:nvSpPr>
        <p:spPr>
          <a:xfrm>
            <a:off x="0" y="5789125"/>
            <a:ext cx="9828000" cy="478036"/>
          </a:xfrm>
          <a:custGeom>
            <a:avLst/>
            <a:gdLst>
              <a:gd name="connsiteX0" fmla="*/ 0 w 9233717"/>
              <a:gd name="connsiteY0" fmla="*/ 0 h 1018258"/>
              <a:gd name="connsiteX1" fmla="*/ 9233717 w 9233717"/>
              <a:gd name="connsiteY1" fmla="*/ 0 h 1018258"/>
              <a:gd name="connsiteX2" fmla="*/ 9233717 w 9233717"/>
              <a:gd name="connsiteY2" fmla="*/ 1018258 h 1018258"/>
              <a:gd name="connsiteX3" fmla="*/ 0 w 9233717"/>
              <a:gd name="connsiteY3" fmla="*/ 1018258 h 1018258"/>
              <a:gd name="connsiteX4" fmla="*/ 0 w 9233717"/>
              <a:gd name="connsiteY4" fmla="*/ 0 h 1018258"/>
              <a:gd name="connsiteX0" fmla="*/ 0 w 9967142"/>
              <a:gd name="connsiteY0" fmla="*/ 19050 h 1037308"/>
              <a:gd name="connsiteX1" fmla="*/ 9967142 w 9967142"/>
              <a:gd name="connsiteY1" fmla="*/ 0 h 1037308"/>
              <a:gd name="connsiteX2" fmla="*/ 9233717 w 9967142"/>
              <a:gd name="connsiteY2" fmla="*/ 1037308 h 1037308"/>
              <a:gd name="connsiteX3" fmla="*/ 0 w 9967142"/>
              <a:gd name="connsiteY3" fmla="*/ 1037308 h 1037308"/>
              <a:gd name="connsiteX4" fmla="*/ 0 w 9967142"/>
              <a:gd name="connsiteY4" fmla="*/ 19050 h 1037308"/>
              <a:gd name="connsiteX0" fmla="*/ 0 w 9233717"/>
              <a:gd name="connsiteY0" fmla="*/ 9525 h 1027783"/>
              <a:gd name="connsiteX1" fmla="*/ 8328842 w 9233717"/>
              <a:gd name="connsiteY1" fmla="*/ 0 h 1027783"/>
              <a:gd name="connsiteX2" fmla="*/ 9233717 w 9233717"/>
              <a:gd name="connsiteY2" fmla="*/ 1027783 h 1027783"/>
              <a:gd name="connsiteX3" fmla="*/ 0 w 9233717"/>
              <a:gd name="connsiteY3" fmla="*/ 1027783 h 1027783"/>
              <a:gd name="connsiteX4" fmla="*/ 0 w 9233717"/>
              <a:gd name="connsiteY4" fmla="*/ 9525 h 1027783"/>
              <a:gd name="connsiteX0" fmla="*/ 0 w 9233717"/>
              <a:gd name="connsiteY0" fmla="*/ 1 h 1018259"/>
              <a:gd name="connsiteX1" fmla="*/ 8690273 w 9233717"/>
              <a:gd name="connsiteY1" fmla="*/ 23250 h 1018259"/>
              <a:gd name="connsiteX2" fmla="*/ 9233717 w 9233717"/>
              <a:gd name="connsiteY2" fmla="*/ 1018259 h 1018259"/>
              <a:gd name="connsiteX3" fmla="*/ 0 w 9233717"/>
              <a:gd name="connsiteY3" fmla="*/ 1018259 h 1018259"/>
              <a:gd name="connsiteX4" fmla="*/ 0 w 9233717"/>
              <a:gd name="connsiteY4" fmla="*/ 1 h 101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3717" h="1018259">
                <a:moveTo>
                  <a:pt x="0" y="1"/>
                </a:moveTo>
                <a:lnTo>
                  <a:pt x="8690273" y="23250"/>
                </a:lnTo>
                <a:lnTo>
                  <a:pt x="9233717" y="1018259"/>
                </a:lnTo>
                <a:lnTo>
                  <a:pt x="0" y="1018259"/>
                </a:lnTo>
                <a:lnTo>
                  <a:pt x="0" y="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64D6F-694B-4359-8694-6974BB9E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825" y="226155"/>
            <a:ext cx="7674230" cy="80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320CA-8177-42F8-9F80-B2C4B2617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754" y="1543790"/>
            <a:ext cx="10627505" cy="3862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7" name="Google Shape;8;p17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2DB1C104-E9A1-442B-8DA3-E26097BC1F2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-5044" t="-10887" r="-3726" b="-6690"/>
          <a:stretch/>
        </p:blipFill>
        <p:spPr>
          <a:xfrm>
            <a:off x="186712" y="140803"/>
            <a:ext cx="1164937" cy="88846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/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62F0E188-0517-456E-AAF4-5BD656B6D7A4}"/>
              </a:ext>
            </a:extLst>
          </p:cNvPr>
          <p:cNvGrpSpPr/>
          <p:nvPr/>
        </p:nvGrpSpPr>
        <p:grpSpPr>
          <a:xfrm>
            <a:off x="9227055" y="59783"/>
            <a:ext cx="2710999" cy="969484"/>
            <a:chOff x="9504537" y="44911"/>
            <a:chExt cx="2710999" cy="96948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89347E-A5B0-4F33-968D-97E23D1C9323}"/>
                </a:ext>
              </a:extLst>
            </p:cNvPr>
            <p:cNvGrpSpPr/>
            <p:nvPr userDrawn="1"/>
          </p:nvGrpSpPr>
          <p:grpSpPr>
            <a:xfrm>
              <a:off x="9817686" y="44911"/>
              <a:ext cx="2084701" cy="769441"/>
              <a:chOff x="9814759" y="44911"/>
              <a:chExt cx="2084701" cy="769441"/>
            </a:xfrm>
          </p:grpSpPr>
          <p:pic>
            <p:nvPicPr>
              <p:cNvPr id="20" name="Picture 19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5FDEACF4-21A1-4A70-A9D9-033DD59C4EF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243771" y="44911"/>
                <a:ext cx="655689" cy="655689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A69164-560B-47B5-A536-EFF72A3F9007}"/>
                  </a:ext>
                </a:extLst>
              </p:cNvPr>
              <p:cNvSpPr txBox="1"/>
              <p:nvPr userDrawn="1"/>
            </p:nvSpPr>
            <p:spPr>
              <a:xfrm>
                <a:off x="9814759" y="44911"/>
                <a:ext cx="150073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4400" dirty="0">
                    <a:solidFill>
                      <a:srgbClr val="FF0000"/>
                    </a:solidFill>
                  </a:rPr>
                  <a:t>FHIR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B207FD-9BFA-4138-8300-76F5B818E93B}"/>
                </a:ext>
              </a:extLst>
            </p:cNvPr>
            <p:cNvSpPr txBox="1"/>
            <p:nvPr userDrawn="1"/>
          </p:nvSpPr>
          <p:spPr>
            <a:xfrm>
              <a:off x="9504537" y="645063"/>
              <a:ext cx="2710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800" dirty="0">
                  <a:solidFill>
                    <a:schemeClr val="tx1"/>
                  </a:solidFill>
                </a:rPr>
                <a:t>CONNECTATHON 2021</a:t>
              </a:r>
            </a:p>
          </p:txBody>
        </p:sp>
      </p:grp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02DD53A4-FEA0-405B-B6F8-0EB31F2E4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2219" y="5920497"/>
            <a:ext cx="656906" cy="23777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BC3B24F-3E21-4F4F-A3D2-C0B116FB845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91299C-4A47-4AF6-8482-6DF678DDFA74}"/>
              </a:ext>
            </a:extLst>
          </p:cNvPr>
          <p:cNvGrpSpPr/>
          <p:nvPr/>
        </p:nvGrpSpPr>
        <p:grpSpPr>
          <a:xfrm>
            <a:off x="232754" y="5858866"/>
            <a:ext cx="2247403" cy="874330"/>
            <a:chOff x="232754" y="5858866"/>
            <a:chExt cx="2247403" cy="87433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27CF338-B31E-4F0F-BB36-6E5EFB0127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232754" y="6459252"/>
              <a:ext cx="2247403" cy="27394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199073-8A73-4D6A-B15F-85E6174AB857}"/>
                </a:ext>
              </a:extLst>
            </p:cNvPr>
            <p:cNvSpPr txBox="1"/>
            <p:nvPr userDrawn="1"/>
          </p:nvSpPr>
          <p:spPr>
            <a:xfrm>
              <a:off x="486049" y="5858866"/>
              <a:ext cx="17408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Gold </a:t>
              </a:r>
              <a:r>
                <a:rPr lang="en-IN" sz="1600" dirty="0">
                  <a:solidFill>
                    <a:schemeClr val="bg1"/>
                  </a:solidFill>
                </a:rPr>
                <a:t>Sponsor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167744-54F6-490A-BA70-7D4FA77EFC85}"/>
              </a:ext>
            </a:extLst>
          </p:cNvPr>
          <p:cNvGrpSpPr/>
          <p:nvPr/>
        </p:nvGrpSpPr>
        <p:grpSpPr>
          <a:xfrm>
            <a:off x="6692544" y="5854532"/>
            <a:ext cx="3917566" cy="981890"/>
            <a:chOff x="6960062" y="5853352"/>
            <a:chExt cx="3917566" cy="98189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F62730-21C6-2A44-AA16-406D86A78590}"/>
                </a:ext>
              </a:extLst>
            </p:cNvPr>
            <p:cNvSpPr txBox="1"/>
            <p:nvPr userDrawn="1"/>
          </p:nvSpPr>
          <p:spPr>
            <a:xfrm>
              <a:off x="8048439" y="5853352"/>
              <a:ext cx="17408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Supported By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88A830-D4CE-45E7-995A-DE50B23EDC9A}"/>
                </a:ext>
              </a:extLst>
            </p:cNvPr>
            <p:cNvGrpSpPr/>
            <p:nvPr userDrawn="1"/>
          </p:nvGrpSpPr>
          <p:grpSpPr>
            <a:xfrm>
              <a:off x="6960062" y="6357207"/>
              <a:ext cx="3917566" cy="478035"/>
              <a:chOff x="7686457" y="6357207"/>
              <a:chExt cx="3917566" cy="478035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E9AF09AF-BB8E-4434-8BEC-1BAB34A9360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1173"/>
              <a:stretch/>
            </p:blipFill>
            <p:spPr bwMode="auto">
              <a:xfrm>
                <a:off x="7686457" y="6357207"/>
                <a:ext cx="1472764" cy="4780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08578E9-C474-C34B-93E8-00FD6141697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/>
              <a:stretch>
                <a:fillRect/>
              </a:stretch>
            </p:blipFill>
            <p:spPr>
              <a:xfrm>
                <a:off x="9227055" y="6390807"/>
                <a:ext cx="2376968" cy="410834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D68E363-6A6D-4E14-B4F6-F07C49C554E5}"/>
              </a:ext>
            </a:extLst>
          </p:cNvPr>
          <p:cNvSpPr txBox="1"/>
          <p:nvPr/>
        </p:nvSpPr>
        <p:spPr>
          <a:xfrm>
            <a:off x="3781769" y="5870108"/>
            <a:ext cx="174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Silver Sponsors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89AB22-3B96-4A57-B02F-BDD5C4C96F43}"/>
              </a:ext>
            </a:extLst>
          </p:cNvPr>
          <p:cNvGrpSpPr/>
          <p:nvPr/>
        </p:nvGrpSpPr>
        <p:grpSpPr>
          <a:xfrm>
            <a:off x="3119333" y="6391987"/>
            <a:ext cx="3065685" cy="410834"/>
            <a:chOff x="3119333" y="6391987"/>
            <a:chExt cx="3065685" cy="410834"/>
          </a:xfrm>
        </p:grpSpPr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B0062EA7-8948-45AA-B990-DB088007A1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19333" y="6423792"/>
              <a:ext cx="1729267" cy="324000"/>
            </a:xfrm>
            <a:prstGeom prst="rect">
              <a:avLst/>
            </a:prstGeom>
          </p:spPr>
        </p:pic>
        <p:pic>
          <p:nvPicPr>
            <p:cNvPr id="16" name="Picture 15" descr="Logo&#10;&#10;Description automatically generated">
              <a:extLst>
                <a:ext uri="{FF2B5EF4-FFF2-40B4-BE49-F238E27FC236}">
                  <a16:creationId xmlns:a16="http://schemas.microsoft.com/office/drawing/2014/main" id="{945C5B6E-4BAE-4A8D-BE12-3FE15E3FE68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2"/>
            <a:srcRect l="7868" t="19697" r="7414" b="18810"/>
            <a:stretch/>
          </p:blipFill>
          <p:spPr>
            <a:xfrm>
              <a:off x="4916434" y="6391987"/>
              <a:ext cx="1268584" cy="4108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985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extensibility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hl7.org/fhir/stu3/datatypes.html#integer" TargetMode="External"/><Relationship Id="rId7" Type="http://schemas.openxmlformats.org/officeDocument/2006/relationships/hyperlink" Target="http://hl7.org/fhir/stu3/datatypes.html#dateTime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hyperlink" Target="http://hl7.org/fhir/stu3/datatypes.html#decimal" TargetMode="External"/><Relationship Id="rId5" Type="http://schemas.openxmlformats.org/officeDocument/2006/relationships/hyperlink" Target="http://hl7.org/fhir/stu3/datatypes.html#positiveInt" TargetMode="External"/><Relationship Id="rId4" Type="http://schemas.openxmlformats.org/officeDocument/2006/relationships/hyperlink" Target="http://hl7.org/fhir/stu3/datatypes.html#unsignedIn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l7.org/fhir/R4/extension-patient-mothersmaidenname.html" TargetMode="Externa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FHIR Extension Framework</a:t>
            </a:r>
            <a:endParaRPr lang="en-US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9698" y="4050534"/>
            <a:ext cx="9781601" cy="1655762"/>
          </a:xfrm>
        </p:spPr>
        <p:txBody>
          <a:bodyPr>
            <a:normAutofit/>
          </a:bodyPr>
          <a:lstStyle/>
          <a:p>
            <a:r>
              <a:rPr lang="en-US" dirty="0"/>
              <a:t>Aravind Raghunath</a:t>
            </a:r>
          </a:p>
          <a:p>
            <a:r>
              <a:rPr lang="en-US" sz="1600" dirty="0"/>
              <a:t>11</a:t>
            </a:r>
            <a:r>
              <a:rPr lang="en-US" sz="1600" baseline="30000" dirty="0"/>
              <a:t>th</a:t>
            </a:r>
            <a:r>
              <a:rPr lang="en-US" sz="1600" dirty="0"/>
              <a:t> December 2021</a:t>
            </a:r>
          </a:p>
        </p:txBody>
      </p:sp>
    </p:spTree>
    <p:extLst>
      <p:ext uri="{BB962C8B-B14F-4D97-AF65-F5344CB8AC3E}">
        <p14:creationId xmlns:p14="http://schemas.microsoft.com/office/powerpoint/2010/main" val="2969174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56B56A-0D1B-4401-9CEC-E4079FA2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Extension?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526AA6-0F34-41B5-8979-D49DD5C97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FHIR works on 80-20% rule. Only most common elements in the base resource.</a:t>
            </a:r>
          </a:p>
          <a:p>
            <a:r>
              <a:rPr lang="en-US" dirty="0"/>
              <a:t>Keep the resource small </a:t>
            </a:r>
          </a:p>
          <a:p>
            <a:r>
              <a:rPr lang="en-US" dirty="0"/>
              <a:t>Therefore, FHIR has provided Extension framework, a mechanism to use and define Extension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84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05"/>
          </a:xfrm>
        </p:spPr>
        <p:txBody>
          <a:bodyPr/>
          <a:lstStyle/>
          <a:p>
            <a:r>
              <a:rPr lang="en-US" b="1" dirty="0"/>
              <a:t>	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730"/>
            <a:ext cx="10515600" cy="490823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 Extension is simply our own element</a:t>
            </a:r>
          </a:p>
          <a:p>
            <a:pPr algn="l"/>
            <a:r>
              <a:rPr lang="en-US" dirty="0"/>
              <a:t>Defining or using extension in FHIR is common</a:t>
            </a:r>
          </a:p>
          <a:p>
            <a:pPr lvl="1"/>
            <a:r>
              <a:rPr lang="en-US" sz="2800" dirty="0"/>
              <a:t>Example: most common example are race, ethnicity in Patient resource. They are quite common elements in US context but not used across rest of the world.</a:t>
            </a:r>
          </a:p>
          <a:p>
            <a:pPr algn="l"/>
            <a:r>
              <a:rPr lang="en-US" dirty="0"/>
              <a:t>Extension element can be added everywhere: Resource, element, data type.</a:t>
            </a:r>
          </a:p>
          <a:p>
            <a:pPr algn="l"/>
            <a:r>
              <a:rPr lang="en-US" dirty="0">
                <a:hlinkClick r:id="rId3"/>
              </a:rPr>
              <a:t>http://hl7.org/fhir/extensibility.html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03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b="1" dirty="0"/>
              <a:t>	Extension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8710"/>
            <a:ext cx="10515600" cy="5092065"/>
          </a:xfrm>
        </p:spPr>
        <p:txBody>
          <a:bodyPr>
            <a:normAutofit/>
          </a:bodyPr>
          <a:lstStyle/>
          <a:p>
            <a:r>
              <a:rPr lang="en-US" dirty="0"/>
              <a:t>url should be the canonical URL of the </a:t>
            </a:r>
            <a:r>
              <a:rPr lang="en-US" dirty="0" err="1"/>
              <a:t>StructureDefinition</a:t>
            </a:r>
            <a:r>
              <a:rPr lang="en-US" dirty="0"/>
              <a:t> that defines the extension</a:t>
            </a:r>
          </a:p>
          <a:p>
            <a:r>
              <a:rPr lang="en-US" dirty="0"/>
              <a:t>The </a:t>
            </a:r>
            <a:r>
              <a:rPr lang="en-US" i="1" dirty="0"/>
              <a:t>value[x]</a:t>
            </a:r>
            <a:r>
              <a:rPr lang="en-US" dirty="0"/>
              <a:t> element has an actual name of "value" and then the </a:t>
            </a:r>
            <a:r>
              <a:rPr lang="en-US" dirty="0" err="1"/>
              <a:t>TitleCased</a:t>
            </a:r>
            <a:r>
              <a:rPr lang="en-US" dirty="0"/>
              <a:t> name of one of these defined types, and its contents are those as defined for that type: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valueInteger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 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integer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valueUnsignedInt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unsignedInt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valuePositiveInt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positiveInt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valueDecimal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 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decimal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valueDateTime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dateTime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i="1" dirty="0"/>
              <a:t>(refer the FHIR website for complete list)</a:t>
            </a:r>
          </a:p>
          <a:p>
            <a:pPr marL="457200" indent="-457200">
              <a:buFont typeface="+mj-lt"/>
              <a:buAutoNum type="arabicPeriod"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CCFC0C-6922-4DAF-B787-76CFE51E8C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9801" y="3957638"/>
            <a:ext cx="5460209" cy="137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15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 err="1"/>
              <a:t>Example:</a:t>
            </a:r>
            <a:r>
              <a:rPr lang="en-US" sz="2700" dirty="0" err="1"/>
              <a:t>Mother’s</a:t>
            </a:r>
            <a:r>
              <a:rPr lang="en-US" sz="2700" dirty="0"/>
              <a:t> Maiden Name</a:t>
            </a:r>
            <a:br>
              <a:rPr lang="en-US" dirty="0"/>
            </a:br>
            <a:r>
              <a:rPr lang="en-US" sz="2200" dirty="0" err="1">
                <a:hlinkClick r:id="rId3"/>
              </a:rPr>
              <a:t>mothersMaidenName</a:t>
            </a:r>
            <a:r>
              <a:rPr lang="en-US" sz="2200" dirty="0">
                <a:hlinkClick r:id="rId3"/>
              </a:rPr>
              <a:t> - FHIR v4.0.1 (hl7.org)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05787F-087C-40A2-9174-61A4B195E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35" y="1297040"/>
            <a:ext cx="10961530" cy="4263919"/>
          </a:xfrm>
        </p:spPr>
        <p:txBody>
          <a:bodyPr>
            <a:normAutofit fontScale="77500" lnSpcReduction="20000"/>
          </a:bodyPr>
          <a:lstStyle/>
          <a:p>
            <a:r>
              <a:rPr lang="en-US" sz="2100" b="1" dirty="0"/>
              <a:t>XML</a:t>
            </a:r>
          </a:p>
          <a:p>
            <a:pPr marL="0" indent="0">
              <a:buNone/>
            </a:pPr>
            <a:r>
              <a:rPr lang="en-US" sz="2000" dirty="0"/>
              <a:t>&lt;extension </a:t>
            </a:r>
            <a:r>
              <a:rPr lang="en-US" sz="2000" dirty="0" err="1"/>
              <a:t>xmlns</a:t>
            </a:r>
            <a:r>
              <a:rPr lang="en-US" sz="2000" dirty="0"/>
              <a:t>="http://hl7.org/</a:t>
            </a:r>
            <a:r>
              <a:rPr lang="en-US" sz="2000" dirty="0" err="1"/>
              <a:t>fhir</a:t>
            </a:r>
            <a:r>
              <a:rPr lang="en-US" sz="2000" dirty="0"/>
              <a:t>" url="http://hl7.org/</a:t>
            </a:r>
            <a:r>
              <a:rPr lang="en-US" sz="2000" dirty="0" err="1"/>
              <a:t>fhir</a:t>
            </a:r>
            <a:r>
              <a:rPr lang="en-US" sz="2000" dirty="0"/>
              <a:t>/</a:t>
            </a:r>
            <a:r>
              <a:rPr lang="en-US" sz="2000" dirty="0" err="1"/>
              <a:t>StructureDefinition</a:t>
            </a:r>
            <a:r>
              <a:rPr lang="en-US" sz="2000" dirty="0"/>
              <a:t>/patient-</a:t>
            </a:r>
            <a:r>
              <a:rPr lang="en-US" sz="2000" dirty="0" err="1"/>
              <a:t>mothersMaidenName</a:t>
            </a:r>
            <a:r>
              <a:rPr lang="en-US" sz="2000" dirty="0"/>
              <a:t>"&gt;	</a:t>
            </a:r>
          </a:p>
          <a:p>
            <a:pPr marL="0" indent="0">
              <a:buNone/>
            </a:pPr>
            <a:r>
              <a:rPr lang="en-US" sz="2000" dirty="0"/>
              <a:t>	&lt;valueString value="Maiden"/&gt;</a:t>
            </a:r>
          </a:p>
          <a:p>
            <a:pPr marL="0" indent="0">
              <a:buNone/>
            </a:pPr>
            <a:r>
              <a:rPr lang="en-US" sz="2000" dirty="0"/>
              <a:t>&lt;/extension&gt;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JSON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"extension": [</a:t>
            </a:r>
          </a:p>
          <a:p>
            <a:pPr marL="0" indent="0">
              <a:buNone/>
            </a:pPr>
            <a:r>
              <a:rPr lang="en-US" sz="2000" dirty="0"/>
              <a:t>    {</a:t>
            </a:r>
          </a:p>
          <a:p>
            <a:pPr marL="0" indent="0">
              <a:buNone/>
            </a:pPr>
            <a:r>
              <a:rPr lang="en-US" sz="2000" dirty="0"/>
              <a:t>      "url": "http://hl7.org/</a:t>
            </a:r>
            <a:r>
              <a:rPr lang="en-US" sz="2000" dirty="0" err="1"/>
              <a:t>fhir</a:t>
            </a:r>
            <a:r>
              <a:rPr lang="en-US" sz="2000" dirty="0"/>
              <a:t>/</a:t>
            </a:r>
            <a:r>
              <a:rPr lang="en-US" sz="2000" dirty="0" err="1"/>
              <a:t>StructureDefinition</a:t>
            </a:r>
            <a:r>
              <a:rPr lang="en-US" sz="2000" dirty="0"/>
              <a:t>/patient-</a:t>
            </a:r>
            <a:r>
              <a:rPr lang="en-US" sz="2000" dirty="0" err="1"/>
              <a:t>mothersMaidenName</a:t>
            </a:r>
            <a:r>
              <a:rPr lang="en-US" sz="2000" dirty="0"/>
              <a:t>",</a:t>
            </a:r>
          </a:p>
          <a:p>
            <a:pPr marL="0" indent="0">
              <a:buNone/>
            </a:pPr>
            <a:r>
              <a:rPr lang="en-US" sz="2000" dirty="0"/>
              <a:t>      "valueString": "Maiden"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  ]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9142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286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Courier New</vt:lpstr>
      <vt:lpstr>Poppins</vt:lpstr>
      <vt:lpstr>Custom Design</vt:lpstr>
      <vt:lpstr>FHIR Extension Framework</vt:lpstr>
      <vt:lpstr>Why Extension?</vt:lpstr>
      <vt:lpstr> Extensions</vt:lpstr>
      <vt:lpstr> Extension Framework</vt:lpstr>
      <vt:lpstr>Example:Mother’s Maiden Name mothersMaidenName - FHIR v4.0.1 (hl7.org)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FHIR</dc:title>
  <dc:creator>Anwar Shaikh, Amina</dc:creator>
  <cp:lastModifiedBy>Raghunath, Aravind</cp:lastModifiedBy>
  <cp:revision>62</cp:revision>
  <dcterms:created xsi:type="dcterms:W3CDTF">2018-05-12T05:47:58Z</dcterms:created>
  <dcterms:modified xsi:type="dcterms:W3CDTF">2021-12-10T16:48:16Z</dcterms:modified>
</cp:coreProperties>
</file>