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3"/>
  </p:notesMasterIdLst>
  <p:sldIdLst>
    <p:sldId id="257" r:id="rId2"/>
    <p:sldId id="280" r:id="rId3"/>
    <p:sldId id="352" r:id="rId4"/>
    <p:sldId id="341" r:id="rId5"/>
    <p:sldId id="339" r:id="rId6"/>
    <p:sldId id="340" r:id="rId7"/>
    <p:sldId id="342" r:id="rId8"/>
    <p:sldId id="343" r:id="rId9"/>
    <p:sldId id="345" r:id="rId10"/>
    <p:sldId id="346" r:id="rId11"/>
    <p:sldId id="281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h++L/xfm0KNCTslTAfhH/NR+/L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D86357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2DD9A5-E1A7-4D4D-BF1F-CE2531A45E1C}" v="1" dt="2021-12-09T09:59:49.262"/>
  </p1510:revLst>
</p1510:revInfo>
</file>

<file path=ppt/tableStyles.xml><?xml version="1.0" encoding="utf-8"?>
<a:tblStyleLst xmlns:a="http://schemas.openxmlformats.org/drawingml/2006/main" def="{A891E9BB-B761-46C0-BC18-19370D2D0898}">
  <a:tblStyle styleId="{A891E9BB-B761-46C0-BC18-19370D2D089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2479" autoAdjust="0"/>
  </p:normalViewPr>
  <p:slideViewPr>
    <p:cSldViewPr snapToGrid="0">
      <p:cViewPr varScale="1">
        <p:scale>
          <a:sx n="70" d="100"/>
          <a:sy n="70" d="100"/>
        </p:scale>
        <p:origin x="78" y="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42" Type="http://customschemas.google.com/relationships/presentationmetadata" Target="meta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tanjali Thete" userId="0c645892-401b-4c88-b572-60b05b1ba652" providerId="ADAL" clId="{E82DD9A5-E1A7-4D4D-BF1F-CE2531A45E1C}"/>
    <pc:docChg chg="undo custSel modSld">
      <pc:chgData name="Gitanjali Thete" userId="0c645892-401b-4c88-b572-60b05b1ba652" providerId="ADAL" clId="{E82DD9A5-E1A7-4D4D-BF1F-CE2531A45E1C}" dt="2021-12-10T07:27:23.012" v="21" actId="20577"/>
      <pc:docMkLst>
        <pc:docMk/>
      </pc:docMkLst>
      <pc:sldChg chg="modSp mod">
        <pc:chgData name="Gitanjali Thete" userId="0c645892-401b-4c88-b572-60b05b1ba652" providerId="ADAL" clId="{E82DD9A5-E1A7-4D4D-BF1F-CE2531A45E1C}" dt="2021-12-10T07:27:23.012" v="21" actId="20577"/>
        <pc:sldMkLst>
          <pc:docMk/>
          <pc:sldMk cId="1981177681" sldId="257"/>
        </pc:sldMkLst>
        <pc:spChg chg="mod">
          <ac:chgData name="Gitanjali Thete" userId="0c645892-401b-4c88-b572-60b05b1ba652" providerId="ADAL" clId="{E82DD9A5-E1A7-4D4D-BF1F-CE2531A45E1C}" dt="2021-12-10T07:27:23.012" v="21" actId="20577"/>
          <ac:spMkLst>
            <pc:docMk/>
            <pc:sldMk cId="1981177681" sldId="257"/>
            <ac:spMk id="2" creationId="{02BB027E-D407-43CB-9D77-5C8BA28B2B99}"/>
          </ac:spMkLst>
        </pc:spChg>
      </pc:sldChg>
      <pc:sldChg chg="modSp mod">
        <pc:chgData name="Gitanjali Thete" userId="0c645892-401b-4c88-b572-60b05b1ba652" providerId="ADAL" clId="{E82DD9A5-E1A7-4D4D-BF1F-CE2531A45E1C}" dt="2021-12-10T04:54:38.154" v="16" actId="115"/>
        <pc:sldMkLst>
          <pc:docMk/>
          <pc:sldMk cId="1272623451" sldId="340"/>
        </pc:sldMkLst>
        <pc:spChg chg="mod">
          <ac:chgData name="Gitanjali Thete" userId="0c645892-401b-4c88-b572-60b05b1ba652" providerId="ADAL" clId="{E82DD9A5-E1A7-4D4D-BF1F-CE2531A45E1C}" dt="2021-12-10T04:54:38.154" v="16" actId="115"/>
          <ac:spMkLst>
            <pc:docMk/>
            <pc:sldMk cId="1272623451" sldId="340"/>
            <ac:spMk id="3" creationId="{4A29F696-3F2C-46CE-8CAD-C3FA0B587187}"/>
          </ac:spMkLst>
        </pc:spChg>
      </pc:sldChg>
      <pc:sldChg chg="modSp mod">
        <pc:chgData name="Gitanjali Thete" userId="0c645892-401b-4c88-b572-60b05b1ba652" providerId="ADAL" clId="{E82DD9A5-E1A7-4D4D-BF1F-CE2531A45E1C}" dt="2021-12-10T06:02:38.292" v="17" actId="14100"/>
        <pc:sldMkLst>
          <pc:docMk/>
          <pc:sldMk cId="2043184843" sldId="341"/>
        </pc:sldMkLst>
        <pc:picChg chg="mod">
          <ac:chgData name="Gitanjali Thete" userId="0c645892-401b-4c88-b572-60b05b1ba652" providerId="ADAL" clId="{E82DD9A5-E1A7-4D4D-BF1F-CE2531A45E1C}" dt="2021-12-10T06:02:38.292" v="17" actId="14100"/>
          <ac:picMkLst>
            <pc:docMk/>
            <pc:sldMk cId="2043184843" sldId="341"/>
            <ac:picMk id="10" creationId="{E909783C-C61A-4644-B705-B99F9BD6EC39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hapifhir/hapi-fhir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hapifhir/hapi-fhir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703363-583C-4F69-A391-B74C1EE7258F}" type="doc">
      <dgm:prSet loTypeId="urn:microsoft.com/office/officeart/2005/8/layout/default" loCatId="list" qsTypeId="urn:microsoft.com/office/officeart/2005/8/quickstyle/3d7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43921E67-9687-4FA4-BB48-CDD91A9C0832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Deployment</a:t>
          </a:r>
          <a:endParaRPr lang="en-IN" dirty="0"/>
        </a:p>
      </dgm:t>
    </dgm:pt>
    <dgm:pt modelId="{291C75FD-DBDC-4308-AA66-83263EFBE3BF}" type="parTrans" cxnId="{D8CDAE1C-5D6F-46A7-90EE-D5A477426AD0}">
      <dgm:prSet/>
      <dgm:spPr/>
      <dgm:t>
        <a:bodyPr/>
        <a:lstStyle/>
        <a:p>
          <a:endParaRPr lang="en-IN"/>
        </a:p>
      </dgm:t>
    </dgm:pt>
    <dgm:pt modelId="{8C6A43BB-A3A7-4F2B-9E2D-C84528C2C86D}" type="sibTrans" cxnId="{D8CDAE1C-5D6F-46A7-90EE-D5A477426AD0}">
      <dgm:prSet/>
      <dgm:spPr/>
      <dgm:t>
        <a:bodyPr/>
        <a:lstStyle/>
        <a:p>
          <a:endParaRPr lang="en-IN"/>
        </a:p>
      </dgm:t>
    </dgm:pt>
    <dgm:pt modelId="{48F1BB21-CE4E-4320-8235-1482C296FF5B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dirty="0"/>
            <a:t>Deployed FHIR Server details</a:t>
          </a:r>
        </a:p>
      </dgm:t>
    </dgm:pt>
    <dgm:pt modelId="{BD035E7C-F97B-4A20-9680-7B557409CF07}" type="parTrans" cxnId="{8F3E722C-3274-4F7D-B509-345A93870CFA}">
      <dgm:prSet/>
      <dgm:spPr/>
      <dgm:t>
        <a:bodyPr/>
        <a:lstStyle/>
        <a:p>
          <a:endParaRPr lang="en-US"/>
        </a:p>
      </dgm:t>
    </dgm:pt>
    <dgm:pt modelId="{A7C2F3E0-4D67-4862-A05E-7C6142F710A7}" type="sibTrans" cxnId="{8F3E722C-3274-4F7D-B509-345A93870CFA}">
      <dgm:prSet/>
      <dgm:spPr/>
      <dgm:t>
        <a:bodyPr/>
        <a:lstStyle/>
        <a:p>
          <a:endParaRPr lang="en-US"/>
        </a:p>
      </dgm:t>
    </dgm:pt>
    <dgm:pt modelId="{6A8F1562-BA98-448D-9FD4-A92F77E6E794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dirty="0"/>
            <a:t>Mappings</a:t>
          </a:r>
        </a:p>
      </dgm:t>
    </dgm:pt>
    <dgm:pt modelId="{EF63CCCB-F2F8-4A53-B4EE-487DE951E9DB}" type="parTrans" cxnId="{856FCEA3-EC03-4813-8156-492DC8377EF2}">
      <dgm:prSet/>
      <dgm:spPr/>
      <dgm:t>
        <a:bodyPr/>
        <a:lstStyle/>
        <a:p>
          <a:endParaRPr lang="en-US"/>
        </a:p>
      </dgm:t>
    </dgm:pt>
    <dgm:pt modelId="{B4163DF9-75CE-48D8-AB8D-4C7DDD115D16}" type="sibTrans" cxnId="{856FCEA3-EC03-4813-8156-492DC8377EF2}">
      <dgm:prSet/>
      <dgm:spPr/>
      <dgm:t>
        <a:bodyPr/>
        <a:lstStyle/>
        <a:p>
          <a:endParaRPr lang="en-US"/>
        </a:p>
      </dgm:t>
    </dgm:pt>
    <dgm:pt modelId="{1A23A584-0A02-41DE-9F7C-E845A149C7B8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dirty="0"/>
            <a:t>Boiler plate</a:t>
          </a:r>
        </a:p>
      </dgm:t>
    </dgm:pt>
    <dgm:pt modelId="{E67B17A1-A586-47FE-AFF8-CED18B113AFA}" type="parTrans" cxnId="{DF3FC121-69D0-4C7F-B511-0B366EB4A1E7}">
      <dgm:prSet/>
      <dgm:spPr/>
      <dgm:t>
        <a:bodyPr/>
        <a:lstStyle/>
        <a:p>
          <a:endParaRPr lang="en-US"/>
        </a:p>
      </dgm:t>
    </dgm:pt>
    <dgm:pt modelId="{255DF6D1-BCB4-4AAB-848A-2401A072D858}" type="sibTrans" cxnId="{DF3FC121-69D0-4C7F-B511-0B366EB4A1E7}">
      <dgm:prSet/>
      <dgm:spPr/>
      <dgm:t>
        <a:bodyPr/>
        <a:lstStyle/>
        <a:p>
          <a:endParaRPr lang="en-US"/>
        </a:p>
      </dgm:t>
    </dgm:pt>
    <dgm:pt modelId="{7BE2B57A-F8B0-4EBE-913D-F82944EE7B7E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dirty="0"/>
            <a:t>Code Overview</a:t>
          </a:r>
        </a:p>
      </dgm:t>
    </dgm:pt>
    <dgm:pt modelId="{9080FC16-8A6B-43F3-A0DC-ACE8F5185AD3}" type="parTrans" cxnId="{96D4C97C-F15D-4FC8-AFDC-70654333284B}">
      <dgm:prSet/>
      <dgm:spPr/>
      <dgm:t>
        <a:bodyPr/>
        <a:lstStyle/>
        <a:p>
          <a:endParaRPr lang="en-US"/>
        </a:p>
      </dgm:t>
    </dgm:pt>
    <dgm:pt modelId="{4C6B0E2C-7A82-4B85-B084-4F2C91667D77}" type="sibTrans" cxnId="{96D4C97C-F15D-4FC8-AFDC-70654333284B}">
      <dgm:prSet/>
      <dgm:spPr/>
      <dgm:t>
        <a:bodyPr/>
        <a:lstStyle/>
        <a:p>
          <a:endParaRPr lang="en-US"/>
        </a:p>
      </dgm:t>
    </dgm:pt>
    <dgm:pt modelId="{AE548D96-D2FC-4061-A045-DB292835524A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dirty="0"/>
            <a:t>Functionality Covered </a:t>
          </a:r>
        </a:p>
      </dgm:t>
    </dgm:pt>
    <dgm:pt modelId="{50155F99-DE10-4E52-BBFC-A2E30FEA8698}" type="parTrans" cxnId="{27C9E12D-FCBF-4754-AECD-522F07A8C13C}">
      <dgm:prSet/>
      <dgm:spPr/>
      <dgm:t>
        <a:bodyPr/>
        <a:lstStyle/>
        <a:p>
          <a:endParaRPr lang="en-US"/>
        </a:p>
      </dgm:t>
    </dgm:pt>
    <dgm:pt modelId="{4F545516-B085-4798-B460-4DEC6F12ED8B}" type="sibTrans" cxnId="{27C9E12D-FCBF-4754-AECD-522F07A8C13C}">
      <dgm:prSet/>
      <dgm:spPr/>
      <dgm:t>
        <a:bodyPr/>
        <a:lstStyle/>
        <a:p>
          <a:endParaRPr lang="en-US"/>
        </a:p>
      </dgm:t>
    </dgm:pt>
    <dgm:pt modelId="{539CEEF3-528F-4D35-BD67-6919F9716FAB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Custom types, extensions</a:t>
          </a:r>
          <a:endParaRPr lang="en-IN" dirty="0"/>
        </a:p>
      </dgm:t>
    </dgm:pt>
    <dgm:pt modelId="{64978895-5246-4AA7-A0B8-A81DBDCC163F}" type="parTrans" cxnId="{F3566E89-227B-48D7-A499-4B3AB24C5413}">
      <dgm:prSet/>
      <dgm:spPr/>
      <dgm:t>
        <a:bodyPr/>
        <a:lstStyle/>
        <a:p>
          <a:endParaRPr lang="en-US"/>
        </a:p>
      </dgm:t>
    </dgm:pt>
    <dgm:pt modelId="{C54B809C-3D07-45AC-99FA-7711E7A7BB66}" type="sibTrans" cxnId="{F3566E89-227B-48D7-A499-4B3AB24C5413}">
      <dgm:prSet/>
      <dgm:spPr/>
      <dgm:t>
        <a:bodyPr/>
        <a:lstStyle/>
        <a:p>
          <a:endParaRPr lang="en-US"/>
        </a:p>
      </dgm:t>
    </dgm:pt>
    <dgm:pt modelId="{38EE73CB-5B36-41A2-8D76-CC208F6BBBCE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Observation mappings</a:t>
          </a:r>
          <a:endParaRPr lang="en-IN" dirty="0"/>
        </a:p>
      </dgm:t>
    </dgm:pt>
    <dgm:pt modelId="{249ED488-CB45-4AF9-9F49-663D0041AA44}" type="parTrans" cxnId="{20528E8C-DAFB-47BE-A97A-A4159EC9E0FD}">
      <dgm:prSet/>
      <dgm:spPr/>
      <dgm:t>
        <a:bodyPr/>
        <a:lstStyle/>
        <a:p>
          <a:endParaRPr lang="en-US"/>
        </a:p>
      </dgm:t>
    </dgm:pt>
    <dgm:pt modelId="{79EF4751-66E1-4ED1-B0A7-526CBC273D74}" type="sibTrans" cxnId="{20528E8C-DAFB-47BE-A97A-A4159EC9E0FD}">
      <dgm:prSet/>
      <dgm:spPr/>
      <dgm:t>
        <a:bodyPr/>
        <a:lstStyle/>
        <a:p>
          <a:endParaRPr lang="en-US"/>
        </a:p>
      </dgm:t>
    </dgm:pt>
    <dgm:pt modelId="{B1440272-512E-4B8C-B300-FA138DA0560E}" type="pres">
      <dgm:prSet presAssocID="{7B703363-583C-4F69-A391-B74C1EE7258F}" presName="diagram" presStyleCnt="0">
        <dgm:presLayoutVars>
          <dgm:dir/>
          <dgm:resizeHandles val="exact"/>
        </dgm:presLayoutVars>
      </dgm:prSet>
      <dgm:spPr/>
    </dgm:pt>
    <dgm:pt modelId="{AF7B8CE6-EC67-4AFE-9CAF-4E1EEC5A9D2D}" type="pres">
      <dgm:prSet presAssocID="{43921E67-9687-4FA4-BB48-CDD91A9C0832}" presName="node" presStyleLbl="node1" presStyleIdx="0" presStyleCnt="8">
        <dgm:presLayoutVars>
          <dgm:bulletEnabled val="1"/>
        </dgm:presLayoutVars>
      </dgm:prSet>
      <dgm:spPr/>
    </dgm:pt>
    <dgm:pt modelId="{9F36DF65-CA5A-4A01-B70D-18E76C428CB8}" type="pres">
      <dgm:prSet presAssocID="{8C6A43BB-A3A7-4F2B-9E2D-C84528C2C86D}" presName="sibTrans" presStyleCnt="0"/>
      <dgm:spPr/>
    </dgm:pt>
    <dgm:pt modelId="{8CCC7563-EB16-4F36-85C5-FDF17075F01D}" type="pres">
      <dgm:prSet presAssocID="{48F1BB21-CE4E-4320-8235-1482C296FF5B}" presName="node" presStyleLbl="node1" presStyleIdx="1" presStyleCnt="8">
        <dgm:presLayoutVars>
          <dgm:bulletEnabled val="1"/>
        </dgm:presLayoutVars>
      </dgm:prSet>
      <dgm:spPr/>
    </dgm:pt>
    <dgm:pt modelId="{CE1F3EBB-5162-4861-9691-BEEE96C51DED}" type="pres">
      <dgm:prSet presAssocID="{A7C2F3E0-4D67-4862-A05E-7C6142F710A7}" presName="sibTrans" presStyleCnt="0"/>
      <dgm:spPr/>
    </dgm:pt>
    <dgm:pt modelId="{DBE4AF08-74A2-46BB-ACC4-54AA9A14EEBD}" type="pres">
      <dgm:prSet presAssocID="{6A8F1562-BA98-448D-9FD4-A92F77E6E794}" presName="node" presStyleLbl="node1" presStyleIdx="2" presStyleCnt="8">
        <dgm:presLayoutVars>
          <dgm:bulletEnabled val="1"/>
        </dgm:presLayoutVars>
      </dgm:prSet>
      <dgm:spPr/>
    </dgm:pt>
    <dgm:pt modelId="{08BCC7DC-4910-4376-B3BE-92FF13172281}" type="pres">
      <dgm:prSet presAssocID="{B4163DF9-75CE-48D8-AB8D-4C7DDD115D16}" presName="sibTrans" presStyleCnt="0"/>
      <dgm:spPr/>
    </dgm:pt>
    <dgm:pt modelId="{BD0C2654-D543-45F0-BA31-75E4D9443107}" type="pres">
      <dgm:prSet presAssocID="{1A23A584-0A02-41DE-9F7C-E845A149C7B8}" presName="node" presStyleLbl="node1" presStyleIdx="3" presStyleCnt="8">
        <dgm:presLayoutVars>
          <dgm:bulletEnabled val="1"/>
        </dgm:presLayoutVars>
      </dgm:prSet>
      <dgm:spPr/>
    </dgm:pt>
    <dgm:pt modelId="{2426B6B8-F1A3-477D-B514-BF5EBF3C852F}" type="pres">
      <dgm:prSet presAssocID="{255DF6D1-BCB4-4AAB-848A-2401A072D858}" presName="sibTrans" presStyleCnt="0"/>
      <dgm:spPr/>
    </dgm:pt>
    <dgm:pt modelId="{987B81F5-13A9-4C06-9452-F9400B5A7B08}" type="pres">
      <dgm:prSet presAssocID="{7BE2B57A-F8B0-4EBE-913D-F82944EE7B7E}" presName="node" presStyleLbl="node1" presStyleIdx="4" presStyleCnt="8">
        <dgm:presLayoutVars>
          <dgm:bulletEnabled val="1"/>
        </dgm:presLayoutVars>
      </dgm:prSet>
      <dgm:spPr/>
    </dgm:pt>
    <dgm:pt modelId="{6A7D2A07-0511-421E-9F62-261D94A58A17}" type="pres">
      <dgm:prSet presAssocID="{4C6B0E2C-7A82-4B85-B084-4F2C91667D77}" presName="sibTrans" presStyleCnt="0"/>
      <dgm:spPr/>
    </dgm:pt>
    <dgm:pt modelId="{6988965E-4752-4078-89A5-FECCEC79228A}" type="pres">
      <dgm:prSet presAssocID="{AE548D96-D2FC-4061-A045-DB292835524A}" presName="node" presStyleLbl="node1" presStyleIdx="5" presStyleCnt="8">
        <dgm:presLayoutVars>
          <dgm:bulletEnabled val="1"/>
        </dgm:presLayoutVars>
      </dgm:prSet>
      <dgm:spPr/>
    </dgm:pt>
    <dgm:pt modelId="{8B49019C-BFC7-48EA-91A6-1069B0334E22}" type="pres">
      <dgm:prSet presAssocID="{4F545516-B085-4798-B460-4DEC6F12ED8B}" presName="sibTrans" presStyleCnt="0"/>
      <dgm:spPr/>
    </dgm:pt>
    <dgm:pt modelId="{F5A4E97C-B8D4-4F12-804E-0D419CCBE4E8}" type="pres">
      <dgm:prSet presAssocID="{539CEEF3-528F-4D35-BD67-6919F9716FAB}" presName="node" presStyleLbl="node1" presStyleIdx="6" presStyleCnt="8">
        <dgm:presLayoutVars>
          <dgm:bulletEnabled val="1"/>
        </dgm:presLayoutVars>
      </dgm:prSet>
      <dgm:spPr/>
    </dgm:pt>
    <dgm:pt modelId="{E5A14613-F700-41E1-A7CF-044EDC6586C1}" type="pres">
      <dgm:prSet presAssocID="{C54B809C-3D07-45AC-99FA-7711E7A7BB66}" presName="sibTrans" presStyleCnt="0"/>
      <dgm:spPr/>
    </dgm:pt>
    <dgm:pt modelId="{1D48FAAD-3A8A-4AAD-8901-9E16458BDC16}" type="pres">
      <dgm:prSet presAssocID="{38EE73CB-5B36-41A2-8D76-CC208F6BBBCE}" presName="node" presStyleLbl="node1" presStyleIdx="7" presStyleCnt="8">
        <dgm:presLayoutVars>
          <dgm:bulletEnabled val="1"/>
        </dgm:presLayoutVars>
      </dgm:prSet>
      <dgm:spPr/>
    </dgm:pt>
  </dgm:ptLst>
  <dgm:cxnLst>
    <dgm:cxn modelId="{D8CDAE1C-5D6F-46A7-90EE-D5A477426AD0}" srcId="{7B703363-583C-4F69-A391-B74C1EE7258F}" destId="{43921E67-9687-4FA4-BB48-CDD91A9C0832}" srcOrd="0" destOrd="0" parTransId="{291C75FD-DBDC-4308-AA66-83263EFBE3BF}" sibTransId="{8C6A43BB-A3A7-4F2B-9E2D-C84528C2C86D}"/>
    <dgm:cxn modelId="{DF3FC121-69D0-4C7F-B511-0B366EB4A1E7}" srcId="{7B703363-583C-4F69-A391-B74C1EE7258F}" destId="{1A23A584-0A02-41DE-9F7C-E845A149C7B8}" srcOrd="3" destOrd="0" parTransId="{E67B17A1-A586-47FE-AFF8-CED18B113AFA}" sibTransId="{255DF6D1-BCB4-4AAB-848A-2401A072D858}"/>
    <dgm:cxn modelId="{8F3E722C-3274-4F7D-B509-345A93870CFA}" srcId="{7B703363-583C-4F69-A391-B74C1EE7258F}" destId="{48F1BB21-CE4E-4320-8235-1482C296FF5B}" srcOrd="1" destOrd="0" parTransId="{BD035E7C-F97B-4A20-9680-7B557409CF07}" sibTransId="{A7C2F3E0-4D67-4862-A05E-7C6142F710A7}"/>
    <dgm:cxn modelId="{27C9E12D-FCBF-4754-AECD-522F07A8C13C}" srcId="{7B703363-583C-4F69-A391-B74C1EE7258F}" destId="{AE548D96-D2FC-4061-A045-DB292835524A}" srcOrd="5" destOrd="0" parTransId="{50155F99-DE10-4E52-BBFC-A2E30FEA8698}" sibTransId="{4F545516-B085-4798-B460-4DEC6F12ED8B}"/>
    <dgm:cxn modelId="{55AF5533-CFE3-45B4-8061-17B83CA76400}" type="presOf" srcId="{1A23A584-0A02-41DE-9F7C-E845A149C7B8}" destId="{BD0C2654-D543-45F0-BA31-75E4D9443107}" srcOrd="0" destOrd="0" presId="urn:microsoft.com/office/officeart/2005/8/layout/default"/>
    <dgm:cxn modelId="{925FCC39-7064-4D5A-B180-FA2857B33285}" type="presOf" srcId="{38EE73CB-5B36-41A2-8D76-CC208F6BBBCE}" destId="{1D48FAAD-3A8A-4AAD-8901-9E16458BDC16}" srcOrd="0" destOrd="0" presId="urn:microsoft.com/office/officeart/2005/8/layout/default"/>
    <dgm:cxn modelId="{C1404361-6DB6-4542-88E6-D08352B0EEE9}" type="presOf" srcId="{7B703363-583C-4F69-A391-B74C1EE7258F}" destId="{B1440272-512E-4B8C-B300-FA138DA0560E}" srcOrd="0" destOrd="0" presId="urn:microsoft.com/office/officeart/2005/8/layout/default"/>
    <dgm:cxn modelId="{1434E661-889E-422C-BDFA-E7F6A5BE5E17}" type="presOf" srcId="{48F1BB21-CE4E-4320-8235-1482C296FF5B}" destId="{8CCC7563-EB16-4F36-85C5-FDF17075F01D}" srcOrd="0" destOrd="0" presId="urn:microsoft.com/office/officeart/2005/8/layout/default"/>
    <dgm:cxn modelId="{B8F1E659-5E81-44D5-8699-B8281A4F3597}" type="presOf" srcId="{6A8F1562-BA98-448D-9FD4-A92F77E6E794}" destId="{DBE4AF08-74A2-46BB-ACC4-54AA9A14EEBD}" srcOrd="0" destOrd="0" presId="urn:microsoft.com/office/officeart/2005/8/layout/default"/>
    <dgm:cxn modelId="{AC92367A-A67C-4CEF-ABAE-DA6034D2AB80}" type="presOf" srcId="{7BE2B57A-F8B0-4EBE-913D-F82944EE7B7E}" destId="{987B81F5-13A9-4C06-9452-F9400B5A7B08}" srcOrd="0" destOrd="0" presId="urn:microsoft.com/office/officeart/2005/8/layout/default"/>
    <dgm:cxn modelId="{96D4C97C-F15D-4FC8-AFDC-70654333284B}" srcId="{7B703363-583C-4F69-A391-B74C1EE7258F}" destId="{7BE2B57A-F8B0-4EBE-913D-F82944EE7B7E}" srcOrd="4" destOrd="0" parTransId="{9080FC16-8A6B-43F3-A0DC-ACE8F5185AD3}" sibTransId="{4C6B0E2C-7A82-4B85-B084-4F2C91667D77}"/>
    <dgm:cxn modelId="{E54A137F-0874-4932-9565-C9C7F0A33AA1}" type="presOf" srcId="{AE548D96-D2FC-4061-A045-DB292835524A}" destId="{6988965E-4752-4078-89A5-FECCEC79228A}" srcOrd="0" destOrd="0" presId="urn:microsoft.com/office/officeart/2005/8/layout/default"/>
    <dgm:cxn modelId="{39AAF981-A189-4BF1-9D66-3142CC3F249A}" type="presOf" srcId="{43921E67-9687-4FA4-BB48-CDD91A9C0832}" destId="{AF7B8CE6-EC67-4AFE-9CAF-4E1EEC5A9D2D}" srcOrd="0" destOrd="0" presId="urn:microsoft.com/office/officeart/2005/8/layout/default"/>
    <dgm:cxn modelId="{F3566E89-227B-48D7-A499-4B3AB24C5413}" srcId="{7B703363-583C-4F69-A391-B74C1EE7258F}" destId="{539CEEF3-528F-4D35-BD67-6919F9716FAB}" srcOrd="6" destOrd="0" parTransId="{64978895-5246-4AA7-A0B8-A81DBDCC163F}" sibTransId="{C54B809C-3D07-45AC-99FA-7711E7A7BB66}"/>
    <dgm:cxn modelId="{20528E8C-DAFB-47BE-A97A-A4159EC9E0FD}" srcId="{7B703363-583C-4F69-A391-B74C1EE7258F}" destId="{38EE73CB-5B36-41A2-8D76-CC208F6BBBCE}" srcOrd="7" destOrd="0" parTransId="{249ED488-CB45-4AF9-9F49-663D0041AA44}" sibTransId="{79EF4751-66E1-4ED1-B0A7-526CBC273D74}"/>
    <dgm:cxn modelId="{856FCEA3-EC03-4813-8156-492DC8377EF2}" srcId="{7B703363-583C-4F69-A391-B74C1EE7258F}" destId="{6A8F1562-BA98-448D-9FD4-A92F77E6E794}" srcOrd="2" destOrd="0" parTransId="{EF63CCCB-F2F8-4A53-B4EE-487DE951E9DB}" sibTransId="{B4163DF9-75CE-48D8-AB8D-4C7DDD115D16}"/>
    <dgm:cxn modelId="{374924B7-C28D-42E4-8CDD-EF2F43E445FD}" type="presOf" srcId="{539CEEF3-528F-4D35-BD67-6919F9716FAB}" destId="{F5A4E97C-B8D4-4F12-804E-0D419CCBE4E8}" srcOrd="0" destOrd="0" presId="urn:microsoft.com/office/officeart/2005/8/layout/default"/>
    <dgm:cxn modelId="{A16A3B36-5F91-4D58-832E-3B7E4E8E4821}" type="presParOf" srcId="{B1440272-512E-4B8C-B300-FA138DA0560E}" destId="{AF7B8CE6-EC67-4AFE-9CAF-4E1EEC5A9D2D}" srcOrd="0" destOrd="0" presId="urn:microsoft.com/office/officeart/2005/8/layout/default"/>
    <dgm:cxn modelId="{7553BEC5-CFF4-407F-A92E-72EDE6E034AD}" type="presParOf" srcId="{B1440272-512E-4B8C-B300-FA138DA0560E}" destId="{9F36DF65-CA5A-4A01-B70D-18E76C428CB8}" srcOrd="1" destOrd="0" presId="urn:microsoft.com/office/officeart/2005/8/layout/default"/>
    <dgm:cxn modelId="{AAB051CE-BE9E-43AB-8B74-803F8E0D83D4}" type="presParOf" srcId="{B1440272-512E-4B8C-B300-FA138DA0560E}" destId="{8CCC7563-EB16-4F36-85C5-FDF17075F01D}" srcOrd="2" destOrd="0" presId="urn:microsoft.com/office/officeart/2005/8/layout/default"/>
    <dgm:cxn modelId="{B07BA567-5B9B-4E1F-B36C-9766E5FC94E6}" type="presParOf" srcId="{B1440272-512E-4B8C-B300-FA138DA0560E}" destId="{CE1F3EBB-5162-4861-9691-BEEE96C51DED}" srcOrd="3" destOrd="0" presId="urn:microsoft.com/office/officeart/2005/8/layout/default"/>
    <dgm:cxn modelId="{4D24F403-71E4-46B6-AE28-92A4E0A8AD94}" type="presParOf" srcId="{B1440272-512E-4B8C-B300-FA138DA0560E}" destId="{DBE4AF08-74A2-46BB-ACC4-54AA9A14EEBD}" srcOrd="4" destOrd="0" presId="urn:microsoft.com/office/officeart/2005/8/layout/default"/>
    <dgm:cxn modelId="{66DD7168-A2A2-4B97-8309-82E7DA4CF87D}" type="presParOf" srcId="{B1440272-512E-4B8C-B300-FA138DA0560E}" destId="{08BCC7DC-4910-4376-B3BE-92FF13172281}" srcOrd="5" destOrd="0" presId="urn:microsoft.com/office/officeart/2005/8/layout/default"/>
    <dgm:cxn modelId="{8C43C3EC-3820-41E8-A885-9CB9F493CA1E}" type="presParOf" srcId="{B1440272-512E-4B8C-B300-FA138DA0560E}" destId="{BD0C2654-D543-45F0-BA31-75E4D9443107}" srcOrd="6" destOrd="0" presId="urn:microsoft.com/office/officeart/2005/8/layout/default"/>
    <dgm:cxn modelId="{A161ABA8-4B4F-4A3E-A05F-5FCFFACB7890}" type="presParOf" srcId="{B1440272-512E-4B8C-B300-FA138DA0560E}" destId="{2426B6B8-F1A3-477D-B514-BF5EBF3C852F}" srcOrd="7" destOrd="0" presId="urn:microsoft.com/office/officeart/2005/8/layout/default"/>
    <dgm:cxn modelId="{AEB6DF35-7477-4105-923E-0A12A7B2D3D1}" type="presParOf" srcId="{B1440272-512E-4B8C-B300-FA138DA0560E}" destId="{987B81F5-13A9-4C06-9452-F9400B5A7B08}" srcOrd="8" destOrd="0" presId="urn:microsoft.com/office/officeart/2005/8/layout/default"/>
    <dgm:cxn modelId="{86AEBB2C-F74D-406A-9E1E-760D021F1C01}" type="presParOf" srcId="{B1440272-512E-4B8C-B300-FA138DA0560E}" destId="{6A7D2A07-0511-421E-9F62-261D94A58A17}" srcOrd="9" destOrd="0" presId="urn:microsoft.com/office/officeart/2005/8/layout/default"/>
    <dgm:cxn modelId="{C3B29918-E4C9-495C-ACE4-89049373B38C}" type="presParOf" srcId="{B1440272-512E-4B8C-B300-FA138DA0560E}" destId="{6988965E-4752-4078-89A5-FECCEC79228A}" srcOrd="10" destOrd="0" presId="urn:microsoft.com/office/officeart/2005/8/layout/default"/>
    <dgm:cxn modelId="{4881C3AF-7EF1-476A-903A-ED7AD6409D0E}" type="presParOf" srcId="{B1440272-512E-4B8C-B300-FA138DA0560E}" destId="{8B49019C-BFC7-48EA-91A6-1069B0334E22}" srcOrd="11" destOrd="0" presId="urn:microsoft.com/office/officeart/2005/8/layout/default"/>
    <dgm:cxn modelId="{83AD98A8-C5B9-407A-A541-FE364F1D724E}" type="presParOf" srcId="{B1440272-512E-4B8C-B300-FA138DA0560E}" destId="{F5A4E97C-B8D4-4F12-804E-0D419CCBE4E8}" srcOrd="12" destOrd="0" presId="urn:microsoft.com/office/officeart/2005/8/layout/default"/>
    <dgm:cxn modelId="{2B8CB72F-BA3C-4B3B-A7E5-EE0D4DA2FA90}" type="presParOf" srcId="{B1440272-512E-4B8C-B300-FA138DA0560E}" destId="{E5A14613-F700-41E1-A7CF-044EDC6586C1}" srcOrd="13" destOrd="0" presId="urn:microsoft.com/office/officeart/2005/8/layout/default"/>
    <dgm:cxn modelId="{55297487-9E11-401F-A9D7-1251960E875B}" type="presParOf" srcId="{B1440272-512E-4B8C-B300-FA138DA0560E}" destId="{1D48FAAD-3A8A-4AAD-8901-9E16458BDC1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A55653-246F-4BAE-B28A-AE8EED2D4166}" type="doc">
      <dgm:prSet loTypeId="urn:microsoft.com/office/officeart/2005/8/layout/list1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8FB86673-3114-47A7-8AB2-55646899412F}">
      <dgm:prSet phldrT="[Text]"/>
      <dgm:spPr/>
      <dgm:t>
        <a:bodyPr/>
        <a:lstStyle/>
        <a:p>
          <a:r>
            <a:rPr lang="en-US" dirty="0"/>
            <a:t>Download the Server</a:t>
          </a:r>
          <a:endParaRPr lang="en-IN" dirty="0"/>
        </a:p>
      </dgm:t>
    </dgm:pt>
    <dgm:pt modelId="{250D615F-BF0E-41E7-AB46-81780D0AFC96}" type="parTrans" cxnId="{031ACBB1-B2A0-4C4E-BE85-7A0FC9C935BC}">
      <dgm:prSet/>
      <dgm:spPr/>
      <dgm:t>
        <a:bodyPr/>
        <a:lstStyle/>
        <a:p>
          <a:endParaRPr lang="en-IN"/>
        </a:p>
      </dgm:t>
    </dgm:pt>
    <dgm:pt modelId="{8D8B6A1E-CCED-4B7D-BC3D-C0219738AD84}" type="sibTrans" cxnId="{031ACBB1-B2A0-4C4E-BE85-7A0FC9C935BC}">
      <dgm:prSet/>
      <dgm:spPr/>
      <dgm:t>
        <a:bodyPr/>
        <a:lstStyle/>
        <a:p>
          <a:endParaRPr lang="en-IN"/>
        </a:p>
      </dgm:t>
    </dgm:pt>
    <dgm:pt modelId="{07DA9CB6-E31E-4C6C-964B-DB68492BC81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https://github.com/hapifhir/hapi-fhir-jpaserver-starter</a:t>
          </a:r>
          <a:endParaRPr lang="en-US" dirty="0"/>
        </a:p>
      </dgm:t>
    </dgm:pt>
    <dgm:pt modelId="{34927150-4473-4F1E-A9D3-6E84DE8CD93B}" type="parTrans" cxnId="{8B506726-201C-4B66-9EE4-E70807350369}">
      <dgm:prSet/>
      <dgm:spPr/>
      <dgm:t>
        <a:bodyPr/>
        <a:lstStyle/>
        <a:p>
          <a:endParaRPr lang="en-IN"/>
        </a:p>
      </dgm:t>
    </dgm:pt>
    <dgm:pt modelId="{8399C120-7B21-478D-A0A9-19D0B358F40E}" type="sibTrans" cxnId="{8B506726-201C-4B66-9EE4-E70807350369}">
      <dgm:prSet/>
      <dgm:spPr/>
      <dgm:t>
        <a:bodyPr/>
        <a:lstStyle/>
        <a:p>
          <a:endParaRPr lang="en-IN"/>
        </a:p>
      </dgm:t>
    </dgm:pt>
    <dgm:pt modelId="{D1653F49-90E7-4225-8483-F5834F92B4D0}">
      <dgm:prSet/>
      <dgm:spPr/>
      <dgm:t>
        <a:bodyPr/>
        <a:lstStyle/>
        <a:p>
          <a:r>
            <a:rPr lang="en-US" dirty="0"/>
            <a:t>Running the Server</a:t>
          </a:r>
        </a:p>
      </dgm:t>
    </dgm:pt>
    <dgm:pt modelId="{564D9468-DF34-45F8-925A-EB87B3035D05}" type="parTrans" cxnId="{397B449F-066B-41F1-B833-E194C604A8CC}">
      <dgm:prSet/>
      <dgm:spPr/>
      <dgm:t>
        <a:bodyPr/>
        <a:lstStyle/>
        <a:p>
          <a:endParaRPr lang="en-IN"/>
        </a:p>
      </dgm:t>
    </dgm:pt>
    <dgm:pt modelId="{63F522FD-2347-4A99-9785-101D66D0120F}" type="sibTrans" cxnId="{397B449F-066B-41F1-B833-E194C604A8CC}">
      <dgm:prSet/>
      <dgm:spPr/>
      <dgm:t>
        <a:bodyPr/>
        <a:lstStyle/>
        <a:p>
          <a:endParaRPr lang="en-IN"/>
        </a:p>
      </dgm:t>
    </dgm:pt>
    <dgm:pt modelId="{C81AF451-8612-4089-9B7D-78A4E149B034}">
      <dgm:prSet/>
      <dgm:spPr/>
      <dgm:t>
        <a:bodyPr/>
        <a:lstStyle/>
        <a:p>
          <a:r>
            <a:rPr lang="en-US" dirty="0"/>
            <a:t>Accessing the Server</a:t>
          </a:r>
        </a:p>
      </dgm:t>
    </dgm:pt>
    <dgm:pt modelId="{056A990A-41C1-40E0-B26D-FA43FCCE0E7A}" type="parTrans" cxnId="{0EE68566-0B48-4F48-9B5B-690E10F58584}">
      <dgm:prSet/>
      <dgm:spPr/>
      <dgm:t>
        <a:bodyPr/>
        <a:lstStyle/>
        <a:p>
          <a:endParaRPr lang="en-IN"/>
        </a:p>
      </dgm:t>
    </dgm:pt>
    <dgm:pt modelId="{D2E1EB67-880F-41F8-ABA2-E054741DFB1B}" type="sibTrans" cxnId="{0EE68566-0B48-4F48-9B5B-690E10F58584}">
      <dgm:prSet/>
      <dgm:spPr/>
      <dgm:t>
        <a:bodyPr/>
        <a:lstStyle/>
        <a:p>
          <a:endParaRPr lang="en-IN"/>
        </a:p>
      </dgm:t>
    </dgm:pt>
    <dgm:pt modelId="{F071C53B-1496-4FFA-873F-A64A02B0A5E1}">
      <dgm:prSet/>
      <dgm:spPr/>
      <dgm:t>
        <a:bodyPr/>
        <a:lstStyle/>
        <a:p>
          <a:r>
            <a:rPr lang="en-US" b="1" dirty="0" err="1">
              <a:latin typeface="Courier New" panose="02070309020205020404" pitchFamily="49" charset="0"/>
              <a:cs typeface="Courier New" panose="02070309020205020404" pitchFamily="49" charset="0"/>
            </a:rPr>
            <a:t>mvn</a:t>
          </a:r>
          <a:r>
            <a:rPr lang="en-US" b="1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b="1" dirty="0" err="1">
              <a:latin typeface="Courier New" panose="02070309020205020404" pitchFamily="49" charset="0"/>
              <a:cs typeface="Courier New" panose="02070309020205020404" pitchFamily="49" charset="0"/>
            </a:rPr>
            <a:t>jetty:run</a:t>
          </a:r>
          <a:endParaRPr lang="en-US" dirty="0"/>
        </a:p>
      </dgm:t>
    </dgm:pt>
    <dgm:pt modelId="{69070152-0E9B-43BA-BB77-70743B681318}" type="parTrans" cxnId="{3F386FC9-BAFD-4F99-A7E7-2FCDB185D380}">
      <dgm:prSet/>
      <dgm:spPr/>
      <dgm:t>
        <a:bodyPr/>
        <a:lstStyle/>
        <a:p>
          <a:endParaRPr lang="en-IN"/>
        </a:p>
      </dgm:t>
    </dgm:pt>
    <dgm:pt modelId="{E1B4CB0C-925C-4489-86EE-FD7F15BF6E27}" type="sibTrans" cxnId="{3F386FC9-BAFD-4F99-A7E7-2FCDB185D380}">
      <dgm:prSet/>
      <dgm:spPr/>
      <dgm:t>
        <a:bodyPr/>
        <a:lstStyle/>
        <a:p>
          <a:endParaRPr lang="en-IN"/>
        </a:p>
      </dgm:t>
    </dgm:pt>
    <dgm:pt modelId="{30826F00-C713-4C62-8D4A-ADC706FA862D}">
      <dgm:prSet/>
      <dgm:spPr/>
      <dgm:t>
        <a:bodyPr/>
        <a:lstStyle/>
        <a:p>
          <a:r>
            <a:rPr lang="en-US" dirty="0"/>
            <a:t>http://localhost:8080/</a:t>
          </a:r>
        </a:p>
      </dgm:t>
    </dgm:pt>
    <dgm:pt modelId="{6BA24A78-37D5-4039-BA50-86A808D58028}" type="parTrans" cxnId="{713F7E63-E0E1-4B96-89A6-71A8650744DE}">
      <dgm:prSet/>
      <dgm:spPr/>
      <dgm:t>
        <a:bodyPr/>
        <a:lstStyle/>
        <a:p>
          <a:endParaRPr lang="en-IN"/>
        </a:p>
      </dgm:t>
    </dgm:pt>
    <dgm:pt modelId="{D68C53DD-9CE3-4776-B5E4-BA73DB39DA92}" type="sibTrans" cxnId="{713F7E63-E0E1-4B96-89A6-71A8650744DE}">
      <dgm:prSet/>
      <dgm:spPr/>
      <dgm:t>
        <a:bodyPr/>
        <a:lstStyle/>
        <a:p>
          <a:endParaRPr lang="en-IN"/>
        </a:p>
      </dgm:t>
    </dgm:pt>
    <dgm:pt modelId="{3789F750-63CD-4BA7-B89C-00D0606B4569}" type="pres">
      <dgm:prSet presAssocID="{A8A55653-246F-4BAE-B28A-AE8EED2D4166}" presName="linear" presStyleCnt="0">
        <dgm:presLayoutVars>
          <dgm:dir/>
          <dgm:animLvl val="lvl"/>
          <dgm:resizeHandles val="exact"/>
        </dgm:presLayoutVars>
      </dgm:prSet>
      <dgm:spPr/>
    </dgm:pt>
    <dgm:pt modelId="{B11B337A-DC61-43EB-8646-6F1E35B21B4C}" type="pres">
      <dgm:prSet presAssocID="{8FB86673-3114-47A7-8AB2-55646899412F}" presName="parentLin" presStyleCnt="0"/>
      <dgm:spPr/>
    </dgm:pt>
    <dgm:pt modelId="{BB6F76F5-4B2A-45A4-87BE-5505EFBBD23B}" type="pres">
      <dgm:prSet presAssocID="{8FB86673-3114-47A7-8AB2-55646899412F}" presName="parentLeftMargin" presStyleLbl="node1" presStyleIdx="0" presStyleCnt="3"/>
      <dgm:spPr/>
    </dgm:pt>
    <dgm:pt modelId="{6F28A4B9-958D-4EB8-A1BB-0CFB14566FFA}" type="pres">
      <dgm:prSet presAssocID="{8FB86673-3114-47A7-8AB2-5564689941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98DDF76-1BEA-4F37-B768-99D74039CA3D}" type="pres">
      <dgm:prSet presAssocID="{8FB86673-3114-47A7-8AB2-55646899412F}" presName="negativeSpace" presStyleCnt="0"/>
      <dgm:spPr/>
    </dgm:pt>
    <dgm:pt modelId="{E2707FBA-F4E7-4F23-9470-31A3F0C0F324}" type="pres">
      <dgm:prSet presAssocID="{8FB86673-3114-47A7-8AB2-55646899412F}" presName="childText" presStyleLbl="conFgAcc1" presStyleIdx="0" presStyleCnt="3" custLinFactNeighborX="-81" custLinFactNeighborY="-8462">
        <dgm:presLayoutVars>
          <dgm:bulletEnabled val="1"/>
        </dgm:presLayoutVars>
      </dgm:prSet>
      <dgm:spPr/>
    </dgm:pt>
    <dgm:pt modelId="{48CCAB37-83E2-4C74-857C-1E7E939E6B89}" type="pres">
      <dgm:prSet presAssocID="{8D8B6A1E-CCED-4B7D-BC3D-C0219738AD84}" presName="spaceBetweenRectangles" presStyleCnt="0"/>
      <dgm:spPr/>
    </dgm:pt>
    <dgm:pt modelId="{9C29A2E7-A5A5-4D3C-A432-6096F635E9B3}" type="pres">
      <dgm:prSet presAssocID="{D1653F49-90E7-4225-8483-F5834F92B4D0}" presName="parentLin" presStyleCnt="0"/>
      <dgm:spPr/>
    </dgm:pt>
    <dgm:pt modelId="{7DDB08AF-BD86-4022-A06C-F798C7EF1030}" type="pres">
      <dgm:prSet presAssocID="{D1653F49-90E7-4225-8483-F5834F92B4D0}" presName="parentLeftMargin" presStyleLbl="node1" presStyleIdx="0" presStyleCnt="3"/>
      <dgm:spPr/>
    </dgm:pt>
    <dgm:pt modelId="{D07FD176-560A-418A-A7A0-380E42C9061F}" type="pres">
      <dgm:prSet presAssocID="{D1653F49-90E7-4225-8483-F5834F92B4D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CBB1E2-3EE4-4AAE-B954-6FC27C7B67CB}" type="pres">
      <dgm:prSet presAssocID="{D1653F49-90E7-4225-8483-F5834F92B4D0}" presName="negativeSpace" presStyleCnt="0"/>
      <dgm:spPr/>
    </dgm:pt>
    <dgm:pt modelId="{4BCD54A7-2D71-4ED6-BF46-8541D7858EE3}" type="pres">
      <dgm:prSet presAssocID="{D1653F49-90E7-4225-8483-F5834F92B4D0}" presName="childText" presStyleLbl="conFgAcc1" presStyleIdx="1" presStyleCnt="3">
        <dgm:presLayoutVars>
          <dgm:bulletEnabled val="1"/>
        </dgm:presLayoutVars>
      </dgm:prSet>
      <dgm:spPr/>
    </dgm:pt>
    <dgm:pt modelId="{3DCB9FFD-C6EE-466F-B597-9029CC41BB35}" type="pres">
      <dgm:prSet presAssocID="{63F522FD-2347-4A99-9785-101D66D0120F}" presName="spaceBetweenRectangles" presStyleCnt="0"/>
      <dgm:spPr/>
    </dgm:pt>
    <dgm:pt modelId="{D8304E64-9750-4D32-B4B0-066F0884C480}" type="pres">
      <dgm:prSet presAssocID="{C81AF451-8612-4089-9B7D-78A4E149B034}" presName="parentLin" presStyleCnt="0"/>
      <dgm:spPr/>
    </dgm:pt>
    <dgm:pt modelId="{19CE01DC-DE10-4151-9D04-52083A65EF19}" type="pres">
      <dgm:prSet presAssocID="{C81AF451-8612-4089-9B7D-78A4E149B034}" presName="parentLeftMargin" presStyleLbl="node1" presStyleIdx="1" presStyleCnt="3"/>
      <dgm:spPr/>
    </dgm:pt>
    <dgm:pt modelId="{47243250-2242-4C99-8B98-409F3BEAA88A}" type="pres">
      <dgm:prSet presAssocID="{C81AF451-8612-4089-9B7D-78A4E149B03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E9BDA10-ABA3-4CB0-95FB-920882CA7E08}" type="pres">
      <dgm:prSet presAssocID="{C81AF451-8612-4089-9B7D-78A4E149B034}" presName="negativeSpace" presStyleCnt="0"/>
      <dgm:spPr/>
    </dgm:pt>
    <dgm:pt modelId="{D7A4C51C-EE07-47D0-B068-738D637320A5}" type="pres">
      <dgm:prSet presAssocID="{C81AF451-8612-4089-9B7D-78A4E149B03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1418D09-9545-4BF5-AA0C-6201D1FC7B41}" type="presOf" srcId="{8FB86673-3114-47A7-8AB2-55646899412F}" destId="{BB6F76F5-4B2A-45A4-87BE-5505EFBBD23B}" srcOrd="0" destOrd="0" presId="urn:microsoft.com/office/officeart/2005/8/layout/list1"/>
    <dgm:cxn modelId="{89460B16-54CC-4D3D-9B5D-668884736D21}" type="presOf" srcId="{D1653F49-90E7-4225-8483-F5834F92B4D0}" destId="{D07FD176-560A-418A-A7A0-380E42C9061F}" srcOrd="1" destOrd="0" presId="urn:microsoft.com/office/officeart/2005/8/layout/list1"/>
    <dgm:cxn modelId="{8B506726-201C-4B66-9EE4-E70807350369}" srcId="{8FB86673-3114-47A7-8AB2-55646899412F}" destId="{07DA9CB6-E31E-4C6C-964B-DB68492BC817}" srcOrd="0" destOrd="0" parTransId="{34927150-4473-4F1E-A9D3-6E84DE8CD93B}" sibTransId="{8399C120-7B21-478D-A0A9-19D0B358F40E}"/>
    <dgm:cxn modelId="{6B48E72D-B209-4F73-8A59-C588BF33CAC0}" type="presOf" srcId="{C81AF451-8612-4089-9B7D-78A4E149B034}" destId="{19CE01DC-DE10-4151-9D04-52083A65EF19}" srcOrd="0" destOrd="0" presId="urn:microsoft.com/office/officeart/2005/8/layout/list1"/>
    <dgm:cxn modelId="{F1BEF436-568A-445A-B815-A7C05F7F451F}" type="presOf" srcId="{D1653F49-90E7-4225-8483-F5834F92B4D0}" destId="{7DDB08AF-BD86-4022-A06C-F798C7EF1030}" srcOrd="0" destOrd="0" presId="urn:microsoft.com/office/officeart/2005/8/layout/list1"/>
    <dgm:cxn modelId="{E6622C3D-DD22-4404-896A-61A23BE2239E}" type="presOf" srcId="{07DA9CB6-E31E-4C6C-964B-DB68492BC817}" destId="{E2707FBA-F4E7-4F23-9470-31A3F0C0F324}" srcOrd="0" destOrd="0" presId="urn:microsoft.com/office/officeart/2005/8/layout/list1"/>
    <dgm:cxn modelId="{6ABD8D40-7BB5-4161-A8F0-4207C9B39B20}" type="presOf" srcId="{C81AF451-8612-4089-9B7D-78A4E149B034}" destId="{47243250-2242-4C99-8B98-409F3BEAA88A}" srcOrd="1" destOrd="0" presId="urn:microsoft.com/office/officeart/2005/8/layout/list1"/>
    <dgm:cxn modelId="{713F7E63-E0E1-4B96-89A6-71A8650744DE}" srcId="{C81AF451-8612-4089-9B7D-78A4E149B034}" destId="{30826F00-C713-4C62-8D4A-ADC706FA862D}" srcOrd="0" destOrd="0" parTransId="{6BA24A78-37D5-4039-BA50-86A808D58028}" sibTransId="{D68C53DD-9CE3-4776-B5E4-BA73DB39DA92}"/>
    <dgm:cxn modelId="{0EE68566-0B48-4F48-9B5B-690E10F58584}" srcId="{A8A55653-246F-4BAE-B28A-AE8EED2D4166}" destId="{C81AF451-8612-4089-9B7D-78A4E149B034}" srcOrd="2" destOrd="0" parTransId="{056A990A-41C1-40E0-B26D-FA43FCCE0E7A}" sibTransId="{D2E1EB67-880F-41F8-ABA2-E054741DFB1B}"/>
    <dgm:cxn modelId="{397B449F-066B-41F1-B833-E194C604A8CC}" srcId="{A8A55653-246F-4BAE-B28A-AE8EED2D4166}" destId="{D1653F49-90E7-4225-8483-F5834F92B4D0}" srcOrd="1" destOrd="0" parTransId="{564D9468-DF34-45F8-925A-EB87B3035D05}" sibTransId="{63F522FD-2347-4A99-9785-101D66D0120F}"/>
    <dgm:cxn modelId="{031ACBB1-B2A0-4C4E-BE85-7A0FC9C935BC}" srcId="{A8A55653-246F-4BAE-B28A-AE8EED2D4166}" destId="{8FB86673-3114-47A7-8AB2-55646899412F}" srcOrd="0" destOrd="0" parTransId="{250D615F-BF0E-41E7-AB46-81780D0AFC96}" sibTransId="{8D8B6A1E-CCED-4B7D-BC3D-C0219738AD84}"/>
    <dgm:cxn modelId="{9E9FD2B2-F581-4CB9-871E-A82A52EFD472}" type="presOf" srcId="{8FB86673-3114-47A7-8AB2-55646899412F}" destId="{6F28A4B9-958D-4EB8-A1BB-0CFB14566FFA}" srcOrd="1" destOrd="0" presId="urn:microsoft.com/office/officeart/2005/8/layout/list1"/>
    <dgm:cxn modelId="{4F5C4DB5-7C3B-4894-824A-A323504E0AEF}" type="presOf" srcId="{A8A55653-246F-4BAE-B28A-AE8EED2D4166}" destId="{3789F750-63CD-4BA7-B89C-00D0606B4569}" srcOrd="0" destOrd="0" presId="urn:microsoft.com/office/officeart/2005/8/layout/list1"/>
    <dgm:cxn modelId="{3F386FC9-BAFD-4F99-A7E7-2FCDB185D380}" srcId="{D1653F49-90E7-4225-8483-F5834F92B4D0}" destId="{F071C53B-1496-4FFA-873F-A64A02B0A5E1}" srcOrd="0" destOrd="0" parTransId="{69070152-0E9B-43BA-BB77-70743B681318}" sibTransId="{E1B4CB0C-925C-4489-86EE-FD7F15BF6E27}"/>
    <dgm:cxn modelId="{42819DD1-31E3-4AB2-B19B-33BC5FED8537}" type="presOf" srcId="{F071C53B-1496-4FFA-873F-A64A02B0A5E1}" destId="{4BCD54A7-2D71-4ED6-BF46-8541D7858EE3}" srcOrd="0" destOrd="0" presId="urn:microsoft.com/office/officeart/2005/8/layout/list1"/>
    <dgm:cxn modelId="{8CB2C8FC-B2A8-40AC-9024-62906519554D}" type="presOf" srcId="{30826F00-C713-4C62-8D4A-ADC706FA862D}" destId="{D7A4C51C-EE07-47D0-B068-738D637320A5}" srcOrd="0" destOrd="0" presId="urn:microsoft.com/office/officeart/2005/8/layout/list1"/>
    <dgm:cxn modelId="{9133CFC5-151C-4873-9F2C-F9A3862765D3}" type="presParOf" srcId="{3789F750-63CD-4BA7-B89C-00D0606B4569}" destId="{B11B337A-DC61-43EB-8646-6F1E35B21B4C}" srcOrd="0" destOrd="0" presId="urn:microsoft.com/office/officeart/2005/8/layout/list1"/>
    <dgm:cxn modelId="{FEF667B0-4F64-4324-89FE-AA0FB5B13153}" type="presParOf" srcId="{B11B337A-DC61-43EB-8646-6F1E35B21B4C}" destId="{BB6F76F5-4B2A-45A4-87BE-5505EFBBD23B}" srcOrd="0" destOrd="0" presId="urn:microsoft.com/office/officeart/2005/8/layout/list1"/>
    <dgm:cxn modelId="{105A38E5-84E8-4401-B0CC-EFBACDB71F03}" type="presParOf" srcId="{B11B337A-DC61-43EB-8646-6F1E35B21B4C}" destId="{6F28A4B9-958D-4EB8-A1BB-0CFB14566FFA}" srcOrd="1" destOrd="0" presId="urn:microsoft.com/office/officeart/2005/8/layout/list1"/>
    <dgm:cxn modelId="{677F4C94-78E2-45C2-A230-77A59DDC8861}" type="presParOf" srcId="{3789F750-63CD-4BA7-B89C-00D0606B4569}" destId="{B98DDF76-1BEA-4F37-B768-99D74039CA3D}" srcOrd="1" destOrd="0" presId="urn:microsoft.com/office/officeart/2005/8/layout/list1"/>
    <dgm:cxn modelId="{CB7289E0-ECFB-4FE7-9E39-BEF921F94B4C}" type="presParOf" srcId="{3789F750-63CD-4BA7-B89C-00D0606B4569}" destId="{E2707FBA-F4E7-4F23-9470-31A3F0C0F324}" srcOrd="2" destOrd="0" presId="urn:microsoft.com/office/officeart/2005/8/layout/list1"/>
    <dgm:cxn modelId="{B442953C-F467-4F94-A783-D730EA4897C2}" type="presParOf" srcId="{3789F750-63CD-4BA7-B89C-00D0606B4569}" destId="{48CCAB37-83E2-4C74-857C-1E7E939E6B89}" srcOrd="3" destOrd="0" presId="urn:microsoft.com/office/officeart/2005/8/layout/list1"/>
    <dgm:cxn modelId="{D34B2F95-7A9A-4BAA-B0AB-D10A2AC8B612}" type="presParOf" srcId="{3789F750-63CD-4BA7-B89C-00D0606B4569}" destId="{9C29A2E7-A5A5-4D3C-A432-6096F635E9B3}" srcOrd="4" destOrd="0" presId="urn:microsoft.com/office/officeart/2005/8/layout/list1"/>
    <dgm:cxn modelId="{B7AFAACB-6D71-44E1-B696-6FEFF172F81A}" type="presParOf" srcId="{9C29A2E7-A5A5-4D3C-A432-6096F635E9B3}" destId="{7DDB08AF-BD86-4022-A06C-F798C7EF1030}" srcOrd="0" destOrd="0" presId="urn:microsoft.com/office/officeart/2005/8/layout/list1"/>
    <dgm:cxn modelId="{0292EDAD-7702-486D-8D45-3E2355A74855}" type="presParOf" srcId="{9C29A2E7-A5A5-4D3C-A432-6096F635E9B3}" destId="{D07FD176-560A-418A-A7A0-380E42C9061F}" srcOrd="1" destOrd="0" presId="urn:microsoft.com/office/officeart/2005/8/layout/list1"/>
    <dgm:cxn modelId="{499AE967-21CA-41F4-AC83-50BD7CEDF7F8}" type="presParOf" srcId="{3789F750-63CD-4BA7-B89C-00D0606B4569}" destId="{79CBB1E2-3EE4-4AAE-B954-6FC27C7B67CB}" srcOrd="5" destOrd="0" presId="urn:microsoft.com/office/officeart/2005/8/layout/list1"/>
    <dgm:cxn modelId="{CF04E76A-CCD1-4BA6-A4DA-7AAC2F797A6F}" type="presParOf" srcId="{3789F750-63CD-4BA7-B89C-00D0606B4569}" destId="{4BCD54A7-2D71-4ED6-BF46-8541D7858EE3}" srcOrd="6" destOrd="0" presId="urn:microsoft.com/office/officeart/2005/8/layout/list1"/>
    <dgm:cxn modelId="{2E9D17F1-97C9-4092-845E-F3B977A67911}" type="presParOf" srcId="{3789F750-63CD-4BA7-B89C-00D0606B4569}" destId="{3DCB9FFD-C6EE-466F-B597-9029CC41BB35}" srcOrd="7" destOrd="0" presId="urn:microsoft.com/office/officeart/2005/8/layout/list1"/>
    <dgm:cxn modelId="{9200556D-0BFE-424E-BA34-D51036177656}" type="presParOf" srcId="{3789F750-63CD-4BA7-B89C-00D0606B4569}" destId="{D8304E64-9750-4D32-B4B0-066F0884C480}" srcOrd="8" destOrd="0" presId="urn:microsoft.com/office/officeart/2005/8/layout/list1"/>
    <dgm:cxn modelId="{153FDB11-F0AC-40E2-BD58-02B70E5FA982}" type="presParOf" srcId="{D8304E64-9750-4D32-B4B0-066F0884C480}" destId="{19CE01DC-DE10-4151-9D04-52083A65EF19}" srcOrd="0" destOrd="0" presId="urn:microsoft.com/office/officeart/2005/8/layout/list1"/>
    <dgm:cxn modelId="{359A199A-E691-4AB1-A08B-2F33C4870394}" type="presParOf" srcId="{D8304E64-9750-4D32-B4B0-066F0884C480}" destId="{47243250-2242-4C99-8B98-409F3BEAA88A}" srcOrd="1" destOrd="0" presId="urn:microsoft.com/office/officeart/2005/8/layout/list1"/>
    <dgm:cxn modelId="{E32161E2-8E95-402A-B8D8-CA639AF66960}" type="presParOf" srcId="{3789F750-63CD-4BA7-B89C-00D0606B4569}" destId="{EE9BDA10-ABA3-4CB0-95FB-920882CA7E08}" srcOrd="9" destOrd="0" presId="urn:microsoft.com/office/officeart/2005/8/layout/list1"/>
    <dgm:cxn modelId="{4911D13A-4E42-4A61-90FF-0C27444A7C8A}" type="presParOf" srcId="{3789F750-63CD-4BA7-B89C-00D0606B4569}" destId="{D7A4C51C-EE07-47D0-B068-738D637320A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0CDD91-4809-4FC8-8212-DCA2D23C89C4}" type="doc">
      <dgm:prSet loTypeId="urn:microsoft.com/office/officeart/2005/8/layout/list1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183705-819C-4D95-9124-9EEC170636CE}">
      <dgm:prSet phldrT="[Text]"/>
      <dgm:spPr/>
      <dgm:t>
        <a:bodyPr/>
        <a:lstStyle/>
        <a:p>
          <a:r>
            <a:rPr lang="en-US" dirty="0"/>
            <a:t>Folder structure</a:t>
          </a:r>
        </a:p>
      </dgm:t>
    </dgm:pt>
    <dgm:pt modelId="{64A14B32-F52D-4517-9BB5-7CD266F27B4F}" type="parTrans" cxnId="{2712B9DC-5E82-4F69-AF6C-5F02E2F94507}">
      <dgm:prSet/>
      <dgm:spPr/>
      <dgm:t>
        <a:bodyPr/>
        <a:lstStyle/>
        <a:p>
          <a:endParaRPr lang="en-US"/>
        </a:p>
      </dgm:t>
    </dgm:pt>
    <dgm:pt modelId="{FCB3C54C-61CC-4AF4-85A4-872675E65796}" type="sibTrans" cxnId="{2712B9DC-5E82-4F69-AF6C-5F02E2F94507}">
      <dgm:prSet/>
      <dgm:spPr/>
      <dgm:t>
        <a:bodyPr/>
        <a:lstStyle/>
        <a:p>
          <a:endParaRPr lang="en-US"/>
        </a:p>
      </dgm:t>
    </dgm:pt>
    <dgm:pt modelId="{B0E9F63C-7DAE-4BEE-BC3D-1DFCB6D54110}">
      <dgm:prSet/>
      <dgm:spPr/>
      <dgm:t>
        <a:bodyPr/>
        <a:lstStyle/>
        <a:p>
          <a:r>
            <a:rPr lang="en-US" dirty="0"/>
            <a:t>Import into IDE</a:t>
          </a:r>
        </a:p>
      </dgm:t>
    </dgm:pt>
    <dgm:pt modelId="{D59329EB-5168-4C16-BD74-77693E064BEC}" type="parTrans" cxnId="{C5C2B46D-9EA3-40FD-95F1-22D67DECD9B1}">
      <dgm:prSet/>
      <dgm:spPr/>
      <dgm:t>
        <a:bodyPr/>
        <a:lstStyle/>
        <a:p>
          <a:endParaRPr lang="en-US"/>
        </a:p>
      </dgm:t>
    </dgm:pt>
    <dgm:pt modelId="{39581195-32D3-49B0-9BAA-0E06D2F167BB}" type="sibTrans" cxnId="{C5C2B46D-9EA3-40FD-95F1-22D67DECD9B1}">
      <dgm:prSet/>
      <dgm:spPr/>
      <dgm:t>
        <a:bodyPr/>
        <a:lstStyle/>
        <a:p>
          <a:endParaRPr lang="en-US"/>
        </a:p>
      </dgm:t>
    </dgm:pt>
    <dgm:pt modelId="{FD46B5CF-3FA3-4638-9635-569349020303}">
      <dgm:prSet/>
      <dgm:spPr/>
      <dgm:t>
        <a:bodyPr/>
        <a:lstStyle/>
        <a:p>
          <a:r>
            <a:rPr lang="en-US" dirty="0"/>
            <a:t>Setting for Log4j</a:t>
          </a:r>
        </a:p>
      </dgm:t>
    </dgm:pt>
    <dgm:pt modelId="{AA909A17-3641-419D-9A74-B81DE2283ED0}" type="parTrans" cxnId="{7A12F98E-AB2C-4919-9A36-54FF1257DE79}">
      <dgm:prSet/>
      <dgm:spPr/>
      <dgm:t>
        <a:bodyPr/>
        <a:lstStyle/>
        <a:p>
          <a:endParaRPr lang="en-US"/>
        </a:p>
      </dgm:t>
    </dgm:pt>
    <dgm:pt modelId="{28164013-48A9-4EB7-B1A4-EB6F5637B340}" type="sibTrans" cxnId="{7A12F98E-AB2C-4919-9A36-54FF1257DE79}">
      <dgm:prSet/>
      <dgm:spPr/>
      <dgm:t>
        <a:bodyPr/>
        <a:lstStyle/>
        <a:p>
          <a:endParaRPr lang="en-US"/>
        </a:p>
      </dgm:t>
    </dgm:pt>
    <dgm:pt modelId="{F6DB3992-A467-41F0-862E-9FBC20AB9519}">
      <dgm:prSet/>
      <dgm:spPr/>
      <dgm:t>
        <a:bodyPr/>
        <a:lstStyle/>
        <a:p>
          <a:r>
            <a:rPr lang="en-US" dirty="0"/>
            <a:t>Update the project and download dependencies</a:t>
          </a:r>
        </a:p>
      </dgm:t>
    </dgm:pt>
    <dgm:pt modelId="{30FBFA39-245A-4C80-998E-EEA51DE080DD}" type="parTrans" cxnId="{FD2952D2-FC14-40F3-98ED-5D93A1E0EAFF}">
      <dgm:prSet/>
      <dgm:spPr/>
      <dgm:t>
        <a:bodyPr/>
        <a:lstStyle/>
        <a:p>
          <a:endParaRPr lang="en-US"/>
        </a:p>
      </dgm:t>
    </dgm:pt>
    <dgm:pt modelId="{495C2FF3-3701-4EB4-958C-03146AAB854E}" type="sibTrans" cxnId="{FD2952D2-FC14-40F3-98ED-5D93A1E0EAFF}">
      <dgm:prSet/>
      <dgm:spPr/>
      <dgm:t>
        <a:bodyPr/>
        <a:lstStyle/>
        <a:p>
          <a:endParaRPr lang="en-US"/>
        </a:p>
      </dgm:t>
    </dgm:pt>
    <dgm:pt modelId="{2540C8F8-DC35-4891-8F7A-CDFE7A50FE0E}">
      <dgm:prSet/>
      <dgm:spPr/>
      <dgm:t>
        <a:bodyPr/>
        <a:lstStyle/>
        <a:p>
          <a:r>
            <a:rPr lang="en-US" dirty="0"/>
            <a:t>Starting Point</a:t>
          </a:r>
        </a:p>
      </dgm:t>
    </dgm:pt>
    <dgm:pt modelId="{304EA738-2531-45A6-BF92-B789D5D95D44}" type="parTrans" cxnId="{A24D8BD0-E4AA-4C27-856D-6310F29C2717}">
      <dgm:prSet/>
      <dgm:spPr/>
      <dgm:t>
        <a:bodyPr/>
        <a:lstStyle/>
        <a:p>
          <a:endParaRPr lang="en-US"/>
        </a:p>
      </dgm:t>
    </dgm:pt>
    <dgm:pt modelId="{9B0A07FF-7ACA-46F0-BD32-85E43B05D742}" type="sibTrans" cxnId="{A24D8BD0-E4AA-4C27-856D-6310F29C2717}">
      <dgm:prSet/>
      <dgm:spPr/>
      <dgm:t>
        <a:bodyPr/>
        <a:lstStyle/>
        <a:p>
          <a:endParaRPr lang="en-US"/>
        </a:p>
      </dgm:t>
    </dgm:pt>
    <dgm:pt modelId="{1C685005-CB58-4646-8DA1-8EC264808955}">
      <dgm:prSet/>
      <dgm:spPr/>
      <dgm:t>
        <a:bodyPr/>
        <a:lstStyle/>
        <a:p>
          <a:r>
            <a:rPr lang="en-US" dirty="0"/>
            <a:t>Sample message</a:t>
          </a:r>
        </a:p>
      </dgm:t>
    </dgm:pt>
    <dgm:pt modelId="{4479C1D1-73AE-4103-8710-AD7BDF6CBD70}" type="parTrans" cxnId="{A271621C-A5BB-4E5E-9738-4FA50C3CBBA4}">
      <dgm:prSet/>
      <dgm:spPr/>
      <dgm:t>
        <a:bodyPr/>
        <a:lstStyle/>
        <a:p>
          <a:endParaRPr lang="en-US"/>
        </a:p>
      </dgm:t>
    </dgm:pt>
    <dgm:pt modelId="{AAD8FD36-140F-4EF5-ACAA-094A4A1CD798}" type="sibTrans" cxnId="{A271621C-A5BB-4E5E-9738-4FA50C3CBBA4}">
      <dgm:prSet/>
      <dgm:spPr/>
      <dgm:t>
        <a:bodyPr/>
        <a:lstStyle/>
        <a:p>
          <a:endParaRPr lang="en-US"/>
        </a:p>
      </dgm:t>
    </dgm:pt>
    <dgm:pt modelId="{23B1C0D6-0F80-4AD9-8420-6F752501473D}" type="pres">
      <dgm:prSet presAssocID="{F50CDD91-4809-4FC8-8212-DCA2D23C89C4}" presName="linear" presStyleCnt="0">
        <dgm:presLayoutVars>
          <dgm:dir/>
          <dgm:animLvl val="lvl"/>
          <dgm:resizeHandles val="exact"/>
        </dgm:presLayoutVars>
      </dgm:prSet>
      <dgm:spPr/>
    </dgm:pt>
    <dgm:pt modelId="{2933FD6B-836B-49A8-A258-7CAC0A0A2B25}" type="pres">
      <dgm:prSet presAssocID="{65183705-819C-4D95-9124-9EEC170636CE}" presName="parentLin" presStyleCnt="0"/>
      <dgm:spPr/>
    </dgm:pt>
    <dgm:pt modelId="{0100AA0D-E843-4A35-8757-1B54142E6051}" type="pres">
      <dgm:prSet presAssocID="{65183705-819C-4D95-9124-9EEC170636CE}" presName="parentLeftMargin" presStyleLbl="node1" presStyleIdx="0" presStyleCnt="6"/>
      <dgm:spPr/>
    </dgm:pt>
    <dgm:pt modelId="{B3C758DD-90D5-42D0-8B21-CED818A9A7EA}" type="pres">
      <dgm:prSet presAssocID="{65183705-819C-4D95-9124-9EEC170636C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0FBA644-88DE-4F2C-AC5B-401A7AE2C162}" type="pres">
      <dgm:prSet presAssocID="{65183705-819C-4D95-9124-9EEC170636CE}" presName="negativeSpace" presStyleCnt="0"/>
      <dgm:spPr/>
    </dgm:pt>
    <dgm:pt modelId="{37ACF6C6-C404-4A78-8113-775FD0BB36EF}" type="pres">
      <dgm:prSet presAssocID="{65183705-819C-4D95-9124-9EEC170636CE}" presName="childText" presStyleLbl="conFgAcc1" presStyleIdx="0" presStyleCnt="6">
        <dgm:presLayoutVars>
          <dgm:bulletEnabled val="1"/>
        </dgm:presLayoutVars>
      </dgm:prSet>
      <dgm:spPr/>
    </dgm:pt>
    <dgm:pt modelId="{AC6B02BD-F46E-4E3F-96CB-22C198A94DAF}" type="pres">
      <dgm:prSet presAssocID="{FCB3C54C-61CC-4AF4-85A4-872675E65796}" presName="spaceBetweenRectangles" presStyleCnt="0"/>
      <dgm:spPr/>
    </dgm:pt>
    <dgm:pt modelId="{BAC22265-FD47-4463-AAAA-06E19FD9FCCA}" type="pres">
      <dgm:prSet presAssocID="{B0E9F63C-7DAE-4BEE-BC3D-1DFCB6D54110}" presName="parentLin" presStyleCnt="0"/>
      <dgm:spPr/>
    </dgm:pt>
    <dgm:pt modelId="{024346C0-0817-42E1-A0B8-C4CF9A477271}" type="pres">
      <dgm:prSet presAssocID="{B0E9F63C-7DAE-4BEE-BC3D-1DFCB6D54110}" presName="parentLeftMargin" presStyleLbl="node1" presStyleIdx="0" presStyleCnt="6"/>
      <dgm:spPr/>
    </dgm:pt>
    <dgm:pt modelId="{ECDAF142-2E58-4A91-A8F4-E7EE67A2EAD4}" type="pres">
      <dgm:prSet presAssocID="{B0E9F63C-7DAE-4BEE-BC3D-1DFCB6D5411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3E000E5-9986-4F7E-950C-355D93DB79DB}" type="pres">
      <dgm:prSet presAssocID="{B0E9F63C-7DAE-4BEE-BC3D-1DFCB6D54110}" presName="negativeSpace" presStyleCnt="0"/>
      <dgm:spPr/>
    </dgm:pt>
    <dgm:pt modelId="{97B7B58B-657F-43AF-B63B-A2E5815A6FAB}" type="pres">
      <dgm:prSet presAssocID="{B0E9F63C-7DAE-4BEE-BC3D-1DFCB6D54110}" presName="childText" presStyleLbl="conFgAcc1" presStyleIdx="1" presStyleCnt="6">
        <dgm:presLayoutVars>
          <dgm:bulletEnabled val="1"/>
        </dgm:presLayoutVars>
      </dgm:prSet>
      <dgm:spPr/>
    </dgm:pt>
    <dgm:pt modelId="{753CAA01-68ED-435F-AFBA-4E73646788BE}" type="pres">
      <dgm:prSet presAssocID="{39581195-32D3-49B0-9BAA-0E06D2F167BB}" presName="spaceBetweenRectangles" presStyleCnt="0"/>
      <dgm:spPr/>
    </dgm:pt>
    <dgm:pt modelId="{97C4172A-A288-45B9-B75E-A3776F0FFC83}" type="pres">
      <dgm:prSet presAssocID="{FD46B5CF-3FA3-4638-9635-569349020303}" presName="parentLin" presStyleCnt="0"/>
      <dgm:spPr/>
    </dgm:pt>
    <dgm:pt modelId="{5AE0F34B-3413-4D5A-B995-4D941C9B7CDE}" type="pres">
      <dgm:prSet presAssocID="{FD46B5CF-3FA3-4638-9635-569349020303}" presName="parentLeftMargin" presStyleLbl="node1" presStyleIdx="1" presStyleCnt="6"/>
      <dgm:spPr/>
    </dgm:pt>
    <dgm:pt modelId="{CDDC67CE-C481-4AF6-90B2-14D99407D1A4}" type="pres">
      <dgm:prSet presAssocID="{FD46B5CF-3FA3-4638-9635-56934902030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D95A9AF-84C7-4973-B16D-956DCFB762D8}" type="pres">
      <dgm:prSet presAssocID="{FD46B5CF-3FA3-4638-9635-569349020303}" presName="negativeSpace" presStyleCnt="0"/>
      <dgm:spPr/>
    </dgm:pt>
    <dgm:pt modelId="{A8AEA4A6-3169-45F1-97AF-3EE3744353ED}" type="pres">
      <dgm:prSet presAssocID="{FD46B5CF-3FA3-4638-9635-569349020303}" presName="childText" presStyleLbl="conFgAcc1" presStyleIdx="2" presStyleCnt="6">
        <dgm:presLayoutVars>
          <dgm:bulletEnabled val="1"/>
        </dgm:presLayoutVars>
      </dgm:prSet>
      <dgm:spPr/>
    </dgm:pt>
    <dgm:pt modelId="{C2F5FA83-E4A3-48BB-A50D-854BFF91110D}" type="pres">
      <dgm:prSet presAssocID="{28164013-48A9-4EB7-B1A4-EB6F5637B340}" presName="spaceBetweenRectangles" presStyleCnt="0"/>
      <dgm:spPr/>
    </dgm:pt>
    <dgm:pt modelId="{EA0FBA3F-6DFF-470E-A745-B6CCA781A1E1}" type="pres">
      <dgm:prSet presAssocID="{F6DB3992-A467-41F0-862E-9FBC20AB9519}" presName="parentLin" presStyleCnt="0"/>
      <dgm:spPr/>
    </dgm:pt>
    <dgm:pt modelId="{2FA8596D-D4B8-4928-834D-6EC91D7382C6}" type="pres">
      <dgm:prSet presAssocID="{F6DB3992-A467-41F0-862E-9FBC20AB9519}" presName="parentLeftMargin" presStyleLbl="node1" presStyleIdx="2" presStyleCnt="6"/>
      <dgm:spPr/>
    </dgm:pt>
    <dgm:pt modelId="{E5B26BE8-8E8F-4DED-8364-5A3901816BB0}" type="pres">
      <dgm:prSet presAssocID="{F6DB3992-A467-41F0-862E-9FBC20AB951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D514005-E65B-4C4C-AB40-BE990FC57AED}" type="pres">
      <dgm:prSet presAssocID="{F6DB3992-A467-41F0-862E-9FBC20AB9519}" presName="negativeSpace" presStyleCnt="0"/>
      <dgm:spPr/>
    </dgm:pt>
    <dgm:pt modelId="{49837452-8115-4810-8C9B-992D2AF46F7F}" type="pres">
      <dgm:prSet presAssocID="{F6DB3992-A467-41F0-862E-9FBC20AB9519}" presName="childText" presStyleLbl="conFgAcc1" presStyleIdx="3" presStyleCnt="6">
        <dgm:presLayoutVars>
          <dgm:bulletEnabled val="1"/>
        </dgm:presLayoutVars>
      </dgm:prSet>
      <dgm:spPr/>
    </dgm:pt>
    <dgm:pt modelId="{71AB05F1-5336-47A7-8326-7548D00EBBA6}" type="pres">
      <dgm:prSet presAssocID="{495C2FF3-3701-4EB4-958C-03146AAB854E}" presName="spaceBetweenRectangles" presStyleCnt="0"/>
      <dgm:spPr/>
    </dgm:pt>
    <dgm:pt modelId="{BED06AF4-63A8-4F80-8AA3-DD80F4AAC878}" type="pres">
      <dgm:prSet presAssocID="{2540C8F8-DC35-4891-8F7A-CDFE7A50FE0E}" presName="parentLin" presStyleCnt="0"/>
      <dgm:spPr/>
    </dgm:pt>
    <dgm:pt modelId="{21DF274B-2C31-43D1-AE09-45C75FD5667A}" type="pres">
      <dgm:prSet presAssocID="{2540C8F8-DC35-4891-8F7A-CDFE7A50FE0E}" presName="parentLeftMargin" presStyleLbl="node1" presStyleIdx="3" presStyleCnt="6"/>
      <dgm:spPr/>
    </dgm:pt>
    <dgm:pt modelId="{D1267FF6-0EDE-4669-858A-058D5882830C}" type="pres">
      <dgm:prSet presAssocID="{2540C8F8-DC35-4891-8F7A-CDFE7A50FE0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5283898-F5A7-422C-A5E0-0F1CC1C78C6C}" type="pres">
      <dgm:prSet presAssocID="{2540C8F8-DC35-4891-8F7A-CDFE7A50FE0E}" presName="negativeSpace" presStyleCnt="0"/>
      <dgm:spPr/>
    </dgm:pt>
    <dgm:pt modelId="{295E2529-6774-4766-BA51-3B2E73040E6D}" type="pres">
      <dgm:prSet presAssocID="{2540C8F8-DC35-4891-8F7A-CDFE7A50FE0E}" presName="childText" presStyleLbl="conFgAcc1" presStyleIdx="4" presStyleCnt="6">
        <dgm:presLayoutVars>
          <dgm:bulletEnabled val="1"/>
        </dgm:presLayoutVars>
      </dgm:prSet>
      <dgm:spPr/>
    </dgm:pt>
    <dgm:pt modelId="{11BCB339-3AC3-445F-BC01-9D35BA5AEFD9}" type="pres">
      <dgm:prSet presAssocID="{9B0A07FF-7ACA-46F0-BD32-85E43B05D742}" presName="spaceBetweenRectangles" presStyleCnt="0"/>
      <dgm:spPr/>
    </dgm:pt>
    <dgm:pt modelId="{6B301569-D994-470D-9319-9E03F22E9F4A}" type="pres">
      <dgm:prSet presAssocID="{1C685005-CB58-4646-8DA1-8EC264808955}" presName="parentLin" presStyleCnt="0"/>
      <dgm:spPr/>
    </dgm:pt>
    <dgm:pt modelId="{0588ADC7-AD54-4E06-8786-9A6EA32E6603}" type="pres">
      <dgm:prSet presAssocID="{1C685005-CB58-4646-8DA1-8EC264808955}" presName="parentLeftMargin" presStyleLbl="node1" presStyleIdx="4" presStyleCnt="6"/>
      <dgm:spPr/>
    </dgm:pt>
    <dgm:pt modelId="{D705A15E-027D-4484-8B81-E393F4CA9243}" type="pres">
      <dgm:prSet presAssocID="{1C685005-CB58-4646-8DA1-8EC26480895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4D595AB-6121-4EF8-9126-1767F56658D6}" type="pres">
      <dgm:prSet presAssocID="{1C685005-CB58-4646-8DA1-8EC264808955}" presName="negativeSpace" presStyleCnt="0"/>
      <dgm:spPr/>
    </dgm:pt>
    <dgm:pt modelId="{AD9F5CE6-179F-4F92-84CE-EF79798A57B7}" type="pres">
      <dgm:prSet presAssocID="{1C685005-CB58-4646-8DA1-8EC26480895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FCFBD607-FF5F-4918-A7CF-C4F7E5A7752C}" type="presOf" srcId="{2540C8F8-DC35-4891-8F7A-CDFE7A50FE0E}" destId="{21DF274B-2C31-43D1-AE09-45C75FD5667A}" srcOrd="0" destOrd="0" presId="urn:microsoft.com/office/officeart/2005/8/layout/list1"/>
    <dgm:cxn modelId="{13E74417-22FC-4CD5-9E96-62C125C48894}" type="presOf" srcId="{B0E9F63C-7DAE-4BEE-BC3D-1DFCB6D54110}" destId="{024346C0-0817-42E1-A0B8-C4CF9A477271}" srcOrd="0" destOrd="0" presId="urn:microsoft.com/office/officeart/2005/8/layout/list1"/>
    <dgm:cxn modelId="{A271621C-A5BB-4E5E-9738-4FA50C3CBBA4}" srcId="{F50CDD91-4809-4FC8-8212-DCA2D23C89C4}" destId="{1C685005-CB58-4646-8DA1-8EC264808955}" srcOrd="5" destOrd="0" parTransId="{4479C1D1-73AE-4103-8710-AD7BDF6CBD70}" sibTransId="{AAD8FD36-140F-4EF5-ACAA-094A4A1CD798}"/>
    <dgm:cxn modelId="{7437CD1D-26FA-48B9-AC34-378A867305AE}" type="presOf" srcId="{F50CDD91-4809-4FC8-8212-DCA2D23C89C4}" destId="{23B1C0D6-0F80-4AD9-8420-6F752501473D}" srcOrd="0" destOrd="0" presId="urn:microsoft.com/office/officeart/2005/8/layout/list1"/>
    <dgm:cxn modelId="{A3A00924-F7AF-4A7A-B9BD-2FC0EEF4598C}" type="presOf" srcId="{FD46B5CF-3FA3-4638-9635-569349020303}" destId="{5AE0F34B-3413-4D5A-B995-4D941C9B7CDE}" srcOrd="0" destOrd="0" presId="urn:microsoft.com/office/officeart/2005/8/layout/list1"/>
    <dgm:cxn modelId="{B0CA4842-21E0-4F0A-8F83-EEE36EB929AD}" type="presOf" srcId="{2540C8F8-DC35-4891-8F7A-CDFE7A50FE0E}" destId="{D1267FF6-0EDE-4669-858A-058D5882830C}" srcOrd="1" destOrd="0" presId="urn:microsoft.com/office/officeart/2005/8/layout/list1"/>
    <dgm:cxn modelId="{C5C2B46D-9EA3-40FD-95F1-22D67DECD9B1}" srcId="{F50CDD91-4809-4FC8-8212-DCA2D23C89C4}" destId="{B0E9F63C-7DAE-4BEE-BC3D-1DFCB6D54110}" srcOrd="1" destOrd="0" parTransId="{D59329EB-5168-4C16-BD74-77693E064BEC}" sibTransId="{39581195-32D3-49B0-9BAA-0E06D2F167BB}"/>
    <dgm:cxn modelId="{C98B356F-35E4-469E-8DC7-FD6C140DA4B6}" type="presOf" srcId="{F6DB3992-A467-41F0-862E-9FBC20AB9519}" destId="{2FA8596D-D4B8-4928-834D-6EC91D7382C6}" srcOrd="0" destOrd="0" presId="urn:microsoft.com/office/officeart/2005/8/layout/list1"/>
    <dgm:cxn modelId="{CD00A47E-5262-4A8F-A9E4-907871962ABC}" type="presOf" srcId="{65183705-819C-4D95-9124-9EEC170636CE}" destId="{0100AA0D-E843-4A35-8757-1B54142E6051}" srcOrd="0" destOrd="0" presId="urn:microsoft.com/office/officeart/2005/8/layout/list1"/>
    <dgm:cxn modelId="{49451286-C127-4C63-B8EA-1AAF2C10F945}" type="presOf" srcId="{B0E9F63C-7DAE-4BEE-BC3D-1DFCB6D54110}" destId="{ECDAF142-2E58-4A91-A8F4-E7EE67A2EAD4}" srcOrd="1" destOrd="0" presId="urn:microsoft.com/office/officeart/2005/8/layout/list1"/>
    <dgm:cxn modelId="{7A12F98E-AB2C-4919-9A36-54FF1257DE79}" srcId="{F50CDD91-4809-4FC8-8212-DCA2D23C89C4}" destId="{FD46B5CF-3FA3-4638-9635-569349020303}" srcOrd="2" destOrd="0" parTransId="{AA909A17-3641-419D-9A74-B81DE2283ED0}" sibTransId="{28164013-48A9-4EB7-B1A4-EB6F5637B340}"/>
    <dgm:cxn modelId="{AAA01F8F-37B2-438B-8A3E-3D413C3FE874}" type="presOf" srcId="{1C685005-CB58-4646-8DA1-8EC264808955}" destId="{D705A15E-027D-4484-8B81-E393F4CA9243}" srcOrd="1" destOrd="0" presId="urn:microsoft.com/office/officeart/2005/8/layout/list1"/>
    <dgm:cxn modelId="{39BB4BB6-ECEE-4D01-9C10-6AA4A0B28A53}" type="presOf" srcId="{1C685005-CB58-4646-8DA1-8EC264808955}" destId="{0588ADC7-AD54-4E06-8786-9A6EA32E6603}" srcOrd="0" destOrd="0" presId="urn:microsoft.com/office/officeart/2005/8/layout/list1"/>
    <dgm:cxn modelId="{97FC61CA-3F75-4549-84E3-30983120FECA}" type="presOf" srcId="{F6DB3992-A467-41F0-862E-9FBC20AB9519}" destId="{E5B26BE8-8E8F-4DED-8364-5A3901816BB0}" srcOrd="1" destOrd="0" presId="urn:microsoft.com/office/officeart/2005/8/layout/list1"/>
    <dgm:cxn modelId="{A24D8BD0-E4AA-4C27-856D-6310F29C2717}" srcId="{F50CDD91-4809-4FC8-8212-DCA2D23C89C4}" destId="{2540C8F8-DC35-4891-8F7A-CDFE7A50FE0E}" srcOrd="4" destOrd="0" parTransId="{304EA738-2531-45A6-BF92-B789D5D95D44}" sibTransId="{9B0A07FF-7ACA-46F0-BD32-85E43B05D742}"/>
    <dgm:cxn modelId="{FD2952D2-FC14-40F3-98ED-5D93A1E0EAFF}" srcId="{F50CDD91-4809-4FC8-8212-DCA2D23C89C4}" destId="{F6DB3992-A467-41F0-862E-9FBC20AB9519}" srcOrd="3" destOrd="0" parTransId="{30FBFA39-245A-4C80-998E-EEA51DE080DD}" sibTransId="{495C2FF3-3701-4EB4-958C-03146AAB854E}"/>
    <dgm:cxn modelId="{2712B9DC-5E82-4F69-AF6C-5F02E2F94507}" srcId="{F50CDD91-4809-4FC8-8212-DCA2D23C89C4}" destId="{65183705-819C-4D95-9124-9EEC170636CE}" srcOrd="0" destOrd="0" parTransId="{64A14B32-F52D-4517-9BB5-7CD266F27B4F}" sibTransId="{FCB3C54C-61CC-4AF4-85A4-872675E65796}"/>
    <dgm:cxn modelId="{F0A66CEE-0E2E-4FFF-AAC7-96797D3BE5F1}" type="presOf" srcId="{65183705-819C-4D95-9124-9EEC170636CE}" destId="{B3C758DD-90D5-42D0-8B21-CED818A9A7EA}" srcOrd="1" destOrd="0" presId="urn:microsoft.com/office/officeart/2005/8/layout/list1"/>
    <dgm:cxn modelId="{89C8FEF1-AFF4-40F3-85EF-44C31A3D1FF3}" type="presOf" srcId="{FD46B5CF-3FA3-4638-9635-569349020303}" destId="{CDDC67CE-C481-4AF6-90B2-14D99407D1A4}" srcOrd="1" destOrd="0" presId="urn:microsoft.com/office/officeart/2005/8/layout/list1"/>
    <dgm:cxn modelId="{C167F9D3-34D3-4E70-85FE-D77CC564A01E}" type="presParOf" srcId="{23B1C0D6-0F80-4AD9-8420-6F752501473D}" destId="{2933FD6B-836B-49A8-A258-7CAC0A0A2B25}" srcOrd="0" destOrd="0" presId="urn:microsoft.com/office/officeart/2005/8/layout/list1"/>
    <dgm:cxn modelId="{B22118C4-C4B2-4059-B139-45B66A095ABF}" type="presParOf" srcId="{2933FD6B-836B-49A8-A258-7CAC0A0A2B25}" destId="{0100AA0D-E843-4A35-8757-1B54142E6051}" srcOrd="0" destOrd="0" presId="urn:microsoft.com/office/officeart/2005/8/layout/list1"/>
    <dgm:cxn modelId="{DA0619FD-E472-4469-8ABF-1C1897641E2E}" type="presParOf" srcId="{2933FD6B-836B-49A8-A258-7CAC0A0A2B25}" destId="{B3C758DD-90D5-42D0-8B21-CED818A9A7EA}" srcOrd="1" destOrd="0" presId="urn:microsoft.com/office/officeart/2005/8/layout/list1"/>
    <dgm:cxn modelId="{EA99FA82-B29A-4A0E-B381-99F2D08ED84A}" type="presParOf" srcId="{23B1C0D6-0F80-4AD9-8420-6F752501473D}" destId="{60FBA644-88DE-4F2C-AC5B-401A7AE2C162}" srcOrd="1" destOrd="0" presId="urn:microsoft.com/office/officeart/2005/8/layout/list1"/>
    <dgm:cxn modelId="{163B485B-E429-413F-9E64-9533C29A7068}" type="presParOf" srcId="{23B1C0D6-0F80-4AD9-8420-6F752501473D}" destId="{37ACF6C6-C404-4A78-8113-775FD0BB36EF}" srcOrd="2" destOrd="0" presId="urn:microsoft.com/office/officeart/2005/8/layout/list1"/>
    <dgm:cxn modelId="{F5D72145-D916-459C-9661-26299EB4662B}" type="presParOf" srcId="{23B1C0D6-0F80-4AD9-8420-6F752501473D}" destId="{AC6B02BD-F46E-4E3F-96CB-22C198A94DAF}" srcOrd="3" destOrd="0" presId="urn:microsoft.com/office/officeart/2005/8/layout/list1"/>
    <dgm:cxn modelId="{6209839B-357A-4A9F-9D6D-988F1D131305}" type="presParOf" srcId="{23B1C0D6-0F80-4AD9-8420-6F752501473D}" destId="{BAC22265-FD47-4463-AAAA-06E19FD9FCCA}" srcOrd="4" destOrd="0" presId="urn:microsoft.com/office/officeart/2005/8/layout/list1"/>
    <dgm:cxn modelId="{048A6A63-E1D2-492D-AC9A-EC7150AAD8A3}" type="presParOf" srcId="{BAC22265-FD47-4463-AAAA-06E19FD9FCCA}" destId="{024346C0-0817-42E1-A0B8-C4CF9A477271}" srcOrd="0" destOrd="0" presId="urn:microsoft.com/office/officeart/2005/8/layout/list1"/>
    <dgm:cxn modelId="{09DC9634-81A0-4780-8E48-4879E975C3B2}" type="presParOf" srcId="{BAC22265-FD47-4463-AAAA-06E19FD9FCCA}" destId="{ECDAF142-2E58-4A91-A8F4-E7EE67A2EAD4}" srcOrd="1" destOrd="0" presId="urn:microsoft.com/office/officeart/2005/8/layout/list1"/>
    <dgm:cxn modelId="{03730A8A-5F95-49D2-AC66-F16E6273313D}" type="presParOf" srcId="{23B1C0D6-0F80-4AD9-8420-6F752501473D}" destId="{F3E000E5-9986-4F7E-950C-355D93DB79DB}" srcOrd="5" destOrd="0" presId="urn:microsoft.com/office/officeart/2005/8/layout/list1"/>
    <dgm:cxn modelId="{01684DAB-0467-4C2D-B8C3-A74E575B8FB6}" type="presParOf" srcId="{23B1C0D6-0F80-4AD9-8420-6F752501473D}" destId="{97B7B58B-657F-43AF-B63B-A2E5815A6FAB}" srcOrd="6" destOrd="0" presId="urn:microsoft.com/office/officeart/2005/8/layout/list1"/>
    <dgm:cxn modelId="{5C5C8131-9FD4-48AF-917B-D349DFA5296E}" type="presParOf" srcId="{23B1C0D6-0F80-4AD9-8420-6F752501473D}" destId="{753CAA01-68ED-435F-AFBA-4E73646788BE}" srcOrd="7" destOrd="0" presId="urn:microsoft.com/office/officeart/2005/8/layout/list1"/>
    <dgm:cxn modelId="{23B974F7-796B-4920-939A-3E6C022BF477}" type="presParOf" srcId="{23B1C0D6-0F80-4AD9-8420-6F752501473D}" destId="{97C4172A-A288-45B9-B75E-A3776F0FFC83}" srcOrd="8" destOrd="0" presId="urn:microsoft.com/office/officeart/2005/8/layout/list1"/>
    <dgm:cxn modelId="{223571D3-2C10-4713-B6C0-B42297BC1FA4}" type="presParOf" srcId="{97C4172A-A288-45B9-B75E-A3776F0FFC83}" destId="{5AE0F34B-3413-4D5A-B995-4D941C9B7CDE}" srcOrd="0" destOrd="0" presId="urn:microsoft.com/office/officeart/2005/8/layout/list1"/>
    <dgm:cxn modelId="{6F59D26A-04C5-4B02-8E7A-43F74EC43E38}" type="presParOf" srcId="{97C4172A-A288-45B9-B75E-A3776F0FFC83}" destId="{CDDC67CE-C481-4AF6-90B2-14D99407D1A4}" srcOrd="1" destOrd="0" presId="urn:microsoft.com/office/officeart/2005/8/layout/list1"/>
    <dgm:cxn modelId="{8CAA1C60-D475-400A-9901-6950B5B72DEE}" type="presParOf" srcId="{23B1C0D6-0F80-4AD9-8420-6F752501473D}" destId="{CD95A9AF-84C7-4973-B16D-956DCFB762D8}" srcOrd="9" destOrd="0" presId="urn:microsoft.com/office/officeart/2005/8/layout/list1"/>
    <dgm:cxn modelId="{2D46FF3C-DD6D-4255-9240-5AEE9774B2A6}" type="presParOf" srcId="{23B1C0D6-0F80-4AD9-8420-6F752501473D}" destId="{A8AEA4A6-3169-45F1-97AF-3EE3744353ED}" srcOrd="10" destOrd="0" presId="urn:microsoft.com/office/officeart/2005/8/layout/list1"/>
    <dgm:cxn modelId="{241F36BA-6E77-4A6D-B0F6-A100B23BBD74}" type="presParOf" srcId="{23B1C0D6-0F80-4AD9-8420-6F752501473D}" destId="{C2F5FA83-E4A3-48BB-A50D-854BFF91110D}" srcOrd="11" destOrd="0" presId="urn:microsoft.com/office/officeart/2005/8/layout/list1"/>
    <dgm:cxn modelId="{3CF16AB5-9ECF-404C-A027-3960E0DE9C9F}" type="presParOf" srcId="{23B1C0D6-0F80-4AD9-8420-6F752501473D}" destId="{EA0FBA3F-6DFF-470E-A745-B6CCA781A1E1}" srcOrd="12" destOrd="0" presId="urn:microsoft.com/office/officeart/2005/8/layout/list1"/>
    <dgm:cxn modelId="{416769CB-64DE-40DD-8B18-0B86E9FB44BB}" type="presParOf" srcId="{EA0FBA3F-6DFF-470E-A745-B6CCA781A1E1}" destId="{2FA8596D-D4B8-4928-834D-6EC91D7382C6}" srcOrd="0" destOrd="0" presId="urn:microsoft.com/office/officeart/2005/8/layout/list1"/>
    <dgm:cxn modelId="{37B4131B-A1FC-49F0-AA2B-5E8584F0C6E0}" type="presParOf" srcId="{EA0FBA3F-6DFF-470E-A745-B6CCA781A1E1}" destId="{E5B26BE8-8E8F-4DED-8364-5A3901816BB0}" srcOrd="1" destOrd="0" presId="urn:microsoft.com/office/officeart/2005/8/layout/list1"/>
    <dgm:cxn modelId="{95ADFD62-BE35-436E-9A48-574D1E98B469}" type="presParOf" srcId="{23B1C0D6-0F80-4AD9-8420-6F752501473D}" destId="{2D514005-E65B-4C4C-AB40-BE990FC57AED}" srcOrd="13" destOrd="0" presId="urn:microsoft.com/office/officeart/2005/8/layout/list1"/>
    <dgm:cxn modelId="{F2A016CD-52BA-457D-91F5-4D2BBD38F187}" type="presParOf" srcId="{23B1C0D6-0F80-4AD9-8420-6F752501473D}" destId="{49837452-8115-4810-8C9B-992D2AF46F7F}" srcOrd="14" destOrd="0" presId="urn:microsoft.com/office/officeart/2005/8/layout/list1"/>
    <dgm:cxn modelId="{D93F765E-076A-49B7-9686-586E0C30C04D}" type="presParOf" srcId="{23B1C0D6-0F80-4AD9-8420-6F752501473D}" destId="{71AB05F1-5336-47A7-8326-7548D00EBBA6}" srcOrd="15" destOrd="0" presId="urn:microsoft.com/office/officeart/2005/8/layout/list1"/>
    <dgm:cxn modelId="{6485DCFA-9C28-464C-B22C-6CC74FD49FD3}" type="presParOf" srcId="{23B1C0D6-0F80-4AD9-8420-6F752501473D}" destId="{BED06AF4-63A8-4F80-8AA3-DD80F4AAC878}" srcOrd="16" destOrd="0" presId="urn:microsoft.com/office/officeart/2005/8/layout/list1"/>
    <dgm:cxn modelId="{BF2F8A72-FD86-44C5-B967-4E89918A1FEA}" type="presParOf" srcId="{BED06AF4-63A8-4F80-8AA3-DD80F4AAC878}" destId="{21DF274B-2C31-43D1-AE09-45C75FD5667A}" srcOrd="0" destOrd="0" presId="urn:microsoft.com/office/officeart/2005/8/layout/list1"/>
    <dgm:cxn modelId="{D60BC5FB-5B5E-44F5-BB8C-0A6736331AAE}" type="presParOf" srcId="{BED06AF4-63A8-4F80-8AA3-DD80F4AAC878}" destId="{D1267FF6-0EDE-4669-858A-058D5882830C}" srcOrd="1" destOrd="0" presId="urn:microsoft.com/office/officeart/2005/8/layout/list1"/>
    <dgm:cxn modelId="{D277633D-0015-490A-A252-6CA239469BB8}" type="presParOf" srcId="{23B1C0D6-0F80-4AD9-8420-6F752501473D}" destId="{95283898-F5A7-422C-A5E0-0F1CC1C78C6C}" srcOrd="17" destOrd="0" presId="urn:microsoft.com/office/officeart/2005/8/layout/list1"/>
    <dgm:cxn modelId="{0E7C06DE-837C-4AF7-9945-5504AD32DAE1}" type="presParOf" srcId="{23B1C0D6-0F80-4AD9-8420-6F752501473D}" destId="{295E2529-6774-4766-BA51-3B2E73040E6D}" srcOrd="18" destOrd="0" presId="urn:microsoft.com/office/officeart/2005/8/layout/list1"/>
    <dgm:cxn modelId="{27E15FB1-8DFB-48E9-9322-36A99CE2A7D8}" type="presParOf" srcId="{23B1C0D6-0F80-4AD9-8420-6F752501473D}" destId="{11BCB339-3AC3-445F-BC01-9D35BA5AEFD9}" srcOrd="19" destOrd="0" presId="urn:microsoft.com/office/officeart/2005/8/layout/list1"/>
    <dgm:cxn modelId="{8AF85442-2FD5-4A5F-9CD1-B951E5E396F0}" type="presParOf" srcId="{23B1C0D6-0F80-4AD9-8420-6F752501473D}" destId="{6B301569-D994-470D-9319-9E03F22E9F4A}" srcOrd="20" destOrd="0" presId="urn:microsoft.com/office/officeart/2005/8/layout/list1"/>
    <dgm:cxn modelId="{0C8CD112-F245-4FA4-B6D9-A03A5130493A}" type="presParOf" srcId="{6B301569-D994-470D-9319-9E03F22E9F4A}" destId="{0588ADC7-AD54-4E06-8786-9A6EA32E6603}" srcOrd="0" destOrd="0" presId="urn:microsoft.com/office/officeart/2005/8/layout/list1"/>
    <dgm:cxn modelId="{25517489-D098-43AE-A7CA-EB7049649F05}" type="presParOf" srcId="{6B301569-D994-470D-9319-9E03F22E9F4A}" destId="{D705A15E-027D-4484-8B81-E393F4CA9243}" srcOrd="1" destOrd="0" presId="urn:microsoft.com/office/officeart/2005/8/layout/list1"/>
    <dgm:cxn modelId="{0CD5E0A7-3231-4FDC-9E36-7F341C7B9D64}" type="presParOf" srcId="{23B1C0D6-0F80-4AD9-8420-6F752501473D}" destId="{94D595AB-6121-4EF8-9126-1767F56658D6}" srcOrd="21" destOrd="0" presId="urn:microsoft.com/office/officeart/2005/8/layout/list1"/>
    <dgm:cxn modelId="{D0841F46-69C4-4DB8-AE12-98AFA9958F7D}" type="presParOf" srcId="{23B1C0D6-0F80-4AD9-8420-6F752501473D}" destId="{AD9F5CE6-179F-4F92-84CE-EF79798A57B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525B7D-23FF-41F9-8983-2385D4F1ADE4}" type="doc">
      <dgm:prSet loTypeId="urn:microsoft.com/office/officeart/2008/layout/VerticalCircleList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1C60F98-AC5B-4C88-BA66-EF20DBE686AB}">
      <dgm:prSet phldrT="[Text]"/>
      <dgm:spPr/>
      <dgm:t>
        <a:bodyPr/>
        <a:lstStyle/>
        <a:p>
          <a:r>
            <a:rPr lang="en-US" dirty="0"/>
            <a:t>Extensions</a:t>
          </a:r>
        </a:p>
      </dgm:t>
    </dgm:pt>
    <dgm:pt modelId="{A5DB1A8C-133B-4314-952A-7E72FEAB97D8}" type="parTrans" cxnId="{6FC27174-9EDF-42DF-AAD6-4D2F82F8F7A1}">
      <dgm:prSet/>
      <dgm:spPr/>
      <dgm:t>
        <a:bodyPr/>
        <a:lstStyle/>
        <a:p>
          <a:endParaRPr lang="en-US"/>
        </a:p>
      </dgm:t>
    </dgm:pt>
    <dgm:pt modelId="{1020B52F-C71B-4E42-9B27-E55FC48A4DBA}" type="sibTrans" cxnId="{6FC27174-9EDF-42DF-AAD6-4D2F82F8F7A1}">
      <dgm:prSet/>
      <dgm:spPr/>
      <dgm:t>
        <a:bodyPr/>
        <a:lstStyle/>
        <a:p>
          <a:endParaRPr lang="en-US"/>
        </a:p>
      </dgm:t>
    </dgm:pt>
    <dgm:pt modelId="{E7AA3A22-0AD3-4A29-B393-1A42FFA94FF7}">
      <dgm:prSet/>
      <dgm:spPr/>
      <dgm:t>
        <a:bodyPr/>
        <a:lstStyle/>
        <a:p>
          <a:r>
            <a:rPr lang="en-US"/>
            <a:t>Custom types</a:t>
          </a:r>
          <a:endParaRPr lang="en-US" dirty="0"/>
        </a:p>
      </dgm:t>
    </dgm:pt>
    <dgm:pt modelId="{17311DAB-FEE7-448D-A06B-19AC59A4715B}" type="parTrans" cxnId="{864D0D84-D21B-45CA-883A-52054E671315}">
      <dgm:prSet/>
      <dgm:spPr/>
      <dgm:t>
        <a:bodyPr/>
        <a:lstStyle/>
        <a:p>
          <a:endParaRPr lang="en-US"/>
        </a:p>
      </dgm:t>
    </dgm:pt>
    <dgm:pt modelId="{2681CE01-EE0D-417B-A316-08806A0C69A6}" type="sibTrans" cxnId="{864D0D84-D21B-45CA-883A-52054E671315}">
      <dgm:prSet/>
      <dgm:spPr/>
      <dgm:t>
        <a:bodyPr/>
        <a:lstStyle/>
        <a:p>
          <a:endParaRPr lang="en-US"/>
        </a:p>
      </dgm:t>
    </dgm:pt>
    <dgm:pt modelId="{85907B15-4B68-43AB-8B1F-A0AB3DE53D7D}" type="pres">
      <dgm:prSet presAssocID="{F2525B7D-23FF-41F9-8983-2385D4F1ADE4}" presName="Name0" presStyleCnt="0">
        <dgm:presLayoutVars>
          <dgm:dir/>
        </dgm:presLayoutVars>
      </dgm:prSet>
      <dgm:spPr/>
    </dgm:pt>
    <dgm:pt modelId="{41DFE5CD-5B90-4B39-905A-3642C751E86E}" type="pres">
      <dgm:prSet presAssocID="{31C60F98-AC5B-4C88-BA66-EF20DBE686AB}" presName="noChildren" presStyleCnt="0"/>
      <dgm:spPr/>
    </dgm:pt>
    <dgm:pt modelId="{6BC78C21-3EE4-4770-ACEF-0325D56716DB}" type="pres">
      <dgm:prSet presAssocID="{31C60F98-AC5B-4C88-BA66-EF20DBE686AB}" presName="gap" presStyleCnt="0"/>
      <dgm:spPr/>
    </dgm:pt>
    <dgm:pt modelId="{8AC1EA70-21F3-4D6A-A6BC-EF8F94F4FABE}" type="pres">
      <dgm:prSet presAssocID="{31C60F98-AC5B-4C88-BA66-EF20DBE686AB}" presName="medCircle2" presStyleLbl="vennNode1" presStyleIdx="0" presStyleCnt="2"/>
      <dgm:spPr/>
    </dgm:pt>
    <dgm:pt modelId="{95AE9B3A-474A-4516-A019-AA09258A8597}" type="pres">
      <dgm:prSet presAssocID="{31C60F98-AC5B-4C88-BA66-EF20DBE686AB}" presName="txLvlOnly1" presStyleLbl="revTx" presStyleIdx="0" presStyleCnt="2"/>
      <dgm:spPr/>
    </dgm:pt>
    <dgm:pt modelId="{2D695552-4813-4089-B11A-C043ACD3E67E}" type="pres">
      <dgm:prSet presAssocID="{E7AA3A22-0AD3-4A29-B393-1A42FFA94FF7}" presName="noChildren" presStyleCnt="0"/>
      <dgm:spPr/>
    </dgm:pt>
    <dgm:pt modelId="{C43B6026-4729-491B-9862-76BD52BD964B}" type="pres">
      <dgm:prSet presAssocID="{E7AA3A22-0AD3-4A29-B393-1A42FFA94FF7}" presName="gap" presStyleCnt="0"/>
      <dgm:spPr/>
    </dgm:pt>
    <dgm:pt modelId="{F80310E6-FA50-4C2B-AABD-C83B77BEB97F}" type="pres">
      <dgm:prSet presAssocID="{E7AA3A22-0AD3-4A29-B393-1A42FFA94FF7}" presName="medCircle2" presStyleLbl="vennNode1" presStyleIdx="1" presStyleCnt="2"/>
      <dgm:spPr/>
    </dgm:pt>
    <dgm:pt modelId="{B755B571-A89E-4185-96BC-D06C5C02A628}" type="pres">
      <dgm:prSet presAssocID="{E7AA3A22-0AD3-4A29-B393-1A42FFA94FF7}" presName="txLvlOnly1" presStyleLbl="revTx" presStyleIdx="1" presStyleCnt="2"/>
      <dgm:spPr/>
    </dgm:pt>
  </dgm:ptLst>
  <dgm:cxnLst>
    <dgm:cxn modelId="{847F8339-FEF1-4536-8781-6E098A0414F0}" type="presOf" srcId="{E7AA3A22-0AD3-4A29-B393-1A42FFA94FF7}" destId="{B755B571-A89E-4185-96BC-D06C5C02A628}" srcOrd="0" destOrd="0" presId="urn:microsoft.com/office/officeart/2008/layout/VerticalCircleList"/>
    <dgm:cxn modelId="{19E2706D-CC39-486F-B3B9-9BFC2EA7AB55}" type="presOf" srcId="{31C60F98-AC5B-4C88-BA66-EF20DBE686AB}" destId="{95AE9B3A-474A-4516-A019-AA09258A8597}" srcOrd="0" destOrd="0" presId="urn:microsoft.com/office/officeart/2008/layout/VerticalCircleList"/>
    <dgm:cxn modelId="{6FC27174-9EDF-42DF-AAD6-4D2F82F8F7A1}" srcId="{F2525B7D-23FF-41F9-8983-2385D4F1ADE4}" destId="{31C60F98-AC5B-4C88-BA66-EF20DBE686AB}" srcOrd="0" destOrd="0" parTransId="{A5DB1A8C-133B-4314-952A-7E72FEAB97D8}" sibTransId="{1020B52F-C71B-4E42-9B27-E55FC48A4DBA}"/>
    <dgm:cxn modelId="{864D0D84-D21B-45CA-883A-52054E671315}" srcId="{F2525B7D-23FF-41F9-8983-2385D4F1ADE4}" destId="{E7AA3A22-0AD3-4A29-B393-1A42FFA94FF7}" srcOrd="1" destOrd="0" parTransId="{17311DAB-FEE7-448D-A06B-19AC59A4715B}" sibTransId="{2681CE01-EE0D-417B-A316-08806A0C69A6}"/>
    <dgm:cxn modelId="{A4FC5EA1-5900-413D-89C6-C7A8725CEA74}" type="presOf" srcId="{F2525B7D-23FF-41F9-8983-2385D4F1ADE4}" destId="{85907B15-4B68-43AB-8B1F-A0AB3DE53D7D}" srcOrd="0" destOrd="0" presId="urn:microsoft.com/office/officeart/2008/layout/VerticalCircleList"/>
    <dgm:cxn modelId="{D3F30422-82B4-4FC7-A292-C337B131F660}" type="presParOf" srcId="{85907B15-4B68-43AB-8B1F-A0AB3DE53D7D}" destId="{41DFE5CD-5B90-4B39-905A-3642C751E86E}" srcOrd="0" destOrd="0" presId="urn:microsoft.com/office/officeart/2008/layout/VerticalCircleList"/>
    <dgm:cxn modelId="{814A61A9-D78D-48BA-9639-27EE387CC396}" type="presParOf" srcId="{41DFE5CD-5B90-4B39-905A-3642C751E86E}" destId="{6BC78C21-3EE4-4770-ACEF-0325D56716DB}" srcOrd="0" destOrd="0" presId="urn:microsoft.com/office/officeart/2008/layout/VerticalCircleList"/>
    <dgm:cxn modelId="{5C055224-52FF-4360-AB41-5F5D6E20AB2E}" type="presParOf" srcId="{41DFE5CD-5B90-4B39-905A-3642C751E86E}" destId="{8AC1EA70-21F3-4D6A-A6BC-EF8F94F4FABE}" srcOrd="1" destOrd="0" presId="urn:microsoft.com/office/officeart/2008/layout/VerticalCircleList"/>
    <dgm:cxn modelId="{52A080CF-E7E5-4744-B89F-81728A32C269}" type="presParOf" srcId="{41DFE5CD-5B90-4B39-905A-3642C751E86E}" destId="{95AE9B3A-474A-4516-A019-AA09258A8597}" srcOrd="2" destOrd="0" presId="urn:microsoft.com/office/officeart/2008/layout/VerticalCircleList"/>
    <dgm:cxn modelId="{588CECBD-0C38-40E1-9380-2AD9C81ADCC8}" type="presParOf" srcId="{85907B15-4B68-43AB-8B1F-A0AB3DE53D7D}" destId="{2D695552-4813-4089-B11A-C043ACD3E67E}" srcOrd="1" destOrd="0" presId="urn:microsoft.com/office/officeart/2008/layout/VerticalCircleList"/>
    <dgm:cxn modelId="{DB8639DD-C5CF-49E5-B88B-67AB5F38F8B0}" type="presParOf" srcId="{2D695552-4813-4089-B11A-C043ACD3E67E}" destId="{C43B6026-4729-491B-9862-76BD52BD964B}" srcOrd="0" destOrd="0" presId="urn:microsoft.com/office/officeart/2008/layout/VerticalCircleList"/>
    <dgm:cxn modelId="{575D00FE-4183-4785-91A1-EC8B636E7B54}" type="presParOf" srcId="{2D695552-4813-4089-B11A-C043ACD3E67E}" destId="{F80310E6-FA50-4C2B-AABD-C83B77BEB97F}" srcOrd="1" destOrd="0" presId="urn:microsoft.com/office/officeart/2008/layout/VerticalCircleList"/>
    <dgm:cxn modelId="{C93D92FF-2A4B-486D-B762-F7F0A0ED2BD5}" type="presParOf" srcId="{2D695552-4813-4089-B11A-C043ACD3E67E}" destId="{B755B571-A89E-4185-96BC-D06C5C02A628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B8CE6-EC67-4AFE-9CAF-4E1EEC5A9D2D}">
      <dsp:nvSpPr>
        <dsp:cNvPr id="0" name=""/>
        <dsp:cNvSpPr/>
      </dsp:nvSpPr>
      <dsp:spPr>
        <a:xfrm>
          <a:off x="2989" y="408786"/>
          <a:ext cx="2371706" cy="14230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800" kern="1200" dirty="0"/>
            <a:t>Deployment</a:t>
          </a:r>
          <a:endParaRPr lang="en-IN" sz="2800" kern="1200" dirty="0"/>
        </a:p>
      </dsp:txBody>
      <dsp:txXfrm>
        <a:off x="2989" y="408786"/>
        <a:ext cx="2371706" cy="1423023"/>
      </dsp:txXfrm>
    </dsp:sp>
    <dsp:sp modelId="{8CCC7563-EB16-4F36-85C5-FDF17075F01D}">
      <dsp:nvSpPr>
        <dsp:cNvPr id="0" name=""/>
        <dsp:cNvSpPr/>
      </dsp:nvSpPr>
      <dsp:spPr>
        <a:xfrm>
          <a:off x="2611866" y="408786"/>
          <a:ext cx="2371706" cy="1423023"/>
        </a:xfrm>
        <a:prstGeom prst="rect">
          <a:avLst/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2800" kern="1200" dirty="0"/>
            <a:t>Deployed FHIR Server details</a:t>
          </a:r>
        </a:p>
      </dsp:txBody>
      <dsp:txXfrm>
        <a:off x="2611866" y="408786"/>
        <a:ext cx="2371706" cy="1423023"/>
      </dsp:txXfrm>
    </dsp:sp>
    <dsp:sp modelId="{DBE4AF08-74A2-46BB-ACC4-54AA9A14EEBD}">
      <dsp:nvSpPr>
        <dsp:cNvPr id="0" name=""/>
        <dsp:cNvSpPr/>
      </dsp:nvSpPr>
      <dsp:spPr>
        <a:xfrm>
          <a:off x="5220742" y="408786"/>
          <a:ext cx="2371706" cy="1423023"/>
        </a:xfrm>
        <a:prstGeom prst="rect">
          <a:avLst/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2800" kern="1200" dirty="0"/>
            <a:t>Mappings</a:t>
          </a:r>
        </a:p>
      </dsp:txBody>
      <dsp:txXfrm>
        <a:off x="5220742" y="408786"/>
        <a:ext cx="2371706" cy="1423023"/>
      </dsp:txXfrm>
    </dsp:sp>
    <dsp:sp modelId="{BD0C2654-D543-45F0-BA31-75E4D9443107}">
      <dsp:nvSpPr>
        <dsp:cNvPr id="0" name=""/>
        <dsp:cNvSpPr/>
      </dsp:nvSpPr>
      <dsp:spPr>
        <a:xfrm>
          <a:off x="7829619" y="408786"/>
          <a:ext cx="2371706" cy="1423023"/>
        </a:xfrm>
        <a:prstGeom prst="rect">
          <a:avLst/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2800" kern="1200" dirty="0"/>
            <a:t>Boiler plate</a:t>
          </a:r>
        </a:p>
      </dsp:txBody>
      <dsp:txXfrm>
        <a:off x="7829619" y="408786"/>
        <a:ext cx="2371706" cy="1423023"/>
      </dsp:txXfrm>
    </dsp:sp>
    <dsp:sp modelId="{987B81F5-13A9-4C06-9452-F9400B5A7B08}">
      <dsp:nvSpPr>
        <dsp:cNvPr id="0" name=""/>
        <dsp:cNvSpPr/>
      </dsp:nvSpPr>
      <dsp:spPr>
        <a:xfrm>
          <a:off x="2989" y="2068980"/>
          <a:ext cx="2371706" cy="1423023"/>
        </a:xfrm>
        <a:prstGeom prst="rect">
          <a:avLst/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2800" kern="1200" dirty="0"/>
            <a:t>Code Overview</a:t>
          </a:r>
        </a:p>
      </dsp:txBody>
      <dsp:txXfrm>
        <a:off x="2989" y="2068980"/>
        <a:ext cx="2371706" cy="1423023"/>
      </dsp:txXfrm>
    </dsp:sp>
    <dsp:sp modelId="{6988965E-4752-4078-89A5-FECCEC79228A}">
      <dsp:nvSpPr>
        <dsp:cNvPr id="0" name=""/>
        <dsp:cNvSpPr/>
      </dsp:nvSpPr>
      <dsp:spPr>
        <a:xfrm>
          <a:off x="2611866" y="2068980"/>
          <a:ext cx="2371706" cy="1423023"/>
        </a:xfrm>
        <a:prstGeom prst="rect">
          <a:avLst/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2800" kern="1200" dirty="0"/>
            <a:t>Functionality Covered </a:t>
          </a:r>
        </a:p>
      </dsp:txBody>
      <dsp:txXfrm>
        <a:off x="2611866" y="2068980"/>
        <a:ext cx="2371706" cy="1423023"/>
      </dsp:txXfrm>
    </dsp:sp>
    <dsp:sp modelId="{F5A4E97C-B8D4-4F12-804E-0D419CCBE4E8}">
      <dsp:nvSpPr>
        <dsp:cNvPr id="0" name=""/>
        <dsp:cNvSpPr/>
      </dsp:nvSpPr>
      <dsp:spPr>
        <a:xfrm>
          <a:off x="5220742" y="2068980"/>
          <a:ext cx="2371706" cy="1423023"/>
        </a:xfrm>
        <a:prstGeom prst="rect">
          <a:avLst/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800" kern="1200" dirty="0"/>
            <a:t>Custom types, extensions</a:t>
          </a:r>
          <a:endParaRPr lang="en-IN" sz="2800" kern="1200" dirty="0"/>
        </a:p>
      </dsp:txBody>
      <dsp:txXfrm>
        <a:off x="5220742" y="2068980"/>
        <a:ext cx="2371706" cy="1423023"/>
      </dsp:txXfrm>
    </dsp:sp>
    <dsp:sp modelId="{1D48FAAD-3A8A-4AAD-8901-9E16458BDC16}">
      <dsp:nvSpPr>
        <dsp:cNvPr id="0" name=""/>
        <dsp:cNvSpPr/>
      </dsp:nvSpPr>
      <dsp:spPr>
        <a:xfrm>
          <a:off x="7829619" y="2068980"/>
          <a:ext cx="2371706" cy="1423023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800" kern="1200" dirty="0"/>
            <a:t>Observation mappings</a:t>
          </a:r>
          <a:endParaRPr lang="en-IN" sz="2800" kern="1200" dirty="0"/>
        </a:p>
      </dsp:txBody>
      <dsp:txXfrm>
        <a:off x="7829619" y="2068980"/>
        <a:ext cx="2371706" cy="1423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07FBA-F4E7-4F23-9470-31A3F0C0F324}">
      <dsp:nvSpPr>
        <dsp:cNvPr id="0" name=""/>
        <dsp:cNvSpPr/>
      </dsp:nvSpPr>
      <dsp:spPr>
        <a:xfrm>
          <a:off x="0" y="408075"/>
          <a:ext cx="11744325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1490" tIns="479044" rIns="91149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hlinkClick xmlns:r="http://schemas.openxmlformats.org/officeDocument/2006/relationships" r:id="rId1"/>
            </a:rPr>
            <a:t>https://github.com/hapifhir/hapi-fhir-jpaserver-starter</a:t>
          </a:r>
          <a:endParaRPr lang="en-US" sz="2300" kern="1200" dirty="0"/>
        </a:p>
      </dsp:txBody>
      <dsp:txXfrm>
        <a:off x="0" y="408075"/>
        <a:ext cx="11744325" cy="978075"/>
      </dsp:txXfrm>
    </dsp:sp>
    <dsp:sp modelId="{6F28A4B9-958D-4EB8-A1BB-0CFB14566FFA}">
      <dsp:nvSpPr>
        <dsp:cNvPr id="0" name=""/>
        <dsp:cNvSpPr/>
      </dsp:nvSpPr>
      <dsp:spPr>
        <a:xfrm>
          <a:off x="587216" y="79104"/>
          <a:ext cx="8221027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0735" tIns="0" rIns="31073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Download the Server</a:t>
          </a:r>
          <a:endParaRPr lang="en-IN" sz="2300" kern="1200" dirty="0"/>
        </a:p>
      </dsp:txBody>
      <dsp:txXfrm>
        <a:off x="620360" y="112248"/>
        <a:ext cx="8154739" cy="612672"/>
      </dsp:txXfrm>
    </dsp:sp>
    <dsp:sp modelId="{4BCD54A7-2D71-4ED6-BF46-8541D7858EE3}">
      <dsp:nvSpPr>
        <dsp:cNvPr id="0" name=""/>
        <dsp:cNvSpPr/>
      </dsp:nvSpPr>
      <dsp:spPr>
        <a:xfrm>
          <a:off x="0" y="1860340"/>
          <a:ext cx="11744325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1490" tIns="479044" rIns="91149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mvn</a:t>
          </a:r>
          <a:r>
            <a:rPr lang="en-US" sz="2300" b="1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2300" b="1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jetty:run</a:t>
          </a:r>
          <a:endParaRPr lang="en-US" sz="2300" kern="1200" dirty="0"/>
        </a:p>
      </dsp:txBody>
      <dsp:txXfrm>
        <a:off x="0" y="1860340"/>
        <a:ext cx="11744325" cy="978075"/>
      </dsp:txXfrm>
    </dsp:sp>
    <dsp:sp modelId="{D07FD176-560A-418A-A7A0-380E42C9061F}">
      <dsp:nvSpPr>
        <dsp:cNvPr id="0" name=""/>
        <dsp:cNvSpPr/>
      </dsp:nvSpPr>
      <dsp:spPr>
        <a:xfrm>
          <a:off x="587216" y="1520860"/>
          <a:ext cx="8221027" cy="67896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0735" tIns="0" rIns="31073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Running the Server</a:t>
          </a:r>
        </a:p>
      </dsp:txBody>
      <dsp:txXfrm>
        <a:off x="620360" y="1554004"/>
        <a:ext cx="8154739" cy="612672"/>
      </dsp:txXfrm>
    </dsp:sp>
    <dsp:sp modelId="{D7A4C51C-EE07-47D0-B068-738D637320A5}">
      <dsp:nvSpPr>
        <dsp:cNvPr id="0" name=""/>
        <dsp:cNvSpPr/>
      </dsp:nvSpPr>
      <dsp:spPr>
        <a:xfrm>
          <a:off x="0" y="3302095"/>
          <a:ext cx="11744325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1490" tIns="479044" rIns="91149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http://localhost:8080/</a:t>
          </a:r>
        </a:p>
      </dsp:txBody>
      <dsp:txXfrm>
        <a:off x="0" y="3302095"/>
        <a:ext cx="11744325" cy="978075"/>
      </dsp:txXfrm>
    </dsp:sp>
    <dsp:sp modelId="{47243250-2242-4C99-8B98-409F3BEAA88A}">
      <dsp:nvSpPr>
        <dsp:cNvPr id="0" name=""/>
        <dsp:cNvSpPr/>
      </dsp:nvSpPr>
      <dsp:spPr>
        <a:xfrm>
          <a:off x="587216" y="2962615"/>
          <a:ext cx="8221027" cy="6789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0735" tIns="0" rIns="31073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Accessing the Server</a:t>
          </a:r>
        </a:p>
      </dsp:txBody>
      <dsp:txXfrm>
        <a:off x="620360" y="2995759"/>
        <a:ext cx="8154739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CF6C6-C404-4A78-8113-775FD0BB36EF}">
      <dsp:nvSpPr>
        <dsp:cNvPr id="0" name=""/>
        <dsp:cNvSpPr/>
      </dsp:nvSpPr>
      <dsp:spPr>
        <a:xfrm>
          <a:off x="0" y="326610"/>
          <a:ext cx="676866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758DD-90D5-42D0-8B21-CED818A9A7EA}">
      <dsp:nvSpPr>
        <dsp:cNvPr id="0" name=""/>
        <dsp:cNvSpPr/>
      </dsp:nvSpPr>
      <dsp:spPr>
        <a:xfrm>
          <a:off x="338433" y="75689"/>
          <a:ext cx="4738063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88" tIns="0" rIns="17908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Folder structure</a:t>
          </a:r>
        </a:p>
      </dsp:txBody>
      <dsp:txXfrm>
        <a:off x="362931" y="100187"/>
        <a:ext cx="4689067" cy="452844"/>
      </dsp:txXfrm>
    </dsp:sp>
    <dsp:sp modelId="{97B7B58B-657F-43AF-B63B-A2E5815A6FAB}">
      <dsp:nvSpPr>
        <dsp:cNvPr id="0" name=""/>
        <dsp:cNvSpPr/>
      </dsp:nvSpPr>
      <dsp:spPr>
        <a:xfrm>
          <a:off x="0" y="1097730"/>
          <a:ext cx="676866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AF142-2E58-4A91-A8F4-E7EE67A2EAD4}">
      <dsp:nvSpPr>
        <dsp:cNvPr id="0" name=""/>
        <dsp:cNvSpPr/>
      </dsp:nvSpPr>
      <dsp:spPr>
        <a:xfrm>
          <a:off x="338433" y="846810"/>
          <a:ext cx="4738063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88" tIns="0" rIns="17908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Import into IDE</a:t>
          </a:r>
        </a:p>
      </dsp:txBody>
      <dsp:txXfrm>
        <a:off x="362931" y="871308"/>
        <a:ext cx="4689067" cy="452844"/>
      </dsp:txXfrm>
    </dsp:sp>
    <dsp:sp modelId="{A8AEA4A6-3169-45F1-97AF-3EE3744353ED}">
      <dsp:nvSpPr>
        <dsp:cNvPr id="0" name=""/>
        <dsp:cNvSpPr/>
      </dsp:nvSpPr>
      <dsp:spPr>
        <a:xfrm>
          <a:off x="0" y="1868850"/>
          <a:ext cx="676866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C67CE-C481-4AF6-90B2-14D99407D1A4}">
      <dsp:nvSpPr>
        <dsp:cNvPr id="0" name=""/>
        <dsp:cNvSpPr/>
      </dsp:nvSpPr>
      <dsp:spPr>
        <a:xfrm>
          <a:off x="338433" y="1617929"/>
          <a:ext cx="4738063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88" tIns="0" rIns="17908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Setting for Log4j</a:t>
          </a:r>
        </a:p>
      </dsp:txBody>
      <dsp:txXfrm>
        <a:off x="362931" y="1642427"/>
        <a:ext cx="4689067" cy="452844"/>
      </dsp:txXfrm>
    </dsp:sp>
    <dsp:sp modelId="{49837452-8115-4810-8C9B-992D2AF46F7F}">
      <dsp:nvSpPr>
        <dsp:cNvPr id="0" name=""/>
        <dsp:cNvSpPr/>
      </dsp:nvSpPr>
      <dsp:spPr>
        <a:xfrm>
          <a:off x="0" y="2639970"/>
          <a:ext cx="676866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26BE8-8E8F-4DED-8364-5A3901816BB0}">
      <dsp:nvSpPr>
        <dsp:cNvPr id="0" name=""/>
        <dsp:cNvSpPr/>
      </dsp:nvSpPr>
      <dsp:spPr>
        <a:xfrm>
          <a:off x="338433" y="2389050"/>
          <a:ext cx="4738063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88" tIns="0" rIns="17908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Update the project and download dependencies</a:t>
          </a:r>
        </a:p>
      </dsp:txBody>
      <dsp:txXfrm>
        <a:off x="362931" y="2413548"/>
        <a:ext cx="4689067" cy="452844"/>
      </dsp:txXfrm>
    </dsp:sp>
    <dsp:sp modelId="{295E2529-6774-4766-BA51-3B2E73040E6D}">
      <dsp:nvSpPr>
        <dsp:cNvPr id="0" name=""/>
        <dsp:cNvSpPr/>
      </dsp:nvSpPr>
      <dsp:spPr>
        <a:xfrm>
          <a:off x="0" y="3411090"/>
          <a:ext cx="676866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67FF6-0EDE-4669-858A-058D5882830C}">
      <dsp:nvSpPr>
        <dsp:cNvPr id="0" name=""/>
        <dsp:cNvSpPr/>
      </dsp:nvSpPr>
      <dsp:spPr>
        <a:xfrm>
          <a:off x="338433" y="3160170"/>
          <a:ext cx="4738063" cy="5018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88" tIns="0" rIns="17908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Starting Point</a:t>
          </a:r>
        </a:p>
      </dsp:txBody>
      <dsp:txXfrm>
        <a:off x="362931" y="3184668"/>
        <a:ext cx="4689067" cy="452844"/>
      </dsp:txXfrm>
    </dsp:sp>
    <dsp:sp modelId="{AD9F5CE6-179F-4F92-84CE-EF79798A57B7}">
      <dsp:nvSpPr>
        <dsp:cNvPr id="0" name=""/>
        <dsp:cNvSpPr/>
      </dsp:nvSpPr>
      <dsp:spPr>
        <a:xfrm>
          <a:off x="0" y="4182210"/>
          <a:ext cx="676866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5A15E-027D-4484-8B81-E393F4CA9243}">
      <dsp:nvSpPr>
        <dsp:cNvPr id="0" name=""/>
        <dsp:cNvSpPr/>
      </dsp:nvSpPr>
      <dsp:spPr>
        <a:xfrm>
          <a:off x="338433" y="3931290"/>
          <a:ext cx="4738063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88" tIns="0" rIns="17908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Sample message</a:t>
          </a:r>
        </a:p>
      </dsp:txBody>
      <dsp:txXfrm>
        <a:off x="362931" y="3955788"/>
        <a:ext cx="4689067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1EA70-21F3-4D6A-A6BC-EF8F94F4FABE}">
      <dsp:nvSpPr>
        <dsp:cNvPr id="0" name=""/>
        <dsp:cNvSpPr/>
      </dsp:nvSpPr>
      <dsp:spPr>
        <a:xfrm>
          <a:off x="505005" y="253568"/>
          <a:ext cx="1926069" cy="1926069"/>
        </a:xfrm>
        <a:prstGeom prst="ellipse">
          <a:avLst/>
        </a:prstGeom>
        <a:solidFill>
          <a:schemeClr val="accent2">
            <a:shade val="80000"/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5AE9B3A-474A-4516-A019-AA09258A8597}">
      <dsp:nvSpPr>
        <dsp:cNvPr id="0" name=""/>
        <dsp:cNvSpPr/>
      </dsp:nvSpPr>
      <dsp:spPr>
        <a:xfrm>
          <a:off x="1468040" y="253568"/>
          <a:ext cx="10276284" cy="1926069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Extensions</a:t>
          </a:r>
        </a:p>
      </dsp:txBody>
      <dsp:txXfrm>
        <a:off x="1468040" y="253568"/>
        <a:ext cx="10276284" cy="1926069"/>
      </dsp:txXfrm>
    </dsp:sp>
    <dsp:sp modelId="{F80310E6-FA50-4C2B-AABD-C83B77BEB97F}">
      <dsp:nvSpPr>
        <dsp:cNvPr id="0" name=""/>
        <dsp:cNvSpPr/>
      </dsp:nvSpPr>
      <dsp:spPr>
        <a:xfrm>
          <a:off x="505005" y="2179637"/>
          <a:ext cx="1926069" cy="1926069"/>
        </a:xfrm>
        <a:prstGeom prst="ellipse">
          <a:avLst/>
        </a:prstGeom>
        <a:solidFill>
          <a:schemeClr val="accent2">
            <a:shade val="80000"/>
            <a:alpha val="50000"/>
            <a:hueOff val="-481415"/>
            <a:satOff val="10166"/>
            <a:lumOff val="2708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755B571-A89E-4185-96BC-D06C5C02A628}">
      <dsp:nvSpPr>
        <dsp:cNvPr id="0" name=""/>
        <dsp:cNvSpPr/>
      </dsp:nvSpPr>
      <dsp:spPr>
        <a:xfrm>
          <a:off x="1468040" y="2179637"/>
          <a:ext cx="10276284" cy="1926069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Custom types</a:t>
          </a:r>
          <a:endParaRPr lang="en-US" sz="6500" kern="1200" dirty="0"/>
        </a:p>
      </dsp:txBody>
      <dsp:txXfrm>
        <a:off x="1468040" y="2179637"/>
        <a:ext cx="10276284" cy="1926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70C8-D782-430B-AD03-8368E870C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47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0000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FAED9-4781-4DE7-8856-53182C36A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44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8B1CD0-D970-4CFE-B3B2-0DB7107B4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3327" y="5920496"/>
            <a:ext cx="975798" cy="27428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E0E99AB9-835E-4D90-AA63-DE64C8EE601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43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7D4-8700-4F7F-A5AE-EC9F7FDB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1232B-ACB6-46BC-8CAF-F6836335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00" y="1298960"/>
            <a:ext cx="11743200" cy="43583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BB60AD-D243-44D4-A592-5687B9C77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3327" y="5920496"/>
            <a:ext cx="975798" cy="27428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E0E99AB9-835E-4D90-AA63-DE64C8EE601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18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1147-34E4-4DCF-A7F1-1962B33B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41E8-0545-40D6-A301-CAFF17C36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4000" y="1141200"/>
            <a:ext cx="5760000" cy="468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22523-DC8F-491D-A66B-9DA1D0437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141200"/>
            <a:ext cx="5760000" cy="468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E1A4B2-5DCF-4C61-B025-9710FA7D1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3327" y="5920496"/>
            <a:ext cx="975798" cy="27428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E0E99AB9-835E-4D90-AA63-DE64C8EE601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39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5C32-DC3D-4DDE-9773-F5067DDB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FF6EA-0FDF-4BAB-8FFE-5DE2B8A251F2}"/>
              </a:ext>
            </a:extLst>
          </p:cNvPr>
          <p:cNvSpPr txBox="1">
            <a:spLocks/>
          </p:cNvSpPr>
          <p:nvPr userDrawn="1"/>
        </p:nvSpPr>
        <p:spPr>
          <a:xfrm>
            <a:off x="11073327" y="5920496"/>
            <a:ext cx="975798" cy="2742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E0E99AB9-835E-4D90-AA63-DE64C8EE601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34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87FC54-E3D5-2845-BF4F-A84D236FADE0}"/>
              </a:ext>
            </a:extLst>
          </p:cNvPr>
          <p:cNvSpPr/>
          <p:nvPr userDrawn="1"/>
        </p:nvSpPr>
        <p:spPr>
          <a:xfrm>
            <a:off x="116379" y="0"/>
            <a:ext cx="1305602" cy="11053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6215" dist="45001" dir="1980000" sx="94609" sy="94609" algn="tl" rotWithShape="0">
              <a:prstClr val="black">
                <a:alpha val="70305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391C3F2E-3C1B-B54A-BD2D-2C44E5171FC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</a:blip>
          <a:stretch>
            <a:fillRect/>
          </a:stretch>
        </p:blipFill>
        <p:spPr>
          <a:xfrm>
            <a:off x="8116985" y="-579474"/>
            <a:ext cx="7549116" cy="7549116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9585DC8-1FE3-49B9-86ED-2CB5ABE76B51}"/>
              </a:ext>
            </a:extLst>
          </p:cNvPr>
          <p:cNvSpPr/>
          <p:nvPr userDrawn="1"/>
        </p:nvSpPr>
        <p:spPr>
          <a:xfrm>
            <a:off x="8766931" y="5844753"/>
            <a:ext cx="3443027" cy="389265"/>
          </a:xfrm>
          <a:custGeom>
            <a:avLst/>
            <a:gdLst>
              <a:gd name="connsiteX0" fmla="*/ 0 w 1904999"/>
              <a:gd name="connsiteY0" fmla="*/ 0 h 295200"/>
              <a:gd name="connsiteX1" fmla="*/ 1904999 w 1904999"/>
              <a:gd name="connsiteY1" fmla="*/ 0 h 295200"/>
              <a:gd name="connsiteX2" fmla="*/ 1904999 w 1904999"/>
              <a:gd name="connsiteY2" fmla="*/ 295200 h 295200"/>
              <a:gd name="connsiteX3" fmla="*/ 0 w 1904999"/>
              <a:gd name="connsiteY3" fmla="*/ 295200 h 295200"/>
              <a:gd name="connsiteX4" fmla="*/ 0 w 1904999"/>
              <a:gd name="connsiteY4" fmla="*/ 0 h 295200"/>
              <a:gd name="connsiteX0" fmla="*/ 0 w 2438399"/>
              <a:gd name="connsiteY0" fmla="*/ 0 h 304725"/>
              <a:gd name="connsiteX1" fmla="*/ 2438399 w 2438399"/>
              <a:gd name="connsiteY1" fmla="*/ 9525 h 304725"/>
              <a:gd name="connsiteX2" fmla="*/ 2438399 w 2438399"/>
              <a:gd name="connsiteY2" fmla="*/ 304725 h 304725"/>
              <a:gd name="connsiteX3" fmla="*/ 533400 w 2438399"/>
              <a:gd name="connsiteY3" fmla="*/ 304725 h 304725"/>
              <a:gd name="connsiteX4" fmla="*/ 0 w 2438399"/>
              <a:gd name="connsiteY4" fmla="*/ 0 h 304725"/>
              <a:gd name="connsiteX0" fmla="*/ 0 w 2438399"/>
              <a:gd name="connsiteY0" fmla="*/ 0 h 304725"/>
              <a:gd name="connsiteX1" fmla="*/ 2438399 w 2438399"/>
              <a:gd name="connsiteY1" fmla="*/ 9525 h 304725"/>
              <a:gd name="connsiteX2" fmla="*/ 2438399 w 2438399"/>
              <a:gd name="connsiteY2" fmla="*/ 304725 h 304725"/>
              <a:gd name="connsiteX3" fmla="*/ 566738 w 2438399"/>
              <a:gd name="connsiteY3" fmla="*/ 304725 h 304725"/>
              <a:gd name="connsiteX4" fmla="*/ 0 w 2438399"/>
              <a:gd name="connsiteY4" fmla="*/ 0 h 304725"/>
              <a:gd name="connsiteX0" fmla="*/ 0 w 2505074"/>
              <a:gd name="connsiteY0" fmla="*/ 0 h 299963"/>
              <a:gd name="connsiteX1" fmla="*/ 2505074 w 2505074"/>
              <a:gd name="connsiteY1" fmla="*/ 4763 h 299963"/>
              <a:gd name="connsiteX2" fmla="*/ 2505074 w 2505074"/>
              <a:gd name="connsiteY2" fmla="*/ 299963 h 299963"/>
              <a:gd name="connsiteX3" fmla="*/ 633413 w 2505074"/>
              <a:gd name="connsiteY3" fmla="*/ 299963 h 299963"/>
              <a:gd name="connsiteX4" fmla="*/ 0 w 2505074"/>
              <a:gd name="connsiteY4" fmla="*/ 0 h 299963"/>
              <a:gd name="connsiteX0" fmla="*/ 0 w 2452687"/>
              <a:gd name="connsiteY0" fmla="*/ 2495 h 295200"/>
              <a:gd name="connsiteX1" fmla="*/ 2452687 w 2452687"/>
              <a:gd name="connsiteY1" fmla="*/ 0 h 295200"/>
              <a:gd name="connsiteX2" fmla="*/ 2452687 w 2452687"/>
              <a:gd name="connsiteY2" fmla="*/ 295200 h 295200"/>
              <a:gd name="connsiteX3" fmla="*/ 581026 w 2452687"/>
              <a:gd name="connsiteY3" fmla="*/ 295200 h 295200"/>
              <a:gd name="connsiteX4" fmla="*/ 0 w 2452687"/>
              <a:gd name="connsiteY4" fmla="*/ 2495 h 295200"/>
              <a:gd name="connsiteX0" fmla="*/ 0 w 2452687"/>
              <a:gd name="connsiteY0" fmla="*/ 2495 h 295200"/>
              <a:gd name="connsiteX1" fmla="*/ 2452687 w 2452687"/>
              <a:gd name="connsiteY1" fmla="*/ 0 h 295200"/>
              <a:gd name="connsiteX2" fmla="*/ 2452687 w 2452687"/>
              <a:gd name="connsiteY2" fmla="*/ 295200 h 295200"/>
              <a:gd name="connsiteX3" fmla="*/ 590551 w 2452687"/>
              <a:gd name="connsiteY3" fmla="*/ 292781 h 295200"/>
              <a:gd name="connsiteX4" fmla="*/ 0 w 2452687"/>
              <a:gd name="connsiteY4" fmla="*/ 2495 h 295200"/>
              <a:gd name="connsiteX0" fmla="*/ 0 w 2452687"/>
              <a:gd name="connsiteY0" fmla="*/ 2495 h 295200"/>
              <a:gd name="connsiteX1" fmla="*/ 2452687 w 2452687"/>
              <a:gd name="connsiteY1" fmla="*/ 0 h 295200"/>
              <a:gd name="connsiteX2" fmla="*/ 2452687 w 2452687"/>
              <a:gd name="connsiteY2" fmla="*/ 295200 h 295200"/>
              <a:gd name="connsiteX3" fmla="*/ 456158 w 2452687"/>
              <a:gd name="connsiteY3" fmla="*/ 280267 h 295200"/>
              <a:gd name="connsiteX4" fmla="*/ 0 w 2452687"/>
              <a:gd name="connsiteY4" fmla="*/ 2495 h 295200"/>
              <a:gd name="connsiteX0" fmla="*/ 0 w 2452687"/>
              <a:gd name="connsiteY0" fmla="*/ 2495 h 295200"/>
              <a:gd name="connsiteX1" fmla="*/ 2452687 w 2452687"/>
              <a:gd name="connsiteY1" fmla="*/ 0 h 295200"/>
              <a:gd name="connsiteX2" fmla="*/ 2452687 w 2452687"/>
              <a:gd name="connsiteY2" fmla="*/ 295200 h 295200"/>
              <a:gd name="connsiteX3" fmla="*/ 471968 w 2452687"/>
              <a:gd name="connsiteY3" fmla="*/ 280267 h 295200"/>
              <a:gd name="connsiteX4" fmla="*/ 0 w 2452687"/>
              <a:gd name="connsiteY4" fmla="*/ 2495 h 29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2687" h="295200">
                <a:moveTo>
                  <a:pt x="0" y="2495"/>
                </a:moveTo>
                <a:lnTo>
                  <a:pt x="2452687" y="0"/>
                </a:lnTo>
                <a:lnTo>
                  <a:pt x="2452687" y="295200"/>
                </a:lnTo>
                <a:lnTo>
                  <a:pt x="471968" y="280267"/>
                </a:lnTo>
                <a:lnTo>
                  <a:pt x="0" y="249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68787851-0690-4EA4-9997-1F99FE23012E}"/>
              </a:ext>
            </a:extLst>
          </p:cNvPr>
          <p:cNvSpPr/>
          <p:nvPr userDrawn="1"/>
        </p:nvSpPr>
        <p:spPr>
          <a:xfrm>
            <a:off x="0" y="5789125"/>
            <a:ext cx="9828000" cy="478036"/>
          </a:xfrm>
          <a:custGeom>
            <a:avLst/>
            <a:gdLst>
              <a:gd name="connsiteX0" fmla="*/ 0 w 9233717"/>
              <a:gd name="connsiteY0" fmla="*/ 0 h 1018258"/>
              <a:gd name="connsiteX1" fmla="*/ 9233717 w 9233717"/>
              <a:gd name="connsiteY1" fmla="*/ 0 h 1018258"/>
              <a:gd name="connsiteX2" fmla="*/ 9233717 w 9233717"/>
              <a:gd name="connsiteY2" fmla="*/ 1018258 h 1018258"/>
              <a:gd name="connsiteX3" fmla="*/ 0 w 9233717"/>
              <a:gd name="connsiteY3" fmla="*/ 1018258 h 1018258"/>
              <a:gd name="connsiteX4" fmla="*/ 0 w 9233717"/>
              <a:gd name="connsiteY4" fmla="*/ 0 h 1018258"/>
              <a:gd name="connsiteX0" fmla="*/ 0 w 9967142"/>
              <a:gd name="connsiteY0" fmla="*/ 19050 h 1037308"/>
              <a:gd name="connsiteX1" fmla="*/ 9967142 w 9967142"/>
              <a:gd name="connsiteY1" fmla="*/ 0 h 1037308"/>
              <a:gd name="connsiteX2" fmla="*/ 9233717 w 9967142"/>
              <a:gd name="connsiteY2" fmla="*/ 1037308 h 1037308"/>
              <a:gd name="connsiteX3" fmla="*/ 0 w 9967142"/>
              <a:gd name="connsiteY3" fmla="*/ 1037308 h 1037308"/>
              <a:gd name="connsiteX4" fmla="*/ 0 w 9967142"/>
              <a:gd name="connsiteY4" fmla="*/ 19050 h 1037308"/>
              <a:gd name="connsiteX0" fmla="*/ 0 w 9233717"/>
              <a:gd name="connsiteY0" fmla="*/ 9525 h 1027783"/>
              <a:gd name="connsiteX1" fmla="*/ 8328842 w 9233717"/>
              <a:gd name="connsiteY1" fmla="*/ 0 h 1027783"/>
              <a:gd name="connsiteX2" fmla="*/ 9233717 w 9233717"/>
              <a:gd name="connsiteY2" fmla="*/ 1027783 h 1027783"/>
              <a:gd name="connsiteX3" fmla="*/ 0 w 9233717"/>
              <a:gd name="connsiteY3" fmla="*/ 1027783 h 1027783"/>
              <a:gd name="connsiteX4" fmla="*/ 0 w 9233717"/>
              <a:gd name="connsiteY4" fmla="*/ 9525 h 1027783"/>
              <a:gd name="connsiteX0" fmla="*/ 0 w 9233717"/>
              <a:gd name="connsiteY0" fmla="*/ 1 h 1018259"/>
              <a:gd name="connsiteX1" fmla="*/ 8690273 w 9233717"/>
              <a:gd name="connsiteY1" fmla="*/ 23250 h 1018259"/>
              <a:gd name="connsiteX2" fmla="*/ 9233717 w 9233717"/>
              <a:gd name="connsiteY2" fmla="*/ 1018259 h 1018259"/>
              <a:gd name="connsiteX3" fmla="*/ 0 w 9233717"/>
              <a:gd name="connsiteY3" fmla="*/ 1018259 h 1018259"/>
              <a:gd name="connsiteX4" fmla="*/ 0 w 9233717"/>
              <a:gd name="connsiteY4" fmla="*/ 1 h 101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3717" h="1018259">
                <a:moveTo>
                  <a:pt x="0" y="1"/>
                </a:moveTo>
                <a:lnTo>
                  <a:pt x="8690273" y="23250"/>
                </a:lnTo>
                <a:lnTo>
                  <a:pt x="9233717" y="1018259"/>
                </a:lnTo>
                <a:lnTo>
                  <a:pt x="0" y="1018259"/>
                </a:lnTo>
                <a:lnTo>
                  <a:pt x="0" y="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64D6F-694B-4359-8694-6974BB9E1E3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552825" y="226155"/>
            <a:ext cx="7674230" cy="80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320CA-8177-42F8-9F80-B2C4B2617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754" y="1543790"/>
            <a:ext cx="10627505" cy="3862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Google Shape;8;p17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2DB1C104-E9A1-442B-8DA3-E26097BC1F2E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 l="-5044" t="-10887" r="-3726" b="-6690"/>
          <a:stretch/>
        </p:blipFill>
        <p:spPr>
          <a:xfrm>
            <a:off x="186712" y="140803"/>
            <a:ext cx="1164937" cy="88846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9AF09AF-BB8E-4434-8BEC-1BAB34A9360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73"/>
          <a:stretch/>
        </p:blipFill>
        <p:spPr bwMode="auto">
          <a:xfrm>
            <a:off x="5836414" y="6348608"/>
            <a:ext cx="1472764" cy="47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2F0E188-0517-456E-AAF4-5BD656B6D7A4}"/>
              </a:ext>
            </a:extLst>
          </p:cNvPr>
          <p:cNvGrpSpPr/>
          <p:nvPr userDrawn="1"/>
        </p:nvGrpSpPr>
        <p:grpSpPr>
          <a:xfrm>
            <a:off x="9227055" y="59783"/>
            <a:ext cx="2710999" cy="969484"/>
            <a:chOff x="9504537" y="44911"/>
            <a:chExt cx="2710999" cy="96948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89347E-A5B0-4F33-968D-97E23D1C9323}"/>
                </a:ext>
              </a:extLst>
            </p:cNvPr>
            <p:cNvGrpSpPr/>
            <p:nvPr userDrawn="1"/>
          </p:nvGrpSpPr>
          <p:grpSpPr>
            <a:xfrm>
              <a:off x="9817686" y="44911"/>
              <a:ext cx="2084701" cy="769441"/>
              <a:chOff x="9814759" y="44911"/>
              <a:chExt cx="2084701" cy="769441"/>
            </a:xfrm>
          </p:grpSpPr>
          <p:pic>
            <p:nvPicPr>
              <p:cNvPr id="20" name="Picture 19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5FDEACF4-21A1-4A70-A9D9-033DD59C4EF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243771" y="44911"/>
                <a:ext cx="655689" cy="655689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A69164-560B-47B5-A536-EFF72A3F9007}"/>
                  </a:ext>
                </a:extLst>
              </p:cNvPr>
              <p:cNvSpPr txBox="1"/>
              <p:nvPr userDrawn="1"/>
            </p:nvSpPr>
            <p:spPr>
              <a:xfrm>
                <a:off x="9814759" y="44911"/>
                <a:ext cx="150073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4400" dirty="0">
                    <a:solidFill>
                      <a:srgbClr val="FF0000"/>
                    </a:solidFill>
                  </a:rPr>
                  <a:t>FHIR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B207FD-9BFA-4138-8300-76F5B818E93B}"/>
                </a:ext>
              </a:extLst>
            </p:cNvPr>
            <p:cNvSpPr txBox="1"/>
            <p:nvPr userDrawn="1"/>
          </p:nvSpPr>
          <p:spPr>
            <a:xfrm>
              <a:off x="9504537" y="645063"/>
              <a:ext cx="271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800" dirty="0">
                  <a:solidFill>
                    <a:schemeClr val="tx1"/>
                  </a:solidFill>
                </a:rPr>
                <a:t>CONNECTATHON 2021</a:t>
              </a:r>
            </a:p>
          </p:txBody>
        </p:sp>
      </p:grp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02DD53A4-FEA0-405B-B6F8-0EB31F2E49C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92219" y="5920497"/>
            <a:ext cx="656906" cy="23777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E99AB9-835E-4D90-AA63-DE64C8EE601D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7CF338-B31E-4F0F-BB36-6E5EFB01279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32754" y="6426449"/>
            <a:ext cx="2247403" cy="2739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199073-8A73-4D6A-B15F-85E6174AB857}"/>
              </a:ext>
            </a:extLst>
          </p:cNvPr>
          <p:cNvSpPr txBox="1"/>
          <p:nvPr userDrawn="1"/>
        </p:nvSpPr>
        <p:spPr>
          <a:xfrm>
            <a:off x="486049" y="5858866"/>
            <a:ext cx="174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Gold </a:t>
            </a:r>
            <a:r>
              <a:rPr lang="en-IN" sz="1600" dirty="0">
                <a:solidFill>
                  <a:schemeClr val="bg1"/>
                </a:solidFill>
              </a:rPr>
              <a:t>Sponsor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B0062EA7-8948-45AA-B990-DB088007A10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2143" y="6389866"/>
            <a:ext cx="1729267" cy="324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68E363-6A6D-4E14-B4F6-F07C49C554E5}"/>
              </a:ext>
            </a:extLst>
          </p:cNvPr>
          <p:cNvSpPr txBox="1"/>
          <p:nvPr userDrawn="1"/>
        </p:nvSpPr>
        <p:spPr>
          <a:xfrm>
            <a:off x="3500485" y="5858866"/>
            <a:ext cx="174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Silver Sponsor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F62730-21C6-2A44-AA16-406D86A78590}"/>
              </a:ext>
            </a:extLst>
          </p:cNvPr>
          <p:cNvSpPr txBox="1"/>
          <p:nvPr userDrawn="1"/>
        </p:nvSpPr>
        <p:spPr>
          <a:xfrm>
            <a:off x="6956628" y="5844753"/>
            <a:ext cx="174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Supported 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578E9-C474-C34B-93E8-00FD6141697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578447" y="6368646"/>
            <a:ext cx="2376968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3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8" r:id="rId3"/>
    <p:sldLayoutId id="214748366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coreseva.com/" TargetMode="External"/><Relationship Id="rId2" Type="http://schemas.openxmlformats.org/officeDocument/2006/relationships/hyperlink" Target="https://fhir.coreseva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hir.coreseva.com/fhir/swagger-ui/" TargetMode="External"/><Relationship Id="rId2" Type="http://schemas.openxmlformats.org/officeDocument/2006/relationships/hyperlink" Target="https://fhir.coreseva.com/fhir/meta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027E-D407-43CB-9D77-5C8BA28B2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4763"/>
            <a:ext cx="9144000" cy="2387600"/>
          </a:xfrm>
        </p:spPr>
        <p:txBody>
          <a:bodyPr>
            <a:normAutofit/>
          </a:bodyPr>
          <a:lstStyle/>
          <a:p>
            <a:r>
              <a:rPr lang="en-IN" sz="5400" dirty="0"/>
              <a:t>Use case 2 : HAPI FHIR Repository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7391F-B77B-4CE5-9678-87361DC8E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4438"/>
            <a:ext cx="9144000" cy="1655762"/>
          </a:xfrm>
        </p:spPr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4E1ED-96AD-412C-BB55-6A5CBAB0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3327" y="5920496"/>
            <a:ext cx="975798" cy="274281"/>
          </a:xfrm>
        </p:spPr>
        <p:txBody>
          <a:bodyPr/>
          <a:lstStyle/>
          <a:p>
            <a:fld id="{E0E99AB9-835E-4D90-AA63-DE64C8EE601D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177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491B-18F7-4C6C-B25E-87DAC2B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mappings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2622AF-6C03-4E21-8FFB-49C4F15F20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dirty="0"/>
              <a:t>https://www.nrces.in/ndhm/fhir/r4/StructureDefinition-Observation-mappings.html</a:t>
            </a:r>
          </a:p>
          <a:p>
            <a:endParaRPr lang="en-US" dirty="0"/>
          </a:p>
          <a:p>
            <a:r>
              <a:rPr lang="en-US" dirty="0"/>
              <a:t>MSH|^~\&amp;|LAB|MYFAC|LAB||201411130917||ORU^R01^ORU_R01|3216598|D|2.6|||AL|NE|</a:t>
            </a:r>
          </a:p>
          <a:p>
            <a:r>
              <a:rPr lang="en-US" dirty="0"/>
              <a:t>PID|||321564897312||</a:t>
            </a:r>
            <a:r>
              <a:rPr lang="en-US" dirty="0" err="1"/>
              <a:t>Shastri^Geeta</a:t>
            </a:r>
            <a:r>
              <a:rPr lang="en-US" dirty="0"/>
              <a:t>||19880330|female|||</a:t>
            </a:r>
            <a:r>
              <a:rPr lang="en-US" dirty="0" err="1"/>
              <a:t>Saarathi</a:t>
            </a:r>
            <a:r>
              <a:rPr lang="en-US" dirty="0"/>
              <a:t> Signor^^Pune^Maharashtra^411057||^</a:t>
            </a:r>
            <a:r>
              <a:rPr lang="en-US" dirty="0" err="1"/>
              <a:t>home^phone</a:t>
            </a:r>
            <a:r>
              <a:rPr lang="en-US" dirty="0"/>
              <a:t>^^^^9898989877~^</a:t>
            </a:r>
            <a:r>
              <a:rPr lang="en-US" dirty="0" err="1"/>
              <a:t>work^phone</a:t>
            </a:r>
            <a:r>
              <a:rPr lang="en-US" dirty="0"/>
              <a:t>^^^^0231654476~^home^email^geeta_shastri@fhirconnectathon.com||||1020^Hinduism^http://terminology.hl7.org/</a:t>
            </a:r>
            <a:r>
              <a:rPr lang="en-US" dirty="0" err="1"/>
              <a:t>CodeSystem</a:t>
            </a:r>
            <a:r>
              <a:rPr lang="en-US" dirty="0"/>
              <a:t>/v3-ReligiousAffiliation</a:t>
            </a:r>
          </a:p>
          <a:p>
            <a:r>
              <a:rPr lang="en-US" dirty="0"/>
              <a:t>OBR|1|||^Complete Blood Count (CBC)^00065227^57021-8^CBC \T\ Auto </a:t>
            </a:r>
            <a:r>
              <a:rPr lang="en-US" dirty="0" err="1"/>
              <a:t>Differential^pCLOCD|R</a:t>
            </a:r>
            <a:r>
              <a:rPr lang="en-US" dirty="0"/>
              <a:t>||201411130914|||</a:t>
            </a:r>
            <a:r>
              <a:rPr lang="en-US" dirty="0" err="1"/>
              <a:t>KYLA|original-order</a:t>
            </a:r>
            <a:r>
              <a:rPr lang="en-US" dirty="0"/>
              <a:t>|||201411130914||^</a:t>
            </a:r>
            <a:r>
              <a:rPr lang="en-US" dirty="0" err="1"/>
              <a:t>Xavarie^Sonna</a:t>
            </a:r>
            <a:r>
              <a:rPr lang="en-US" dirty="0"/>
              <a:t>^^^^^XAVS||00065227||||201411130915||</a:t>
            </a:r>
            <a:r>
              <a:rPr lang="en-US" dirty="0" err="1"/>
              <a:t>LAB|completed</a:t>
            </a:r>
            <a:r>
              <a:rPr lang="en-US" dirty="0"/>
              <a:t>||^^^^^R|^</a:t>
            </a:r>
            <a:r>
              <a:rPr lang="en-US" dirty="0" err="1"/>
              <a:t>Xavarie^Sonna</a:t>
            </a:r>
            <a:r>
              <a:rPr lang="en-US" dirty="0"/>
              <a:t>^^^^^XAVS|</a:t>
            </a:r>
          </a:p>
          <a:p>
            <a:r>
              <a:rPr lang="en-US" b="1" dirty="0"/>
              <a:t>OBX|1|NM|^White Blood Count (WBC)^00065227^6690-2^Leukocytes [#/volume] in Blood by Automated count^pCLOCD|1|10.1|10\S\9/L|3.1-9.7|H||</a:t>
            </a:r>
            <a:r>
              <a:rPr lang="en-US" b="1" dirty="0" err="1"/>
              <a:t>A~S|Final</a:t>
            </a:r>
            <a:r>
              <a:rPr lang="en-US" b="1" dirty="0"/>
              <a:t>|||201411130916|MYFAC^MyFake </a:t>
            </a:r>
            <a:r>
              <a:rPr lang="en-US" b="1" dirty="0" err="1"/>
              <a:t>Hospital^L</a:t>
            </a:r>
            <a:r>
              <a:rPr lang="en-US" b="1" dirty="0"/>
              <a:t>|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9F8DA3-0BD9-450F-BE4D-DF346AA937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8532" y="945930"/>
            <a:ext cx="5486627" cy="459302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D9228-8560-4E89-B80E-FA6F19125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35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&amp;amp;A as a logo free image download">
            <a:extLst>
              <a:ext uri="{FF2B5EF4-FFF2-40B4-BE49-F238E27FC236}">
                <a16:creationId xmlns:a16="http://schemas.microsoft.com/office/drawing/2014/main" id="{B5A68D93-6E4D-47FB-ADB5-E6260852D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533" y="136525"/>
            <a:ext cx="557106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B7A01B-B557-4AB2-9239-EFF2ACC55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0E99AB9-835E-4D90-AA63-DE64C8EE601D}" type="slidenum">
              <a:rPr lang="en-US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44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DA69-8D8B-43F0-A88F-72101594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493B8-B455-4DC9-9F82-85D9562BE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2</a:t>
            </a:fld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7DBE633-72E5-4B77-A883-2B374CB389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219676"/>
              </p:ext>
            </p:extLst>
          </p:nvPr>
        </p:nvGraphicFramePr>
        <p:xfrm>
          <a:off x="953311" y="1439694"/>
          <a:ext cx="10204315" cy="3900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773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9B5A-FDD7-43FC-BA57-619F1ABF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Deploying FHIR JPA Server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78F81-1C9A-4B2F-A71C-253812F53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739349"/>
              </p:ext>
            </p:extLst>
          </p:nvPr>
        </p:nvGraphicFramePr>
        <p:xfrm>
          <a:off x="233363" y="1298575"/>
          <a:ext cx="11744325" cy="435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D15E3-9F90-4309-9C75-B71CB5344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03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D6C5-B959-4C90-802D-F37DD2A0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</a:t>
            </a:r>
            <a:r>
              <a:rPr lang="en-US" sz="1600" dirty="0"/>
              <a:t>(total 94 tables)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3B912-D717-4514-BE64-7797CAA90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0" dirty="0">
              <a:solidFill>
                <a:srgbClr val="ED3E1E"/>
              </a:solidFill>
              <a:effectLst/>
              <a:latin typeface="Calibri" panose="020F050202020403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C0428-10CA-4F0C-A543-64875F0A4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E190E8-3388-4546-9928-ABC1E728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66" y="1835261"/>
            <a:ext cx="3207505" cy="24947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09783C-C61A-4644-B705-B99F9BD6E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870" y="1835261"/>
            <a:ext cx="3703162" cy="26106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C39ACA-9445-4578-B62D-D52D20C25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902" y="1719372"/>
            <a:ext cx="4077041" cy="26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8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0188-A2D2-46C2-AD63-A449ED25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to FHIR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96D0-9F42-43F9-9023-FC8EAF084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URL : </a:t>
            </a:r>
            <a:r>
              <a:rPr lang="en-US" dirty="0">
                <a:hlinkClick r:id="rId2"/>
              </a:rPr>
              <a:t>https://fhir.coreseva.com/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Secured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: </a:t>
            </a:r>
            <a:r>
              <a:rPr lang="en-US" b="0" i="0" u="none" strike="noStrike" dirty="0">
                <a:solidFill>
                  <a:srgbClr val="6264A7"/>
                </a:solidFill>
                <a:effectLst/>
                <a:latin typeface="Segoe UI" panose="020B0502040204020203" pitchFamily="34" charset="0"/>
                <a:hlinkClick r:id="rId3" tooltip="https://api.coreseva.com/"/>
              </a:rPr>
              <a:t>https://api.coreseva.com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7A0CC-4C13-4CF2-9F48-EB672690C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98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5C18-9D2B-4093-AD17-20DC9E3B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statement &amp; swagger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F696-3F2C-46CE-8CAD-C3FA0B58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Documents 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s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et of capabilities (behaviors) of a FHIR Server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        http://fhir.coreseva.com/fhir/metadata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Swagger:</a:t>
            </a:r>
          </a:p>
          <a:p>
            <a:r>
              <a:rPr lang="en-US" b="0" i="0" u="none" strike="noStrike" dirty="0">
                <a:solidFill>
                  <a:srgbClr val="9EA2FF"/>
                </a:solidFill>
                <a:effectLst/>
                <a:latin typeface="Segoe UI" panose="020B0502040204020203" pitchFamily="34" charset="0"/>
                <a:hlinkClick r:id="rId3" tooltip="http://fhir.coreseva.com/fhir/swagger-ui/"/>
              </a:rPr>
              <a:t>http://fhir.coreseva.com/fhir/swagger-ui/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6FB19-3E8B-4BD9-9C32-8C78CA7E2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62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01AC-9AB7-4E62-9822-D047010F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ADT_A01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4738-5466-4349-A691-D96968B6F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3999" y="1141200"/>
            <a:ext cx="6988075" cy="468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https://www.nrces.in/ndhm/fhir/r4/StructureDefinition-Patient-mappings.html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MSH|^~\&amp;|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FHIRSystemApp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||||20160627155652||ADT^A01^ADT_A01|f967b43d-7330-4355-ac13-85d60771b24d|P|2.6|||AL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EVN||20160627155652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PID|||321564897312||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Shastri^Geeta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||19880330|female|||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Saarathi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Signor^^Pune^Maharashtra^411057||^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home^phone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^^^^9898989877~^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work^phone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^^^^0231654476~^home^email^geeta_shastri@fhirconnectathon.com||||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FCF7BD-3D6C-4649-B014-EF4D664A98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22075" y="1032555"/>
            <a:ext cx="4027172" cy="46899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50C30-08B1-4DBF-BD42-E3306CB7C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4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23DC-900E-40FC-88C0-634780A0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Boiler plate code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EF121BD-9C6C-42E9-8A8E-F65BD307F44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0124930"/>
              </p:ext>
            </p:extLst>
          </p:nvPr>
        </p:nvGraphicFramePr>
        <p:xfrm>
          <a:off x="3142593" y="1032555"/>
          <a:ext cx="6768662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05222-E952-4A09-AE6E-A405ED77F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54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793C-5029-4D41-910A-FDEFC6CC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concepts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66307-350C-4432-AEF4-54736D03B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188464"/>
              </p:ext>
            </p:extLst>
          </p:nvPr>
        </p:nvGraphicFramePr>
        <p:xfrm>
          <a:off x="233363" y="1298575"/>
          <a:ext cx="11744325" cy="435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74A92-DC6D-4C1B-B321-2CBB4BDF1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506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11898</TotalTime>
  <Words>474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Wingdings</vt:lpstr>
      <vt:lpstr>Poppins</vt:lpstr>
      <vt:lpstr>Arial</vt:lpstr>
      <vt:lpstr>Courier New</vt:lpstr>
      <vt:lpstr>Segoe UI</vt:lpstr>
      <vt:lpstr>Calibri</vt:lpstr>
      <vt:lpstr>verdana</vt:lpstr>
      <vt:lpstr>Custom Design</vt:lpstr>
      <vt:lpstr>Use case 2 : HAPI FHIR Repository Server</vt:lpstr>
      <vt:lpstr>Agenda</vt:lpstr>
      <vt:lpstr>Deploying FHIR JPA Server</vt:lpstr>
      <vt:lpstr>Database design (total 94 tables)</vt:lpstr>
      <vt:lpstr>How to connect to FHIR server?</vt:lpstr>
      <vt:lpstr>Capability statement &amp; swagger</vt:lpstr>
      <vt:lpstr>ADT_A01 mapping</vt:lpstr>
      <vt:lpstr>Boiler plate code</vt:lpstr>
      <vt:lpstr>Advance concepts</vt:lpstr>
      <vt:lpstr>Observation mappings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Connectathon - 2021</dc:title>
  <dc:creator>Arun Kumar</dc:creator>
  <cp:lastModifiedBy>Akshata Kulkarni</cp:lastModifiedBy>
  <cp:revision>60</cp:revision>
  <dcterms:created xsi:type="dcterms:W3CDTF">2019-10-19T13:19:34Z</dcterms:created>
  <dcterms:modified xsi:type="dcterms:W3CDTF">2021-12-11T09:44:52Z</dcterms:modified>
</cp:coreProperties>
</file>