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notesMasterIdLst>
    <p:notesMasterId r:id="rId14"/>
  </p:notesMasterIdLst>
  <p:sldIdLst>
    <p:sldId id="464" r:id="rId5"/>
    <p:sldId id="463" r:id="rId6"/>
    <p:sldId id="473" r:id="rId7"/>
    <p:sldId id="465" r:id="rId8"/>
    <p:sldId id="466" r:id="rId9"/>
    <p:sldId id="470" r:id="rId10"/>
    <p:sldId id="467" r:id="rId11"/>
    <p:sldId id="471" r:id="rId12"/>
    <p:sldId id="472" r:id="rId13"/>
  </p:sldIdLst>
  <p:sldSz cx="9720263" cy="5143500"/>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guide id="3" orient="horz" pos="3228" userDrawn="1">
          <p15:clr>
            <a:srgbClr val="A4A3A4"/>
          </p15:clr>
        </p15:guide>
        <p15:guide id="4" pos="2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ly Hodgson" initials="HH" lastIdx="1" clrIdx="0">
    <p:extLst>
      <p:ext uri="{19B8F6BF-5375-455C-9EA6-DF929625EA0E}">
        <p15:presenceInfo xmlns:p15="http://schemas.microsoft.com/office/powerpoint/2012/main" userId="S::hhodgson@medtechglobal.com::abad1faa-e72a-438c-8673-c3de0c3cab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1DD"/>
    <a:srgbClr val="2D4593"/>
    <a:srgbClr val="233672"/>
    <a:srgbClr val="364592"/>
    <a:srgbClr val="3B37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6224" autoAdjust="0"/>
  </p:normalViewPr>
  <p:slideViewPr>
    <p:cSldViewPr snapToGrid="0">
      <p:cViewPr varScale="1">
        <p:scale>
          <a:sx n="84" d="100"/>
          <a:sy n="84" d="100"/>
        </p:scale>
        <p:origin x="464" y="64"/>
      </p:cViewPr>
      <p:guideLst>
        <p:guide orient="horz"/>
        <p:guide/>
        <p:guide orient="horz" pos="3228"/>
        <p:guide pos="27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DB5A0-35F4-4C54-9C65-971483D39B03}" type="datetimeFigureOut">
              <a:rPr lang="en-NZ" smtClean="0"/>
              <a:pPr/>
              <a:t>3/03/2021</a:t>
            </a:fld>
            <a:endParaRPr lang="en-NZ"/>
          </a:p>
        </p:txBody>
      </p:sp>
      <p:sp>
        <p:nvSpPr>
          <p:cNvPr id="4" name="Slide Image Placeholder 3"/>
          <p:cNvSpPr>
            <a:spLocks noGrp="1" noRot="1" noChangeAspect="1"/>
          </p:cNvSpPr>
          <p:nvPr>
            <p:ph type="sldImg" idx="2"/>
          </p:nvPr>
        </p:nvSpPr>
        <p:spPr>
          <a:xfrm>
            <a:off x="188913" y="685800"/>
            <a:ext cx="6480175"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2C1B35-CDC2-404B-896E-69F94427EA5C}" type="slidenum">
              <a:rPr lang="en-NZ" smtClean="0"/>
              <a:pPr/>
              <a:t>‹#›</a:t>
            </a:fld>
            <a:endParaRPr lang="en-NZ"/>
          </a:p>
        </p:txBody>
      </p:sp>
    </p:spTree>
    <p:extLst>
      <p:ext uri="{BB962C8B-B14F-4D97-AF65-F5344CB8AC3E}">
        <p14:creationId xmlns:p14="http://schemas.microsoft.com/office/powerpoint/2010/main" val="1392893794"/>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005818"/>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mple Image and Tex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7" name="Group 4"/>
          <p:cNvGrpSpPr>
            <a:grpSpLocks noChangeAspect="1"/>
          </p:cNvGrpSpPr>
          <p:nvPr userDrawn="1"/>
        </p:nvGrpSpPr>
        <p:grpSpPr bwMode="auto">
          <a:xfrm>
            <a:off x="968589" y="1630043"/>
            <a:ext cx="1431573" cy="714065"/>
            <a:chOff x="394" y="862"/>
            <a:chExt cx="1290" cy="684"/>
          </a:xfrm>
        </p:grpSpPr>
        <p:sp>
          <p:nvSpPr>
            <p:cNvPr id="8" name="AutoShape 3"/>
            <p:cNvSpPr>
              <a:spLocks noChangeAspect="1" noChangeArrowheads="1" noTextEdit="1"/>
            </p:cNvSpPr>
            <p:nvPr/>
          </p:nvSpPr>
          <p:spPr bwMode="auto">
            <a:xfrm>
              <a:off x="394" y="862"/>
              <a:ext cx="1290" cy="6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5"/>
            <p:cNvSpPr>
              <a:spLocks noEditPoints="1"/>
            </p:cNvSpPr>
            <p:nvPr/>
          </p:nvSpPr>
          <p:spPr bwMode="auto">
            <a:xfrm>
              <a:off x="1290" y="862"/>
              <a:ext cx="394" cy="684"/>
            </a:xfrm>
            <a:custGeom>
              <a:avLst/>
              <a:gdLst>
                <a:gd name="T0" fmla="*/ 188 w 207"/>
                <a:gd name="T1" fmla="*/ 216 h 359"/>
                <a:gd name="T2" fmla="*/ 169 w 207"/>
                <a:gd name="T3" fmla="*/ 232 h 359"/>
                <a:gd name="T4" fmla="*/ 37 w 207"/>
                <a:gd name="T5" fmla="*/ 232 h 359"/>
                <a:gd name="T6" fmla="*/ 18 w 207"/>
                <a:gd name="T7" fmla="*/ 216 h 359"/>
                <a:gd name="T8" fmla="*/ 18 w 207"/>
                <a:gd name="T9" fmla="*/ 39 h 359"/>
                <a:gd name="T10" fmla="*/ 37 w 207"/>
                <a:gd name="T11" fmla="*/ 23 h 359"/>
                <a:gd name="T12" fmla="*/ 169 w 207"/>
                <a:gd name="T13" fmla="*/ 23 h 359"/>
                <a:gd name="T14" fmla="*/ 188 w 207"/>
                <a:gd name="T15" fmla="*/ 39 h 359"/>
                <a:gd name="T16" fmla="*/ 188 w 207"/>
                <a:gd name="T17" fmla="*/ 216 h 359"/>
                <a:gd name="T18" fmla="*/ 82 w 207"/>
                <a:gd name="T19" fmla="*/ 304 h 359"/>
                <a:gd name="T20" fmla="*/ 104 w 207"/>
                <a:gd name="T21" fmla="*/ 282 h 359"/>
                <a:gd name="T22" fmla="*/ 126 w 207"/>
                <a:gd name="T23" fmla="*/ 304 h 359"/>
                <a:gd name="T24" fmla="*/ 104 w 207"/>
                <a:gd name="T25" fmla="*/ 326 h 359"/>
                <a:gd name="T26" fmla="*/ 82 w 207"/>
                <a:gd name="T27" fmla="*/ 304 h 359"/>
                <a:gd name="T28" fmla="*/ 207 w 207"/>
                <a:gd name="T29" fmla="*/ 326 h 359"/>
                <a:gd name="T30" fmla="*/ 207 w 207"/>
                <a:gd name="T31" fmla="*/ 33 h 359"/>
                <a:gd name="T32" fmla="*/ 176 w 207"/>
                <a:gd name="T33" fmla="*/ 0 h 359"/>
                <a:gd name="T34" fmla="*/ 32 w 207"/>
                <a:gd name="T35" fmla="*/ 0 h 359"/>
                <a:gd name="T36" fmla="*/ 0 w 207"/>
                <a:gd name="T37" fmla="*/ 33 h 359"/>
                <a:gd name="T38" fmla="*/ 0 w 207"/>
                <a:gd name="T39" fmla="*/ 326 h 359"/>
                <a:gd name="T40" fmla="*/ 32 w 207"/>
                <a:gd name="T41" fmla="*/ 359 h 359"/>
                <a:gd name="T42" fmla="*/ 176 w 207"/>
                <a:gd name="T43" fmla="*/ 359 h 359"/>
                <a:gd name="T44" fmla="*/ 207 w 207"/>
                <a:gd name="T45" fmla="*/ 32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7" h="359">
                  <a:moveTo>
                    <a:pt x="188" y="216"/>
                  </a:moveTo>
                  <a:cubicBezTo>
                    <a:pt x="188" y="225"/>
                    <a:pt x="180" y="232"/>
                    <a:pt x="169" y="232"/>
                  </a:cubicBezTo>
                  <a:cubicBezTo>
                    <a:pt x="37" y="232"/>
                    <a:pt x="37" y="232"/>
                    <a:pt x="37" y="232"/>
                  </a:cubicBezTo>
                  <a:cubicBezTo>
                    <a:pt x="26" y="232"/>
                    <a:pt x="18" y="225"/>
                    <a:pt x="18" y="216"/>
                  </a:cubicBezTo>
                  <a:cubicBezTo>
                    <a:pt x="18" y="39"/>
                    <a:pt x="18" y="39"/>
                    <a:pt x="18" y="39"/>
                  </a:cubicBezTo>
                  <a:cubicBezTo>
                    <a:pt x="18" y="30"/>
                    <a:pt x="26" y="23"/>
                    <a:pt x="37" y="23"/>
                  </a:cubicBezTo>
                  <a:cubicBezTo>
                    <a:pt x="169" y="23"/>
                    <a:pt x="169" y="23"/>
                    <a:pt x="169" y="23"/>
                  </a:cubicBezTo>
                  <a:cubicBezTo>
                    <a:pt x="180" y="23"/>
                    <a:pt x="188" y="30"/>
                    <a:pt x="188" y="39"/>
                  </a:cubicBezTo>
                  <a:lnTo>
                    <a:pt x="188" y="216"/>
                  </a:lnTo>
                  <a:close/>
                  <a:moveTo>
                    <a:pt x="82" y="304"/>
                  </a:moveTo>
                  <a:cubicBezTo>
                    <a:pt x="82" y="292"/>
                    <a:pt x="92" y="282"/>
                    <a:pt x="104" y="282"/>
                  </a:cubicBezTo>
                  <a:cubicBezTo>
                    <a:pt x="116" y="282"/>
                    <a:pt x="126" y="292"/>
                    <a:pt x="126" y="304"/>
                  </a:cubicBezTo>
                  <a:cubicBezTo>
                    <a:pt x="126" y="316"/>
                    <a:pt x="116" y="326"/>
                    <a:pt x="104" y="326"/>
                  </a:cubicBezTo>
                  <a:cubicBezTo>
                    <a:pt x="92" y="326"/>
                    <a:pt x="82" y="316"/>
                    <a:pt x="82" y="304"/>
                  </a:cubicBezTo>
                  <a:moveTo>
                    <a:pt x="207" y="326"/>
                  </a:moveTo>
                  <a:cubicBezTo>
                    <a:pt x="207" y="33"/>
                    <a:pt x="207" y="33"/>
                    <a:pt x="207" y="33"/>
                  </a:cubicBezTo>
                  <a:cubicBezTo>
                    <a:pt x="207" y="15"/>
                    <a:pt x="193" y="0"/>
                    <a:pt x="176" y="0"/>
                  </a:cubicBezTo>
                  <a:cubicBezTo>
                    <a:pt x="32" y="0"/>
                    <a:pt x="32" y="0"/>
                    <a:pt x="32" y="0"/>
                  </a:cubicBezTo>
                  <a:cubicBezTo>
                    <a:pt x="15" y="0"/>
                    <a:pt x="0" y="15"/>
                    <a:pt x="0" y="33"/>
                  </a:cubicBezTo>
                  <a:cubicBezTo>
                    <a:pt x="0" y="326"/>
                    <a:pt x="0" y="326"/>
                    <a:pt x="0" y="326"/>
                  </a:cubicBezTo>
                  <a:cubicBezTo>
                    <a:pt x="0" y="344"/>
                    <a:pt x="15" y="359"/>
                    <a:pt x="32" y="359"/>
                  </a:cubicBezTo>
                  <a:cubicBezTo>
                    <a:pt x="176" y="359"/>
                    <a:pt x="176" y="359"/>
                    <a:pt x="176" y="359"/>
                  </a:cubicBezTo>
                  <a:cubicBezTo>
                    <a:pt x="193" y="359"/>
                    <a:pt x="207" y="344"/>
                    <a:pt x="207" y="326"/>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6"/>
            <p:cNvSpPr>
              <a:spLocks noEditPoints="1"/>
            </p:cNvSpPr>
            <p:nvPr/>
          </p:nvSpPr>
          <p:spPr bwMode="auto">
            <a:xfrm>
              <a:off x="394" y="862"/>
              <a:ext cx="820" cy="684"/>
            </a:xfrm>
            <a:custGeom>
              <a:avLst/>
              <a:gdLst>
                <a:gd name="T0" fmla="*/ 398 w 431"/>
                <a:gd name="T1" fmla="*/ 261 h 359"/>
                <a:gd name="T2" fmla="*/ 34 w 431"/>
                <a:gd name="T3" fmla="*/ 261 h 359"/>
                <a:gd name="T4" fmla="*/ 34 w 431"/>
                <a:gd name="T5" fmla="*/ 28 h 359"/>
                <a:gd name="T6" fmla="*/ 398 w 431"/>
                <a:gd name="T7" fmla="*/ 28 h 359"/>
                <a:gd name="T8" fmla="*/ 398 w 431"/>
                <a:gd name="T9" fmla="*/ 261 h 359"/>
                <a:gd name="T10" fmla="*/ 302 w 431"/>
                <a:gd name="T11" fmla="*/ 292 h 359"/>
                <a:gd name="T12" fmla="*/ 293 w 431"/>
                <a:gd name="T13" fmla="*/ 283 h 359"/>
                <a:gd name="T14" fmla="*/ 302 w 431"/>
                <a:gd name="T15" fmla="*/ 274 h 359"/>
                <a:gd name="T16" fmla="*/ 311 w 431"/>
                <a:gd name="T17" fmla="*/ 283 h 359"/>
                <a:gd name="T18" fmla="*/ 302 w 431"/>
                <a:gd name="T19" fmla="*/ 292 h 359"/>
                <a:gd name="T20" fmla="*/ 275 w 431"/>
                <a:gd name="T21" fmla="*/ 292 h 359"/>
                <a:gd name="T22" fmla="*/ 266 w 431"/>
                <a:gd name="T23" fmla="*/ 283 h 359"/>
                <a:gd name="T24" fmla="*/ 275 w 431"/>
                <a:gd name="T25" fmla="*/ 274 h 359"/>
                <a:gd name="T26" fmla="*/ 284 w 431"/>
                <a:gd name="T27" fmla="*/ 283 h 359"/>
                <a:gd name="T28" fmla="*/ 275 w 431"/>
                <a:gd name="T29" fmla="*/ 292 h 359"/>
                <a:gd name="T30" fmla="*/ 213 w 431"/>
                <a:gd name="T31" fmla="*/ 292 h 359"/>
                <a:gd name="T32" fmla="*/ 177 w 431"/>
                <a:gd name="T33" fmla="*/ 283 h 359"/>
                <a:gd name="T34" fmla="*/ 213 w 431"/>
                <a:gd name="T35" fmla="*/ 274 h 359"/>
                <a:gd name="T36" fmla="*/ 249 w 431"/>
                <a:gd name="T37" fmla="*/ 283 h 359"/>
                <a:gd name="T38" fmla="*/ 213 w 431"/>
                <a:gd name="T39" fmla="*/ 292 h 359"/>
                <a:gd name="T40" fmla="*/ 153 w 431"/>
                <a:gd name="T41" fmla="*/ 292 h 359"/>
                <a:gd name="T42" fmla="*/ 144 w 431"/>
                <a:gd name="T43" fmla="*/ 283 h 359"/>
                <a:gd name="T44" fmla="*/ 153 w 431"/>
                <a:gd name="T45" fmla="*/ 274 h 359"/>
                <a:gd name="T46" fmla="*/ 162 w 431"/>
                <a:gd name="T47" fmla="*/ 283 h 359"/>
                <a:gd name="T48" fmla="*/ 153 w 431"/>
                <a:gd name="T49" fmla="*/ 292 h 359"/>
                <a:gd name="T50" fmla="*/ 127 w 431"/>
                <a:gd name="T51" fmla="*/ 292 h 359"/>
                <a:gd name="T52" fmla="*/ 118 w 431"/>
                <a:gd name="T53" fmla="*/ 283 h 359"/>
                <a:gd name="T54" fmla="*/ 127 w 431"/>
                <a:gd name="T55" fmla="*/ 274 h 359"/>
                <a:gd name="T56" fmla="*/ 136 w 431"/>
                <a:gd name="T57" fmla="*/ 283 h 359"/>
                <a:gd name="T58" fmla="*/ 127 w 431"/>
                <a:gd name="T59" fmla="*/ 292 h 359"/>
                <a:gd name="T60" fmla="*/ 425 w 431"/>
                <a:gd name="T61" fmla="*/ 0 h 359"/>
                <a:gd name="T62" fmla="*/ 6 w 431"/>
                <a:gd name="T63" fmla="*/ 0 h 359"/>
                <a:gd name="T64" fmla="*/ 0 w 431"/>
                <a:gd name="T65" fmla="*/ 3 h 359"/>
                <a:gd name="T66" fmla="*/ 0 w 431"/>
                <a:gd name="T67" fmla="*/ 276 h 359"/>
                <a:gd name="T68" fmla="*/ 0 w 431"/>
                <a:gd name="T69" fmla="*/ 286 h 359"/>
                <a:gd name="T70" fmla="*/ 0 w 431"/>
                <a:gd name="T71" fmla="*/ 294 h 359"/>
                <a:gd name="T72" fmla="*/ 171 w 431"/>
                <a:gd name="T73" fmla="*/ 306 h 359"/>
                <a:gd name="T74" fmla="*/ 171 w 431"/>
                <a:gd name="T75" fmla="*/ 330 h 359"/>
                <a:gd name="T76" fmla="*/ 120 w 431"/>
                <a:gd name="T77" fmla="*/ 330 h 359"/>
                <a:gd name="T78" fmla="*/ 105 w 431"/>
                <a:gd name="T79" fmla="*/ 344 h 359"/>
                <a:gd name="T80" fmla="*/ 120 w 431"/>
                <a:gd name="T81" fmla="*/ 359 h 359"/>
                <a:gd name="T82" fmla="*/ 314 w 431"/>
                <a:gd name="T83" fmla="*/ 359 h 359"/>
                <a:gd name="T84" fmla="*/ 328 w 431"/>
                <a:gd name="T85" fmla="*/ 344 h 359"/>
                <a:gd name="T86" fmla="*/ 314 w 431"/>
                <a:gd name="T87" fmla="*/ 330 h 359"/>
                <a:gd name="T88" fmla="*/ 262 w 431"/>
                <a:gd name="T89" fmla="*/ 330 h 359"/>
                <a:gd name="T90" fmla="*/ 262 w 431"/>
                <a:gd name="T91" fmla="*/ 307 h 359"/>
                <a:gd name="T92" fmla="*/ 431 w 431"/>
                <a:gd name="T93" fmla="*/ 296 h 359"/>
                <a:gd name="T94" fmla="*/ 431 w 431"/>
                <a:gd name="T95" fmla="*/ 286 h 359"/>
                <a:gd name="T96" fmla="*/ 431 w 431"/>
                <a:gd name="T97" fmla="*/ 274 h 359"/>
                <a:gd name="T98" fmla="*/ 431 w 431"/>
                <a:gd name="T99" fmla="*/ 3 h 359"/>
                <a:gd name="T100" fmla="*/ 425 w 431"/>
                <a:gd name="T10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1" h="359">
                  <a:moveTo>
                    <a:pt x="398" y="261"/>
                  </a:moveTo>
                  <a:cubicBezTo>
                    <a:pt x="34" y="261"/>
                    <a:pt x="34" y="261"/>
                    <a:pt x="34" y="261"/>
                  </a:cubicBezTo>
                  <a:cubicBezTo>
                    <a:pt x="34" y="28"/>
                    <a:pt x="34" y="28"/>
                    <a:pt x="34" y="28"/>
                  </a:cubicBezTo>
                  <a:cubicBezTo>
                    <a:pt x="398" y="28"/>
                    <a:pt x="398" y="28"/>
                    <a:pt x="398" y="28"/>
                  </a:cubicBezTo>
                  <a:lnTo>
                    <a:pt x="398" y="261"/>
                  </a:lnTo>
                  <a:close/>
                  <a:moveTo>
                    <a:pt x="302" y="292"/>
                  </a:moveTo>
                  <a:cubicBezTo>
                    <a:pt x="297" y="292"/>
                    <a:pt x="293" y="288"/>
                    <a:pt x="293" y="283"/>
                  </a:cubicBezTo>
                  <a:cubicBezTo>
                    <a:pt x="293" y="278"/>
                    <a:pt x="297" y="274"/>
                    <a:pt x="302" y="274"/>
                  </a:cubicBezTo>
                  <a:cubicBezTo>
                    <a:pt x="307" y="274"/>
                    <a:pt x="311" y="278"/>
                    <a:pt x="311" y="283"/>
                  </a:cubicBezTo>
                  <a:cubicBezTo>
                    <a:pt x="311" y="288"/>
                    <a:pt x="307" y="292"/>
                    <a:pt x="302" y="292"/>
                  </a:cubicBezTo>
                  <a:moveTo>
                    <a:pt x="275" y="292"/>
                  </a:moveTo>
                  <a:cubicBezTo>
                    <a:pt x="270" y="292"/>
                    <a:pt x="266" y="288"/>
                    <a:pt x="266" y="283"/>
                  </a:cubicBezTo>
                  <a:cubicBezTo>
                    <a:pt x="266" y="278"/>
                    <a:pt x="270" y="274"/>
                    <a:pt x="275" y="274"/>
                  </a:cubicBezTo>
                  <a:cubicBezTo>
                    <a:pt x="280" y="274"/>
                    <a:pt x="284" y="278"/>
                    <a:pt x="284" y="283"/>
                  </a:cubicBezTo>
                  <a:cubicBezTo>
                    <a:pt x="284" y="288"/>
                    <a:pt x="280" y="292"/>
                    <a:pt x="275" y="292"/>
                  </a:cubicBezTo>
                  <a:moveTo>
                    <a:pt x="213" y="292"/>
                  </a:moveTo>
                  <a:cubicBezTo>
                    <a:pt x="193" y="292"/>
                    <a:pt x="177" y="288"/>
                    <a:pt x="177" y="283"/>
                  </a:cubicBezTo>
                  <a:cubicBezTo>
                    <a:pt x="177" y="278"/>
                    <a:pt x="193" y="274"/>
                    <a:pt x="213" y="274"/>
                  </a:cubicBezTo>
                  <a:cubicBezTo>
                    <a:pt x="233" y="274"/>
                    <a:pt x="249" y="278"/>
                    <a:pt x="249" y="283"/>
                  </a:cubicBezTo>
                  <a:cubicBezTo>
                    <a:pt x="249" y="288"/>
                    <a:pt x="233" y="292"/>
                    <a:pt x="213" y="292"/>
                  </a:cubicBezTo>
                  <a:moveTo>
                    <a:pt x="153" y="292"/>
                  </a:moveTo>
                  <a:cubicBezTo>
                    <a:pt x="148" y="292"/>
                    <a:pt x="144" y="288"/>
                    <a:pt x="144" y="283"/>
                  </a:cubicBezTo>
                  <a:cubicBezTo>
                    <a:pt x="144" y="278"/>
                    <a:pt x="148" y="274"/>
                    <a:pt x="153" y="274"/>
                  </a:cubicBezTo>
                  <a:cubicBezTo>
                    <a:pt x="158" y="274"/>
                    <a:pt x="162" y="278"/>
                    <a:pt x="162" y="283"/>
                  </a:cubicBezTo>
                  <a:cubicBezTo>
                    <a:pt x="162" y="288"/>
                    <a:pt x="158" y="292"/>
                    <a:pt x="153" y="292"/>
                  </a:cubicBezTo>
                  <a:moveTo>
                    <a:pt x="127" y="292"/>
                  </a:moveTo>
                  <a:cubicBezTo>
                    <a:pt x="122" y="292"/>
                    <a:pt x="118" y="288"/>
                    <a:pt x="118" y="283"/>
                  </a:cubicBezTo>
                  <a:cubicBezTo>
                    <a:pt x="118" y="278"/>
                    <a:pt x="122" y="274"/>
                    <a:pt x="127" y="274"/>
                  </a:cubicBezTo>
                  <a:cubicBezTo>
                    <a:pt x="132" y="274"/>
                    <a:pt x="136" y="278"/>
                    <a:pt x="136" y="283"/>
                  </a:cubicBezTo>
                  <a:cubicBezTo>
                    <a:pt x="136" y="288"/>
                    <a:pt x="132" y="292"/>
                    <a:pt x="127" y="292"/>
                  </a:cubicBezTo>
                  <a:moveTo>
                    <a:pt x="425" y="0"/>
                  </a:moveTo>
                  <a:cubicBezTo>
                    <a:pt x="6" y="0"/>
                    <a:pt x="6" y="0"/>
                    <a:pt x="6" y="0"/>
                  </a:cubicBezTo>
                  <a:cubicBezTo>
                    <a:pt x="4" y="0"/>
                    <a:pt x="1" y="1"/>
                    <a:pt x="0" y="3"/>
                  </a:cubicBezTo>
                  <a:cubicBezTo>
                    <a:pt x="0" y="276"/>
                    <a:pt x="0" y="276"/>
                    <a:pt x="0" y="276"/>
                  </a:cubicBezTo>
                  <a:cubicBezTo>
                    <a:pt x="0" y="286"/>
                    <a:pt x="0" y="286"/>
                    <a:pt x="0" y="286"/>
                  </a:cubicBezTo>
                  <a:cubicBezTo>
                    <a:pt x="0" y="294"/>
                    <a:pt x="0" y="294"/>
                    <a:pt x="0" y="294"/>
                  </a:cubicBezTo>
                  <a:cubicBezTo>
                    <a:pt x="25" y="300"/>
                    <a:pt x="112" y="305"/>
                    <a:pt x="171" y="306"/>
                  </a:cubicBezTo>
                  <a:cubicBezTo>
                    <a:pt x="171" y="330"/>
                    <a:pt x="171" y="330"/>
                    <a:pt x="171" y="330"/>
                  </a:cubicBezTo>
                  <a:cubicBezTo>
                    <a:pt x="120" y="330"/>
                    <a:pt x="120" y="330"/>
                    <a:pt x="120" y="330"/>
                  </a:cubicBezTo>
                  <a:cubicBezTo>
                    <a:pt x="112" y="330"/>
                    <a:pt x="105" y="336"/>
                    <a:pt x="105" y="344"/>
                  </a:cubicBezTo>
                  <a:cubicBezTo>
                    <a:pt x="105" y="353"/>
                    <a:pt x="112" y="359"/>
                    <a:pt x="120" y="359"/>
                  </a:cubicBezTo>
                  <a:cubicBezTo>
                    <a:pt x="314" y="359"/>
                    <a:pt x="314" y="359"/>
                    <a:pt x="314" y="359"/>
                  </a:cubicBezTo>
                  <a:cubicBezTo>
                    <a:pt x="322" y="359"/>
                    <a:pt x="328" y="353"/>
                    <a:pt x="328" y="344"/>
                  </a:cubicBezTo>
                  <a:cubicBezTo>
                    <a:pt x="328" y="336"/>
                    <a:pt x="322" y="330"/>
                    <a:pt x="314" y="330"/>
                  </a:cubicBezTo>
                  <a:cubicBezTo>
                    <a:pt x="262" y="330"/>
                    <a:pt x="262" y="330"/>
                    <a:pt x="262" y="330"/>
                  </a:cubicBezTo>
                  <a:cubicBezTo>
                    <a:pt x="262" y="307"/>
                    <a:pt x="262" y="307"/>
                    <a:pt x="262" y="307"/>
                  </a:cubicBezTo>
                  <a:cubicBezTo>
                    <a:pt x="319" y="305"/>
                    <a:pt x="403" y="301"/>
                    <a:pt x="431" y="296"/>
                  </a:cubicBezTo>
                  <a:cubicBezTo>
                    <a:pt x="431" y="286"/>
                    <a:pt x="431" y="286"/>
                    <a:pt x="431" y="286"/>
                  </a:cubicBezTo>
                  <a:cubicBezTo>
                    <a:pt x="431" y="274"/>
                    <a:pt x="431" y="274"/>
                    <a:pt x="431" y="274"/>
                  </a:cubicBezTo>
                  <a:cubicBezTo>
                    <a:pt x="431" y="3"/>
                    <a:pt x="431" y="3"/>
                    <a:pt x="431" y="3"/>
                  </a:cubicBezTo>
                  <a:cubicBezTo>
                    <a:pt x="430" y="1"/>
                    <a:pt x="428" y="0"/>
                    <a:pt x="425" y="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cxnSp>
        <p:nvCxnSpPr>
          <p:cNvPr id="16" name="Straight Connector 15"/>
          <p:cNvCxnSpPr/>
          <p:nvPr userDrawn="1"/>
        </p:nvCxnSpPr>
        <p:spPr>
          <a:xfrm flipV="1">
            <a:off x="2793389" y="1487310"/>
            <a:ext cx="0" cy="2651760"/>
          </a:xfrm>
          <a:prstGeom prst="line">
            <a:avLst/>
          </a:prstGeom>
          <a:ln w="12700">
            <a:solidFill>
              <a:srgbClr val="52C1DD"/>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5022305" y="1487310"/>
            <a:ext cx="0" cy="2651760"/>
          </a:xfrm>
          <a:prstGeom prst="line">
            <a:avLst/>
          </a:prstGeom>
          <a:ln w="12700">
            <a:solidFill>
              <a:srgbClr val="52C1DD"/>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7251222" y="1487310"/>
            <a:ext cx="0" cy="2651760"/>
          </a:xfrm>
          <a:prstGeom prst="line">
            <a:avLst/>
          </a:prstGeom>
          <a:ln w="12700">
            <a:solidFill>
              <a:srgbClr val="52C1DD"/>
            </a:solidFill>
          </a:ln>
        </p:spPr>
        <p:style>
          <a:lnRef idx="1">
            <a:schemeClr val="accent1"/>
          </a:lnRef>
          <a:fillRef idx="0">
            <a:schemeClr val="accent1"/>
          </a:fillRef>
          <a:effectRef idx="0">
            <a:schemeClr val="accent1"/>
          </a:effectRef>
          <a:fontRef idx="minor">
            <a:schemeClr val="tx1"/>
          </a:fontRef>
        </p:style>
      </p:cxnSp>
      <p:sp>
        <p:nvSpPr>
          <p:cNvPr id="23" name="Rectangle 22"/>
          <p:cNvSpPr/>
          <p:nvPr userDrawn="1"/>
        </p:nvSpPr>
        <p:spPr>
          <a:xfrm>
            <a:off x="2977177" y="1548272"/>
            <a:ext cx="1895124" cy="1200329"/>
          </a:xfrm>
          <a:prstGeom prst="rect">
            <a:avLst/>
          </a:prstGeom>
          <a:ln w="6350">
            <a:solidFill>
              <a:schemeClr val="bg1">
                <a:lumMod val="65000"/>
              </a:schemeClr>
            </a:solidFill>
            <a:prstDash val="dash"/>
          </a:ln>
        </p:spPr>
        <p:txBody>
          <a:bodyPr wrap="square">
            <a:spAutoFit/>
          </a:bodyPr>
          <a:lstStyle/>
          <a:p>
            <a:pPr lvl="0" algn="ctr"/>
            <a:endParaRPr lang="en-NZ" sz="1200" dirty="0">
              <a:solidFill>
                <a:srgbClr val="3B3735"/>
              </a:solidFill>
              <a:latin typeface="Century Gothic" panose="020B0502020202020204" pitchFamily="34" charset="0"/>
            </a:endParaRPr>
          </a:p>
          <a:p>
            <a:pPr lvl="0" algn="ctr"/>
            <a:endParaRPr lang="en-NZ" sz="1200" dirty="0">
              <a:solidFill>
                <a:srgbClr val="3B3735"/>
              </a:solidFill>
              <a:latin typeface="Century Gothic" panose="020B0502020202020204" pitchFamily="34" charset="0"/>
            </a:endParaRPr>
          </a:p>
          <a:p>
            <a:pPr lvl="0" algn="ctr"/>
            <a:r>
              <a:rPr lang="en-NZ" sz="1200" dirty="0">
                <a:solidFill>
                  <a:srgbClr val="3B3735"/>
                </a:solidFill>
                <a:latin typeface="Century Gothic" panose="020B0502020202020204" pitchFamily="34" charset="0"/>
              </a:rPr>
              <a:t>&lt;&lt; add</a:t>
            </a:r>
            <a:r>
              <a:rPr lang="en-NZ" sz="1200" baseline="0" dirty="0">
                <a:solidFill>
                  <a:srgbClr val="3B3735"/>
                </a:solidFill>
                <a:latin typeface="Century Gothic" panose="020B0502020202020204" pitchFamily="34" charset="0"/>
              </a:rPr>
              <a:t> your image here &gt;&gt;</a:t>
            </a:r>
          </a:p>
          <a:p>
            <a:pPr lvl="0" algn="ctr"/>
            <a:endParaRPr lang="en-NZ" sz="1200" baseline="0" dirty="0">
              <a:solidFill>
                <a:srgbClr val="3B3735"/>
              </a:solidFill>
              <a:latin typeface="Century Gothic" panose="020B0502020202020204" pitchFamily="34" charset="0"/>
            </a:endParaRPr>
          </a:p>
          <a:p>
            <a:pPr lvl="0" algn="ctr"/>
            <a:endParaRPr lang="en-NZ" sz="1200" baseline="0" dirty="0">
              <a:solidFill>
                <a:srgbClr val="3B3735"/>
              </a:solidFill>
              <a:latin typeface="Century Gothic" panose="020B0502020202020204" pitchFamily="34" charset="0"/>
            </a:endParaRPr>
          </a:p>
        </p:txBody>
      </p:sp>
      <p:sp>
        <p:nvSpPr>
          <p:cNvPr id="25" name="Rectangle 24"/>
          <p:cNvSpPr/>
          <p:nvPr userDrawn="1"/>
        </p:nvSpPr>
        <p:spPr>
          <a:xfrm>
            <a:off x="5205960" y="1527422"/>
            <a:ext cx="1895124" cy="1200329"/>
          </a:xfrm>
          <a:prstGeom prst="rect">
            <a:avLst/>
          </a:prstGeom>
          <a:ln w="6350">
            <a:solidFill>
              <a:schemeClr val="bg1">
                <a:lumMod val="65000"/>
              </a:schemeClr>
            </a:solidFill>
            <a:prstDash val="dash"/>
          </a:ln>
        </p:spPr>
        <p:txBody>
          <a:bodyPr wrap="square">
            <a:spAutoFit/>
          </a:bodyPr>
          <a:lstStyle/>
          <a:p>
            <a:pPr lvl="0" algn="ctr"/>
            <a:endParaRPr lang="en-NZ" sz="1200" dirty="0">
              <a:solidFill>
                <a:srgbClr val="3B3735"/>
              </a:solidFill>
              <a:latin typeface="Century Gothic" panose="020B0502020202020204" pitchFamily="34" charset="0"/>
            </a:endParaRPr>
          </a:p>
          <a:p>
            <a:pPr lvl="0" algn="ctr"/>
            <a:endParaRPr lang="en-NZ" sz="1200" dirty="0">
              <a:solidFill>
                <a:srgbClr val="3B3735"/>
              </a:solidFill>
              <a:latin typeface="Century Gothic" panose="020B0502020202020204" pitchFamily="34" charset="0"/>
            </a:endParaRPr>
          </a:p>
          <a:p>
            <a:pPr lvl="0" algn="ctr"/>
            <a:r>
              <a:rPr lang="en-NZ" sz="1200" dirty="0">
                <a:solidFill>
                  <a:srgbClr val="3B3735"/>
                </a:solidFill>
                <a:latin typeface="Century Gothic" panose="020B0502020202020204" pitchFamily="34" charset="0"/>
              </a:rPr>
              <a:t>&lt;&lt; add</a:t>
            </a:r>
            <a:r>
              <a:rPr lang="en-NZ" sz="1200" baseline="0" dirty="0">
                <a:solidFill>
                  <a:srgbClr val="3B3735"/>
                </a:solidFill>
                <a:latin typeface="Century Gothic" panose="020B0502020202020204" pitchFamily="34" charset="0"/>
              </a:rPr>
              <a:t> your image here &gt;&gt;</a:t>
            </a:r>
          </a:p>
          <a:p>
            <a:pPr lvl="0" algn="ctr"/>
            <a:endParaRPr lang="en-NZ" sz="1200" baseline="0" dirty="0">
              <a:solidFill>
                <a:srgbClr val="3B3735"/>
              </a:solidFill>
              <a:latin typeface="Century Gothic" panose="020B0502020202020204" pitchFamily="34" charset="0"/>
            </a:endParaRPr>
          </a:p>
          <a:p>
            <a:pPr lvl="0" algn="ctr"/>
            <a:endParaRPr lang="en-NZ" sz="1200" baseline="0" dirty="0">
              <a:solidFill>
                <a:srgbClr val="3B3735"/>
              </a:solidFill>
              <a:latin typeface="Century Gothic" panose="020B0502020202020204" pitchFamily="34" charset="0"/>
            </a:endParaRPr>
          </a:p>
        </p:txBody>
      </p:sp>
      <p:sp>
        <p:nvSpPr>
          <p:cNvPr id="27" name="Rectangle 26"/>
          <p:cNvSpPr/>
          <p:nvPr userDrawn="1"/>
        </p:nvSpPr>
        <p:spPr>
          <a:xfrm>
            <a:off x="7434743" y="1525822"/>
            <a:ext cx="1895124" cy="1200329"/>
          </a:xfrm>
          <a:prstGeom prst="rect">
            <a:avLst/>
          </a:prstGeom>
          <a:ln w="6350">
            <a:solidFill>
              <a:schemeClr val="bg1">
                <a:lumMod val="65000"/>
              </a:schemeClr>
            </a:solidFill>
            <a:prstDash val="dash"/>
          </a:ln>
        </p:spPr>
        <p:txBody>
          <a:bodyPr wrap="square">
            <a:spAutoFit/>
          </a:bodyPr>
          <a:lstStyle/>
          <a:p>
            <a:pPr lvl="0" algn="ctr"/>
            <a:endParaRPr lang="en-NZ" sz="1200" dirty="0">
              <a:solidFill>
                <a:srgbClr val="3B3735"/>
              </a:solidFill>
              <a:latin typeface="Century Gothic" panose="020B0502020202020204" pitchFamily="34" charset="0"/>
            </a:endParaRPr>
          </a:p>
          <a:p>
            <a:pPr lvl="0" algn="ctr"/>
            <a:endParaRPr lang="en-NZ" sz="1200" dirty="0">
              <a:solidFill>
                <a:srgbClr val="3B3735"/>
              </a:solidFill>
              <a:latin typeface="Century Gothic" panose="020B0502020202020204" pitchFamily="34" charset="0"/>
            </a:endParaRPr>
          </a:p>
          <a:p>
            <a:pPr lvl="0" algn="ctr"/>
            <a:r>
              <a:rPr lang="en-NZ" sz="1200" dirty="0">
                <a:solidFill>
                  <a:srgbClr val="3B3735"/>
                </a:solidFill>
                <a:latin typeface="Century Gothic" panose="020B0502020202020204" pitchFamily="34" charset="0"/>
              </a:rPr>
              <a:t>&lt;&lt; add</a:t>
            </a:r>
            <a:r>
              <a:rPr lang="en-NZ" sz="1200" baseline="0" dirty="0">
                <a:solidFill>
                  <a:srgbClr val="3B3735"/>
                </a:solidFill>
                <a:latin typeface="Century Gothic" panose="020B0502020202020204" pitchFamily="34" charset="0"/>
              </a:rPr>
              <a:t> your image here &gt;&gt;</a:t>
            </a:r>
          </a:p>
          <a:p>
            <a:pPr lvl="0" algn="ctr"/>
            <a:endParaRPr lang="en-NZ" sz="1200" baseline="0" dirty="0">
              <a:solidFill>
                <a:srgbClr val="3B3735"/>
              </a:solidFill>
              <a:latin typeface="Century Gothic" panose="020B0502020202020204" pitchFamily="34" charset="0"/>
            </a:endParaRPr>
          </a:p>
          <a:p>
            <a:pPr lvl="0" algn="ctr"/>
            <a:endParaRPr lang="en-NZ" sz="1200" baseline="0" dirty="0">
              <a:solidFill>
                <a:srgbClr val="3B3735"/>
              </a:solidFill>
              <a:latin typeface="Century Gothic" panose="020B0502020202020204" pitchFamily="34" charset="0"/>
            </a:endParaRPr>
          </a:p>
        </p:txBody>
      </p:sp>
      <p:cxnSp>
        <p:nvCxnSpPr>
          <p:cNvPr id="28" name="Straight Connector 40"/>
          <p:cNvCxnSpPr/>
          <p:nvPr userDrawn="1"/>
        </p:nvCxnSpPr>
        <p:spPr>
          <a:xfrm flipV="1">
            <a:off x="420463" y="-7729"/>
            <a:ext cx="0" cy="1024138"/>
          </a:xfrm>
          <a:prstGeom prst="line">
            <a:avLst/>
          </a:prstGeom>
          <a:ln w="12700">
            <a:solidFill>
              <a:srgbClr val="2D4593"/>
            </a:solidFill>
          </a:ln>
        </p:spPr>
        <p:style>
          <a:lnRef idx="1">
            <a:schemeClr val="accent1"/>
          </a:lnRef>
          <a:fillRef idx="0">
            <a:schemeClr val="accent1"/>
          </a:fillRef>
          <a:effectRef idx="0">
            <a:schemeClr val="accent1"/>
          </a:effectRef>
          <a:fontRef idx="minor">
            <a:schemeClr val="tx1"/>
          </a:fontRef>
        </p:style>
      </p:cxnSp>
      <p:sp>
        <p:nvSpPr>
          <p:cNvPr id="30" name="Text Placeholder 3"/>
          <p:cNvSpPr>
            <a:spLocks noGrp="1"/>
          </p:cNvSpPr>
          <p:nvPr>
            <p:ph type="body" sz="half" idx="12"/>
          </p:nvPr>
        </p:nvSpPr>
        <p:spPr>
          <a:xfrm>
            <a:off x="2964237" y="2817933"/>
            <a:ext cx="1916356" cy="1243928"/>
          </a:xfrm>
        </p:spPr>
        <p:txBody>
          <a:bodyPr>
            <a:normAutofit/>
          </a:bodyPr>
          <a:lstStyle>
            <a:lvl1pPr marL="0" indent="0">
              <a:buNone/>
              <a:defRPr sz="12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33" name="Text Placeholder 3"/>
          <p:cNvSpPr>
            <a:spLocks noGrp="1"/>
          </p:cNvSpPr>
          <p:nvPr>
            <p:ph type="body" sz="half" idx="13"/>
          </p:nvPr>
        </p:nvSpPr>
        <p:spPr>
          <a:xfrm>
            <a:off x="7444085" y="2854830"/>
            <a:ext cx="1916356" cy="1243928"/>
          </a:xfrm>
        </p:spPr>
        <p:txBody>
          <a:bodyPr>
            <a:normAutofit/>
          </a:bodyPr>
          <a:lstStyle>
            <a:lvl1pPr marL="0" indent="0">
              <a:buNone/>
              <a:defRPr sz="12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34" name="Text Placeholder 3"/>
          <p:cNvSpPr>
            <a:spLocks noGrp="1"/>
          </p:cNvSpPr>
          <p:nvPr>
            <p:ph type="body" sz="half" idx="14"/>
          </p:nvPr>
        </p:nvSpPr>
        <p:spPr>
          <a:xfrm>
            <a:off x="5201604" y="2843601"/>
            <a:ext cx="1916356" cy="1243928"/>
          </a:xfrm>
        </p:spPr>
        <p:txBody>
          <a:bodyPr>
            <a:normAutofit/>
          </a:bodyPr>
          <a:lstStyle>
            <a:lvl1pPr marL="0" indent="0">
              <a:buNone/>
              <a:defRPr sz="12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35" name="Text Placeholder 3"/>
          <p:cNvSpPr>
            <a:spLocks noGrp="1"/>
          </p:cNvSpPr>
          <p:nvPr>
            <p:ph type="body" sz="half" idx="15"/>
          </p:nvPr>
        </p:nvSpPr>
        <p:spPr>
          <a:xfrm>
            <a:off x="677418" y="2784245"/>
            <a:ext cx="1916356" cy="1243928"/>
          </a:xfrm>
        </p:spPr>
        <p:txBody>
          <a:bodyPr>
            <a:normAutofit/>
          </a:bodyPr>
          <a:lstStyle>
            <a:lvl1pPr marL="0" indent="0">
              <a:buNone/>
              <a:defRPr sz="12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6" presetClass="entr" presetSubtype="4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outHorizontal)">
                                      <p:cBhvr>
                                        <p:cTn id="10" dur="500"/>
                                        <p:tgtEl>
                                          <p:spTgt spid="16"/>
                                        </p:tgtEl>
                                      </p:cBhvr>
                                    </p:animEffect>
                                  </p:childTnLst>
                                </p:cTn>
                              </p:par>
                              <p:par>
                                <p:cTn id="11" presetID="16" presetClass="entr" presetSubtype="42"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Horizontal)">
                                      <p:cBhvr>
                                        <p:cTn id="13" dur="500"/>
                                        <p:tgtEl>
                                          <p:spTgt spid="17"/>
                                        </p:tgtEl>
                                      </p:cBhvr>
                                    </p:animEffect>
                                  </p:childTnLst>
                                </p:cTn>
                              </p:par>
                              <p:par>
                                <p:cTn id="14" presetID="16" presetClass="entr" presetSubtype="42"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outHorizontal)">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6"/>
          <p:cNvGrpSpPr>
            <a:grpSpLocks noChangeAspect="1"/>
          </p:cNvGrpSpPr>
          <p:nvPr userDrawn="1"/>
        </p:nvGrpSpPr>
        <p:grpSpPr>
          <a:xfrm>
            <a:off x="8151612" y="4677108"/>
            <a:ext cx="1321233" cy="252000"/>
            <a:chOff x="1573213" y="1729635"/>
            <a:chExt cx="6232525" cy="1263651"/>
          </a:xfrm>
        </p:grpSpPr>
        <p:grpSp>
          <p:nvGrpSpPr>
            <p:cNvPr id="8" name="Group 7"/>
            <p:cNvGrpSpPr/>
            <p:nvPr/>
          </p:nvGrpSpPr>
          <p:grpSpPr>
            <a:xfrm>
              <a:off x="7094538" y="1729635"/>
              <a:ext cx="711200" cy="712789"/>
              <a:chOff x="6637338" y="550862"/>
              <a:chExt cx="711200" cy="712789"/>
            </a:xfrm>
          </p:grpSpPr>
          <p:sp>
            <p:nvSpPr>
              <p:cNvPr id="17" name="Freeform 16"/>
              <p:cNvSpPr>
                <a:spLocks/>
              </p:cNvSpPr>
              <p:nvPr/>
            </p:nvSpPr>
            <p:spPr bwMode="auto">
              <a:xfrm>
                <a:off x="6973888" y="647700"/>
                <a:ext cx="120650" cy="120650"/>
              </a:xfrm>
              <a:custGeom>
                <a:avLst/>
                <a:gdLst>
                  <a:gd name="T0" fmla="*/ 12 w 30"/>
                  <a:gd name="T1" fmla="*/ 28 h 30"/>
                  <a:gd name="T2" fmla="*/ 2 w 30"/>
                  <a:gd name="T3" fmla="*/ 12 h 30"/>
                  <a:gd name="T4" fmla="*/ 18 w 30"/>
                  <a:gd name="T5" fmla="*/ 2 h 30"/>
                  <a:gd name="T6" fmla="*/ 28 w 30"/>
                  <a:gd name="T7" fmla="*/ 18 h 30"/>
                  <a:gd name="T8" fmla="*/ 12 w 30"/>
                  <a:gd name="T9" fmla="*/ 28 h 30"/>
                </a:gdLst>
                <a:ahLst/>
                <a:cxnLst>
                  <a:cxn ang="0">
                    <a:pos x="T0" y="T1"/>
                  </a:cxn>
                  <a:cxn ang="0">
                    <a:pos x="T2" y="T3"/>
                  </a:cxn>
                  <a:cxn ang="0">
                    <a:pos x="T4" y="T5"/>
                  </a:cxn>
                  <a:cxn ang="0">
                    <a:pos x="T6" y="T7"/>
                  </a:cxn>
                  <a:cxn ang="0">
                    <a:pos x="T8" y="T9"/>
                  </a:cxn>
                </a:cxnLst>
                <a:rect l="0" t="0" r="r" b="b"/>
                <a:pathLst>
                  <a:path w="30" h="30">
                    <a:moveTo>
                      <a:pt x="12" y="28"/>
                    </a:moveTo>
                    <a:cubicBezTo>
                      <a:pt x="5" y="27"/>
                      <a:pt x="0" y="19"/>
                      <a:pt x="2" y="12"/>
                    </a:cubicBezTo>
                    <a:cubicBezTo>
                      <a:pt x="3" y="5"/>
                      <a:pt x="11" y="0"/>
                      <a:pt x="18" y="2"/>
                    </a:cubicBezTo>
                    <a:cubicBezTo>
                      <a:pt x="25" y="3"/>
                      <a:pt x="30" y="10"/>
                      <a:pt x="28" y="18"/>
                    </a:cubicBezTo>
                    <a:cubicBezTo>
                      <a:pt x="27" y="25"/>
                      <a:pt x="20" y="30"/>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7"/>
              <p:cNvSpPr>
                <a:spLocks/>
              </p:cNvSpPr>
              <p:nvPr/>
            </p:nvSpPr>
            <p:spPr bwMode="auto">
              <a:xfrm>
                <a:off x="6894513" y="550862"/>
                <a:ext cx="84137" cy="85725"/>
              </a:xfrm>
              <a:custGeom>
                <a:avLst/>
                <a:gdLst>
                  <a:gd name="T0" fmla="*/ 9 w 21"/>
                  <a:gd name="T1" fmla="*/ 20 h 21"/>
                  <a:gd name="T2" fmla="*/ 1 w 21"/>
                  <a:gd name="T3" fmla="*/ 8 h 21"/>
                  <a:gd name="T4" fmla="*/ 13 w 21"/>
                  <a:gd name="T5" fmla="*/ 1 h 21"/>
                  <a:gd name="T6" fmla="*/ 20 w 21"/>
                  <a:gd name="T7" fmla="*/ 12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8"/>
                    </a:cubicBezTo>
                    <a:cubicBezTo>
                      <a:pt x="2" y="3"/>
                      <a:pt x="7" y="0"/>
                      <a:pt x="13" y="1"/>
                    </a:cubicBezTo>
                    <a:cubicBezTo>
                      <a:pt x="18" y="2"/>
                      <a:pt x="21" y="7"/>
                      <a:pt x="20" y="12"/>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8"/>
              <p:cNvSpPr>
                <a:spLocks/>
              </p:cNvSpPr>
              <p:nvPr/>
            </p:nvSpPr>
            <p:spPr bwMode="auto">
              <a:xfrm>
                <a:off x="6694488" y="684213"/>
                <a:ext cx="84137" cy="84138"/>
              </a:xfrm>
              <a:custGeom>
                <a:avLst/>
                <a:gdLst>
                  <a:gd name="T0" fmla="*/ 8 w 21"/>
                  <a:gd name="T1" fmla="*/ 20 h 21"/>
                  <a:gd name="T2" fmla="*/ 1 w 21"/>
                  <a:gd name="T3" fmla="*/ 8 h 21"/>
                  <a:gd name="T4" fmla="*/ 12 w 21"/>
                  <a:gd name="T5" fmla="*/ 1 h 21"/>
                  <a:gd name="T6" fmla="*/ 20 w 21"/>
                  <a:gd name="T7" fmla="*/ 12 h 21"/>
                  <a:gd name="T8" fmla="*/ 8 w 21"/>
                  <a:gd name="T9" fmla="*/ 20 h 21"/>
                </a:gdLst>
                <a:ahLst/>
                <a:cxnLst>
                  <a:cxn ang="0">
                    <a:pos x="T0" y="T1"/>
                  </a:cxn>
                  <a:cxn ang="0">
                    <a:pos x="T2" y="T3"/>
                  </a:cxn>
                  <a:cxn ang="0">
                    <a:pos x="T4" y="T5"/>
                  </a:cxn>
                  <a:cxn ang="0">
                    <a:pos x="T6" y="T7"/>
                  </a:cxn>
                  <a:cxn ang="0">
                    <a:pos x="T8" y="T9"/>
                  </a:cxn>
                </a:cxnLst>
                <a:rect l="0" t="0" r="r" b="b"/>
                <a:pathLst>
                  <a:path w="21" h="21">
                    <a:moveTo>
                      <a:pt x="8" y="20"/>
                    </a:moveTo>
                    <a:cubicBezTo>
                      <a:pt x="3" y="19"/>
                      <a:pt x="0" y="13"/>
                      <a:pt x="1" y="8"/>
                    </a:cubicBezTo>
                    <a:cubicBezTo>
                      <a:pt x="2" y="3"/>
                      <a:pt x="7" y="0"/>
                      <a:pt x="12" y="1"/>
                    </a:cubicBezTo>
                    <a:cubicBezTo>
                      <a:pt x="18" y="2"/>
                      <a:pt x="21" y="7"/>
                      <a:pt x="20" y="12"/>
                    </a:cubicBezTo>
                    <a:cubicBezTo>
                      <a:pt x="19" y="17"/>
                      <a:pt x="14" y="21"/>
                      <a:pt x="8"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9"/>
              <p:cNvSpPr>
                <a:spLocks/>
              </p:cNvSpPr>
              <p:nvPr/>
            </p:nvSpPr>
            <p:spPr bwMode="auto">
              <a:xfrm>
                <a:off x="7015163" y="1179513"/>
                <a:ext cx="87312" cy="84138"/>
              </a:xfrm>
              <a:custGeom>
                <a:avLst/>
                <a:gdLst>
                  <a:gd name="T0" fmla="*/ 9 w 22"/>
                  <a:gd name="T1" fmla="*/ 20 h 21"/>
                  <a:gd name="T2" fmla="*/ 2 w 22"/>
                  <a:gd name="T3" fmla="*/ 9 h 21"/>
                  <a:gd name="T4" fmla="*/ 13 w 22"/>
                  <a:gd name="T5" fmla="*/ 1 h 21"/>
                  <a:gd name="T6" fmla="*/ 21 w 22"/>
                  <a:gd name="T7" fmla="*/ 13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4"/>
                      <a:pt x="2" y="9"/>
                    </a:cubicBezTo>
                    <a:cubicBezTo>
                      <a:pt x="3" y="4"/>
                      <a:pt x="8" y="0"/>
                      <a:pt x="13" y="1"/>
                    </a:cubicBezTo>
                    <a:cubicBezTo>
                      <a:pt x="18" y="2"/>
                      <a:pt x="22" y="8"/>
                      <a:pt x="21" y="13"/>
                    </a:cubicBezTo>
                    <a:cubicBezTo>
                      <a:pt x="20"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20"/>
              <p:cNvSpPr>
                <a:spLocks/>
              </p:cNvSpPr>
              <p:nvPr/>
            </p:nvSpPr>
            <p:spPr bwMode="auto">
              <a:xfrm>
                <a:off x="6770688" y="1127125"/>
                <a:ext cx="84137" cy="87313"/>
              </a:xfrm>
              <a:custGeom>
                <a:avLst/>
                <a:gdLst>
                  <a:gd name="T0" fmla="*/ 9 w 21"/>
                  <a:gd name="T1" fmla="*/ 20 h 22"/>
                  <a:gd name="T2" fmla="*/ 1 w 21"/>
                  <a:gd name="T3" fmla="*/ 9 h 22"/>
                  <a:gd name="T4" fmla="*/ 13 w 21"/>
                  <a:gd name="T5" fmla="*/ 1 h 22"/>
                  <a:gd name="T6" fmla="*/ 20 w 21"/>
                  <a:gd name="T7" fmla="*/ 13 h 22"/>
                  <a:gd name="T8" fmla="*/ 9 w 21"/>
                  <a:gd name="T9" fmla="*/ 20 h 22"/>
                </a:gdLst>
                <a:ahLst/>
                <a:cxnLst>
                  <a:cxn ang="0">
                    <a:pos x="T0" y="T1"/>
                  </a:cxn>
                  <a:cxn ang="0">
                    <a:pos x="T2" y="T3"/>
                  </a:cxn>
                  <a:cxn ang="0">
                    <a:pos x="T4" y="T5"/>
                  </a:cxn>
                  <a:cxn ang="0">
                    <a:pos x="T6" y="T7"/>
                  </a:cxn>
                  <a:cxn ang="0">
                    <a:pos x="T8" y="T9"/>
                  </a:cxn>
                </a:cxnLst>
                <a:rect l="0" t="0" r="r" b="b"/>
                <a:pathLst>
                  <a:path w="21" h="22">
                    <a:moveTo>
                      <a:pt x="9" y="20"/>
                    </a:moveTo>
                    <a:cubicBezTo>
                      <a:pt x="3" y="19"/>
                      <a:pt x="0" y="14"/>
                      <a:pt x="1" y="9"/>
                    </a:cubicBezTo>
                    <a:cubicBezTo>
                      <a:pt x="2" y="4"/>
                      <a:pt x="7" y="0"/>
                      <a:pt x="13" y="1"/>
                    </a:cubicBezTo>
                    <a:cubicBezTo>
                      <a:pt x="18" y="3"/>
                      <a:pt x="21" y="8"/>
                      <a:pt x="20" y="13"/>
                    </a:cubicBezTo>
                    <a:cubicBezTo>
                      <a:pt x="19" y="18"/>
                      <a:pt x="14" y="22"/>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21"/>
              <p:cNvSpPr>
                <a:spLocks/>
              </p:cNvSpPr>
              <p:nvPr/>
            </p:nvSpPr>
            <p:spPr bwMode="auto">
              <a:xfrm>
                <a:off x="7262813" y="804863"/>
                <a:ext cx="85725"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9"/>
                    </a:cubicBezTo>
                    <a:cubicBezTo>
                      <a:pt x="2" y="3"/>
                      <a:pt x="7"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22"/>
              <p:cNvSpPr>
                <a:spLocks/>
              </p:cNvSpPr>
              <p:nvPr/>
            </p:nvSpPr>
            <p:spPr bwMode="auto">
              <a:xfrm>
                <a:off x="7127875" y="600075"/>
                <a:ext cx="87312" cy="84138"/>
              </a:xfrm>
              <a:custGeom>
                <a:avLst/>
                <a:gdLst>
                  <a:gd name="T0" fmla="*/ 9 w 22"/>
                  <a:gd name="T1" fmla="*/ 20 h 21"/>
                  <a:gd name="T2" fmla="*/ 1 w 22"/>
                  <a:gd name="T3" fmla="*/ 8 h 21"/>
                  <a:gd name="T4" fmla="*/ 13 w 22"/>
                  <a:gd name="T5" fmla="*/ 1 h 21"/>
                  <a:gd name="T6" fmla="*/ 21 w 22"/>
                  <a:gd name="T7" fmla="*/ 12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3"/>
                      <a:pt x="1" y="8"/>
                    </a:cubicBezTo>
                    <a:cubicBezTo>
                      <a:pt x="3" y="3"/>
                      <a:pt x="8" y="0"/>
                      <a:pt x="13" y="1"/>
                    </a:cubicBezTo>
                    <a:cubicBezTo>
                      <a:pt x="18" y="2"/>
                      <a:pt x="22" y="7"/>
                      <a:pt x="21" y="12"/>
                    </a:cubicBezTo>
                    <a:cubicBezTo>
                      <a:pt x="19" y="17"/>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p:nvSpPr>
            <p:spPr bwMode="auto">
              <a:xfrm>
                <a:off x="6637338" y="917575"/>
                <a:ext cx="84137" cy="88900"/>
              </a:xfrm>
              <a:custGeom>
                <a:avLst/>
                <a:gdLst>
                  <a:gd name="T0" fmla="*/ 9 w 21"/>
                  <a:gd name="T1" fmla="*/ 21 h 22"/>
                  <a:gd name="T2" fmla="*/ 1 w 21"/>
                  <a:gd name="T3" fmla="*/ 9 h 22"/>
                  <a:gd name="T4" fmla="*/ 13 w 21"/>
                  <a:gd name="T5" fmla="*/ 2 h 22"/>
                  <a:gd name="T6" fmla="*/ 20 w 21"/>
                  <a:gd name="T7" fmla="*/ 13 h 22"/>
                  <a:gd name="T8" fmla="*/ 9 w 21"/>
                  <a:gd name="T9" fmla="*/ 21 h 22"/>
                </a:gdLst>
                <a:ahLst/>
                <a:cxnLst>
                  <a:cxn ang="0">
                    <a:pos x="T0" y="T1"/>
                  </a:cxn>
                  <a:cxn ang="0">
                    <a:pos x="T2" y="T3"/>
                  </a:cxn>
                  <a:cxn ang="0">
                    <a:pos x="T4" y="T5"/>
                  </a:cxn>
                  <a:cxn ang="0">
                    <a:pos x="T6" y="T7"/>
                  </a:cxn>
                  <a:cxn ang="0">
                    <a:pos x="T8" y="T9"/>
                  </a:cxn>
                </a:cxnLst>
                <a:rect l="0" t="0" r="r" b="b"/>
                <a:pathLst>
                  <a:path w="21" h="22">
                    <a:moveTo>
                      <a:pt x="9" y="21"/>
                    </a:moveTo>
                    <a:cubicBezTo>
                      <a:pt x="3" y="19"/>
                      <a:pt x="0" y="14"/>
                      <a:pt x="1" y="9"/>
                    </a:cubicBezTo>
                    <a:cubicBezTo>
                      <a:pt x="2" y="4"/>
                      <a:pt x="7" y="0"/>
                      <a:pt x="13" y="2"/>
                    </a:cubicBezTo>
                    <a:cubicBezTo>
                      <a:pt x="18" y="3"/>
                      <a:pt x="21" y="8"/>
                      <a:pt x="20" y="13"/>
                    </a:cubicBezTo>
                    <a:cubicBezTo>
                      <a:pt x="19" y="18"/>
                      <a:pt x="14" y="22"/>
                      <a:pt x="9" y="21"/>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p:nvSpPr>
            <p:spPr bwMode="auto">
              <a:xfrm>
                <a:off x="7219950" y="1050925"/>
                <a:ext cx="84137"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4" y="19"/>
                      <a:pt x="0" y="14"/>
                      <a:pt x="1" y="9"/>
                    </a:cubicBezTo>
                    <a:cubicBezTo>
                      <a:pt x="2" y="3"/>
                      <a:pt x="8"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p:nvSpPr>
            <p:spPr bwMode="auto">
              <a:xfrm>
                <a:off x="6894513" y="1042988"/>
                <a:ext cx="115887" cy="115888"/>
              </a:xfrm>
              <a:custGeom>
                <a:avLst/>
                <a:gdLst>
                  <a:gd name="T0" fmla="*/ 12 w 29"/>
                  <a:gd name="T1" fmla="*/ 28 h 29"/>
                  <a:gd name="T2" fmla="*/ 1 w 29"/>
                  <a:gd name="T3" fmla="*/ 12 h 29"/>
                  <a:gd name="T4" fmla="*/ 17 w 29"/>
                  <a:gd name="T5" fmla="*/ 1 h 29"/>
                  <a:gd name="T6" fmla="*/ 28 w 29"/>
                  <a:gd name="T7" fmla="*/ 17 h 29"/>
                  <a:gd name="T8" fmla="*/ 12 w 29"/>
                  <a:gd name="T9" fmla="*/ 28 h 29"/>
                </a:gdLst>
                <a:ahLst/>
                <a:cxnLst>
                  <a:cxn ang="0">
                    <a:pos x="T0" y="T1"/>
                  </a:cxn>
                  <a:cxn ang="0">
                    <a:pos x="T2" y="T3"/>
                  </a:cxn>
                  <a:cxn ang="0">
                    <a:pos x="T4" y="T5"/>
                  </a:cxn>
                  <a:cxn ang="0">
                    <a:pos x="T6" y="T7"/>
                  </a:cxn>
                  <a:cxn ang="0">
                    <a:pos x="T8" y="T9"/>
                  </a:cxn>
                </a:cxnLst>
                <a:rect l="0" t="0" r="r" b="b"/>
                <a:pathLst>
                  <a:path w="29" h="29">
                    <a:moveTo>
                      <a:pt x="12" y="28"/>
                    </a:moveTo>
                    <a:cubicBezTo>
                      <a:pt x="4" y="26"/>
                      <a:pt x="0" y="19"/>
                      <a:pt x="1" y="12"/>
                    </a:cubicBezTo>
                    <a:cubicBezTo>
                      <a:pt x="3" y="5"/>
                      <a:pt x="10" y="0"/>
                      <a:pt x="17" y="1"/>
                    </a:cubicBezTo>
                    <a:cubicBezTo>
                      <a:pt x="25" y="3"/>
                      <a:pt x="29" y="10"/>
                      <a:pt x="28" y="17"/>
                    </a:cubicBezTo>
                    <a:cubicBezTo>
                      <a:pt x="26" y="25"/>
                      <a:pt x="19" y="29"/>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p:nvSpPr>
            <p:spPr bwMode="auto">
              <a:xfrm>
                <a:off x="7135813" y="885825"/>
                <a:ext cx="119062" cy="120650"/>
              </a:xfrm>
              <a:custGeom>
                <a:avLst/>
                <a:gdLst>
                  <a:gd name="T0" fmla="*/ 2 w 30"/>
                  <a:gd name="T1" fmla="*/ 12 h 30"/>
                  <a:gd name="T2" fmla="*/ 18 w 30"/>
                  <a:gd name="T3" fmla="*/ 2 h 30"/>
                  <a:gd name="T4" fmla="*/ 28 w 30"/>
                  <a:gd name="T5" fmla="*/ 18 h 30"/>
                  <a:gd name="T6" fmla="*/ 12 w 30"/>
                  <a:gd name="T7" fmla="*/ 28 h 30"/>
                  <a:gd name="T8" fmla="*/ 2 w 30"/>
                  <a:gd name="T9" fmla="*/ 12 h 30"/>
                </a:gdLst>
                <a:ahLst/>
                <a:cxnLst>
                  <a:cxn ang="0">
                    <a:pos x="T0" y="T1"/>
                  </a:cxn>
                  <a:cxn ang="0">
                    <a:pos x="T2" y="T3"/>
                  </a:cxn>
                  <a:cxn ang="0">
                    <a:pos x="T4" y="T5"/>
                  </a:cxn>
                  <a:cxn ang="0">
                    <a:pos x="T6" y="T7"/>
                  </a:cxn>
                  <a:cxn ang="0">
                    <a:pos x="T8" y="T9"/>
                  </a:cxn>
                </a:cxnLst>
                <a:rect l="0" t="0" r="r" b="b"/>
                <a:pathLst>
                  <a:path w="30" h="30">
                    <a:moveTo>
                      <a:pt x="2" y="12"/>
                    </a:moveTo>
                    <a:cubicBezTo>
                      <a:pt x="3" y="5"/>
                      <a:pt x="11" y="0"/>
                      <a:pt x="18" y="2"/>
                    </a:cubicBezTo>
                    <a:cubicBezTo>
                      <a:pt x="25" y="3"/>
                      <a:pt x="30" y="11"/>
                      <a:pt x="28" y="18"/>
                    </a:cubicBezTo>
                    <a:cubicBezTo>
                      <a:pt x="27" y="25"/>
                      <a:pt x="20" y="30"/>
                      <a:pt x="12" y="28"/>
                    </a:cubicBezTo>
                    <a:cubicBezTo>
                      <a:pt x="5" y="27"/>
                      <a:pt x="0" y="20"/>
                      <a:pt x="2"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p:nvSpPr>
            <p:spPr bwMode="auto">
              <a:xfrm>
                <a:off x="6745288" y="804863"/>
                <a:ext cx="117475" cy="117475"/>
              </a:xfrm>
              <a:custGeom>
                <a:avLst/>
                <a:gdLst>
                  <a:gd name="T0" fmla="*/ 1 w 29"/>
                  <a:gd name="T1" fmla="*/ 12 h 29"/>
                  <a:gd name="T2" fmla="*/ 17 w 29"/>
                  <a:gd name="T3" fmla="*/ 1 h 29"/>
                  <a:gd name="T4" fmla="*/ 28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10" y="0"/>
                      <a:pt x="17" y="1"/>
                    </a:cubicBezTo>
                    <a:cubicBezTo>
                      <a:pt x="24" y="3"/>
                      <a:pt x="29" y="10"/>
                      <a:pt x="28" y="17"/>
                    </a:cubicBezTo>
                    <a:cubicBezTo>
                      <a:pt x="26" y="25"/>
                      <a:pt x="19" y="29"/>
                      <a:pt x="12" y="28"/>
                    </a:cubicBezTo>
                    <a:cubicBezTo>
                      <a:pt x="4" y="26"/>
                      <a:pt x="0" y="19"/>
                      <a:pt x="1"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p:nvSpPr>
            <p:spPr bwMode="auto">
              <a:xfrm>
                <a:off x="7042150" y="1009650"/>
                <a:ext cx="125412" cy="125413"/>
              </a:xfrm>
              <a:custGeom>
                <a:avLst/>
                <a:gdLst>
                  <a:gd name="T0" fmla="*/ 8 w 31"/>
                  <a:gd name="T1" fmla="*/ 4 h 31"/>
                  <a:gd name="T2" fmla="*/ 27 w 31"/>
                  <a:gd name="T3" fmla="*/ 8 h 31"/>
                  <a:gd name="T4" fmla="*/ 23 w 31"/>
                  <a:gd name="T5" fmla="*/ 27 h 31"/>
                  <a:gd name="T6" fmla="*/ 4 w 31"/>
                  <a:gd name="T7" fmla="*/ 23 h 31"/>
                  <a:gd name="T8" fmla="*/ 8 w 31"/>
                  <a:gd name="T9" fmla="*/ 4 h 31"/>
                </a:gdLst>
                <a:ahLst/>
                <a:cxnLst>
                  <a:cxn ang="0">
                    <a:pos x="T0" y="T1"/>
                  </a:cxn>
                  <a:cxn ang="0">
                    <a:pos x="T2" y="T3"/>
                  </a:cxn>
                  <a:cxn ang="0">
                    <a:pos x="T4" y="T5"/>
                  </a:cxn>
                  <a:cxn ang="0">
                    <a:pos x="T6" y="T7"/>
                  </a:cxn>
                  <a:cxn ang="0">
                    <a:pos x="T8" y="T9"/>
                  </a:cxn>
                </a:cxnLst>
                <a:rect l="0" t="0" r="r" b="b"/>
                <a:pathLst>
                  <a:path w="31" h="31">
                    <a:moveTo>
                      <a:pt x="8" y="4"/>
                    </a:moveTo>
                    <a:cubicBezTo>
                      <a:pt x="14" y="0"/>
                      <a:pt x="23" y="2"/>
                      <a:pt x="27" y="8"/>
                    </a:cubicBezTo>
                    <a:cubicBezTo>
                      <a:pt x="31" y="15"/>
                      <a:pt x="29" y="23"/>
                      <a:pt x="23" y="27"/>
                    </a:cubicBezTo>
                    <a:cubicBezTo>
                      <a:pt x="17" y="31"/>
                      <a:pt x="8" y="29"/>
                      <a:pt x="4" y="23"/>
                    </a:cubicBezTo>
                    <a:cubicBezTo>
                      <a:pt x="0" y="17"/>
                      <a:pt x="2"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p:nvSpPr>
            <p:spPr bwMode="auto">
              <a:xfrm>
                <a:off x="6826250" y="676275"/>
                <a:ext cx="120650" cy="120650"/>
              </a:xfrm>
              <a:custGeom>
                <a:avLst/>
                <a:gdLst>
                  <a:gd name="T0" fmla="*/ 8 w 30"/>
                  <a:gd name="T1" fmla="*/ 4 h 30"/>
                  <a:gd name="T2" fmla="*/ 26 w 30"/>
                  <a:gd name="T3" fmla="*/ 8 h 30"/>
                  <a:gd name="T4" fmla="*/ 22 w 30"/>
                  <a:gd name="T5" fmla="*/ 26 h 30"/>
                  <a:gd name="T6" fmla="*/ 4 w 30"/>
                  <a:gd name="T7" fmla="*/ 22 h 30"/>
                  <a:gd name="T8" fmla="*/ 8 w 30"/>
                  <a:gd name="T9" fmla="*/ 4 h 30"/>
                </a:gdLst>
                <a:ahLst/>
                <a:cxnLst>
                  <a:cxn ang="0">
                    <a:pos x="T0" y="T1"/>
                  </a:cxn>
                  <a:cxn ang="0">
                    <a:pos x="T2" y="T3"/>
                  </a:cxn>
                  <a:cxn ang="0">
                    <a:pos x="T4" y="T5"/>
                  </a:cxn>
                  <a:cxn ang="0">
                    <a:pos x="T6" y="T7"/>
                  </a:cxn>
                  <a:cxn ang="0">
                    <a:pos x="T8" y="T9"/>
                  </a:cxn>
                </a:cxnLst>
                <a:rect l="0" t="0" r="r" b="b"/>
                <a:pathLst>
                  <a:path w="30" h="30">
                    <a:moveTo>
                      <a:pt x="8" y="4"/>
                    </a:moveTo>
                    <a:cubicBezTo>
                      <a:pt x="14" y="0"/>
                      <a:pt x="22" y="1"/>
                      <a:pt x="26" y="8"/>
                    </a:cubicBezTo>
                    <a:cubicBezTo>
                      <a:pt x="30" y="14"/>
                      <a:pt x="29" y="22"/>
                      <a:pt x="22" y="26"/>
                    </a:cubicBezTo>
                    <a:cubicBezTo>
                      <a:pt x="16" y="30"/>
                      <a:pt x="8" y="29"/>
                      <a:pt x="4" y="22"/>
                    </a:cubicBezTo>
                    <a:cubicBezTo>
                      <a:pt x="0" y="16"/>
                      <a:pt x="1"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p:nvSpPr>
            <p:spPr bwMode="auto">
              <a:xfrm>
                <a:off x="6765925" y="957263"/>
                <a:ext cx="123825" cy="125413"/>
              </a:xfrm>
              <a:custGeom>
                <a:avLst/>
                <a:gdLst>
                  <a:gd name="T0" fmla="*/ 27 w 31"/>
                  <a:gd name="T1" fmla="*/ 8 h 31"/>
                  <a:gd name="T2" fmla="*/ 23 w 31"/>
                  <a:gd name="T3" fmla="*/ 27 h 31"/>
                  <a:gd name="T4" fmla="*/ 4 w 31"/>
                  <a:gd name="T5" fmla="*/ 23 h 31"/>
                  <a:gd name="T6" fmla="*/ 8 w 31"/>
                  <a:gd name="T7" fmla="*/ 4 h 31"/>
                  <a:gd name="T8" fmla="*/ 27 w 31"/>
                  <a:gd name="T9" fmla="*/ 8 h 31"/>
                </a:gdLst>
                <a:ahLst/>
                <a:cxnLst>
                  <a:cxn ang="0">
                    <a:pos x="T0" y="T1"/>
                  </a:cxn>
                  <a:cxn ang="0">
                    <a:pos x="T2" y="T3"/>
                  </a:cxn>
                  <a:cxn ang="0">
                    <a:pos x="T4" y="T5"/>
                  </a:cxn>
                  <a:cxn ang="0">
                    <a:pos x="T6" y="T7"/>
                  </a:cxn>
                  <a:cxn ang="0">
                    <a:pos x="T8" y="T9"/>
                  </a:cxn>
                </a:cxnLst>
                <a:rect l="0" t="0" r="r" b="b"/>
                <a:pathLst>
                  <a:path w="31" h="31">
                    <a:moveTo>
                      <a:pt x="27" y="8"/>
                    </a:moveTo>
                    <a:cubicBezTo>
                      <a:pt x="31" y="15"/>
                      <a:pt x="29" y="23"/>
                      <a:pt x="23" y="27"/>
                    </a:cubicBezTo>
                    <a:cubicBezTo>
                      <a:pt x="17" y="31"/>
                      <a:pt x="8" y="29"/>
                      <a:pt x="4" y="23"/>
                    </a:cubicBezTo>
                    <a:cubicBezTo>
                      <a:pt x="0" y="17"/>
                      <a:pt x="2" y="8"/>
                      <a:pt x="8" y="4"/>
                    </a:cubicBezTo>
                    <a:cubicBezTo>
                      <a:pt x="14" y="0"/>
                      <a:pt x="23" y="2"/>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p:nvSpPr>
            <p:spPr bwMode="auto">
              <a:xfrm>
                <a:off x="7102475" y="741363"/>
                <a:ext cx="125412" cy="120650"/>
              </a:xfrm>
              <a:custGeom>
                <a:avLst/>
                <a:gdLst>
                  <a:gd name="T0" fmla="*/ 27 w 31"/>
                  <a:gd name="T1" fmla="*/ 8 h 30"/>
                  <a:gd name="T2" fmla="*/ 23 w 31"/>
                  <a:gd name="T3" fmla="*/ 26 h 30"/>
                  <a:gd name="T4" fmla="*/ 4 w 31"/>
                  <a:gd name="T5" fmla="*/ 22 h 30"/>
                  <a:gd name="T6" fmla="*/ 8 w 31"/>
                  <a:gd name="T7" fmla="*/ 4 h 30"/>
                  <a:gd name="T8" fmla="*/ 27 w 31"/>
                  <a:gd name="T9" fmla="*/ 8 h 30"/>
                </a:gdLst>
                <a:ahLst/>
                <a:cxnLst>
                  <a:cxn ang="0">
                    <a:pos x="T0" y="T1"/>
                  </a:cxn>
                  <a:cxn ang="0">
                    <a:pos x="T2" y="T3"/>
                  </a:cxn>
                  <a:cxn ang="0">
                    <a:pos x="T4" y="T5"/>
                  </a:cxn>
                  <a:cxn ang="0">
                    <a:pos x="T6" y="T7"/>
                  </a:cxn>
                  <a:cxn ang="0">
                    <a:pos x="T8" y="T9"/>
                  </a:cxn>
                </a:cxnLst>
                <a:rect l="0" t="0" r="r" b="b"/>
                <a:pathLst>
                  <a:path w="31" h="30">
                    <a:moveTo>
                      <a:pt x="27" y="8"/>
                    </a:moveTo>
                    <a:cubicBezTo>
                      <a:pt x="31" y="14"/>
                      <a:pt x="29" y="22"/>
                      <a:pt x="23" y="26"/>
                    </a:cubicBezTo>
                    <a:cubicBezTo>
                      <a:pt x="16" y="30"/>
                      <a:pt x="8" y="29"/>
                      <a:pt x="4" y="22"/>
                    </a:cubicBezTo>
                    <a:cubicBezTo>
                      <a:pt x="0" y="16"/>
                      <a:pt x="2" y="8"/>
                      <a:pt x="8" y="4"/>
                    </a:cubicBezTo>
                    <a:cubicBezTo>
                      <a:pt x="14" y="0"/>
                      <a:pt x="22" y="1"/>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9" name="Group 8"/>
            <p:cNvGrpSpPr/>
            <p:nvPr/>
          </p:nvGrpSpPr>
          <p:grpSpPr>
            <a:xfrm>
              <a:off x="1573213" y="1862986"/>
              <a:ext cx="5489575" cy="1130300"/>
              <a:chOff x="1116013" y="684213"/>
              <a:chExt cx="5489575" cy="1130300"/>
            </a:xfrm>
          </p:grpSpPr>
          <p:sp>
            <p:nvSpPr>
              <p:cNvPr id="10" name="Freeform 9"/>
              <p:cNvSpPr>
                <a:spLocks/>
              </p:cNvSpPr>
              <p:nvPr/>
            </p:nvSpPr>
            <p:spPr bwMode="auto">
              <a:xfrm>
                <a:off x="1116013" y="1017588"/>
                <a:ext cx="1155700" cy="776288"/>
              </a:xfrm>
              <a:custGeom>
                <a:avLst/>
                <a:gdLst>
                  <a:gd name="T0" fmla="*/ 277 w 288"/>
                  <a:gd name="T1" fmla="*/ 193 h 193"/>
                  <a:gd name="T2" fmla="*/ 242 w 288"/>
                  <a:gd name="T3" fmla="*/ 193 h 193"/>
                  <a:gd name="T4" fmla="*/ 231 w 288"/>
                  <a:gd name="T5" fmla="*/ 182 h 193"/>
                  <a:gd name="T6" fmla="*/ 231 w 288"/>
                  <a:gd name="T7" fmla="*/ 143 h 193"/>
                  <a:gd name="T8" fmla="*/ 231 w 288"/>
                  <a:gd name="T9" fmla="*/ 79 h 193"/>
                  <a:gd name="T10" fmla="*/ 210 w 288"/>
                  <a:gd name="T11" fmla="*/ 51 h 193"/>
                  <a:gd name="T12" fmla="*/ 170 w 288"/>
                  <a:gd name="T13" fmla="*/ 67 h 193"/>
                  <a:gd name="T14" fmla="*/ 170 w 288"/>
                  <a:gd name="T15" fmla="*/ 143 h 193"/>
                  <a:gd name="T16" fmla="*/ 170 w 288"/>
                  <a:gd name="T17" fmla="*/ 182 h 193"/>
                  <a:gd name="T18" fmla="*/ 159 w 288"/>
                  <a:gd name="T19" fmla="*/ 193 h 193"/>
                  <a:gd name="T20" fmla="*/ 127 w 288"/>
                  <a:gd name="T21" fmla="*/ 193 h 193"/>
                  <a:gd name="T22" fmla="*/ 115 w 288"/>
                  <a:gd name="T23" fmla="*/ 182 h 193"/>
                  <a:gd name="T24" fmla="*/ 115 w 288"/>
                  <a:gd name="T25" fmla="*/ 143 h 193"/>
                  <a:gd name="T26" fmla="*/ 115 w 288"/>
                  <a:gd name="T27" fmla="*/ 79 h 193"/>
                  <a:gd name="T28" fmla="*/ 95 w 288"/>
                  <a:gd name="T29" fmla="*/ 51 h 193"/>
                  <a:gd name="T30" fmla="*/ 58 w 288"/>
                  <a:gd name="T31" fmla="*/ 67 h 193"/>
                  <a:gd name="T32" fmla="*/ 58 w 288"/>
                  <a:gd name="T33" fmla="*/ 143 h 193"/>
                  <a:gd name="T34" fmla="*/ 58 w 288"/>
                  <a:gd name="T35" fmla="*/ 182 h 193"/>
                  <a:gd name="T36" fmla="*/ 47 w 288"/>
                  <a:gd name="T37" fmla="*/ 193 h 193"/>
                  <a:gd name="T38" fmla="*/ 12 w 288"/>
                  <a:gd name="T39" fmla="*/ 193 h 193"/>
                  <a:gd name="T40" fmla="*/ 0 w 288"/>
                  <a:gd name="T41" fmla="*/ 182 h 193"/>
                  <a:gd name="T42" fmla="*/ 0 w 288"/>
                  <a:gd name="T43" fmla="*/ 143 h 193"/>
                  <a:gd name="T44" fmla="*/ 0 w 288"/>
                  <a:gd name="T45" fmla="*/ 16 h 193"/>
                  <a:gd name="T46" fmla="*/ 11 w 288"/>
                  <a:gd name="T47" fmla="*/ 6 h 193"/>
                  <a:gd name="T48" fmla="*/ 43 w 288"/>
                  <a:gd name="T49" fmla="*/ 6 h 193"/>
                  <a:gd name="T50" fmla="*/ 54 w 288"/>
                  <a:gd name="T51" fmla="*/ 14 h 193"/>
                  <a:gd name="T52" fmla="*/ 55 w 288"/>
                  <a:gd name="T53" fmla="*/ 21 h 193"/>
                  <a:gd name="T54" fmla="*/ 110 w 288"/>
                  <a:gd name="T55" fmla="*/ 0 h 193"/>
                  <a:gd name="T56" fmla="*/ 158 w 288"/>
                  <a:gd name="T57" fmla="*/ 26 h 193"/>
                  <a:gd name="T58" fmla="*/ 225 w 288"/>
                  <a:gd name="T59" fmla="*/ 0 h 193"/>
                  <a:gd name="T60" fmla="*/ 281 w 288"/>
                  <a:gd name="T61" fmla="*/ 33 h 193"/>
                  <a:gd name="T62" fmla="*/ 288 w 288"/>
                  <a:gd name="T63" fmla="*/ 93 h 193"/>
                  <a:gd name="T64" fmla="*/ 288 w 288"/>
                  <a:gd name="T65" fmla="*/ 143 h 193"/>
                  <a:gd name="T66" fmla="*/ 288 w 288"/>
                  <a:gd name="T67" fmla="*/ 182 h 193"/>
                  <a:gd name="T68" fmla="*/ 277 w 288"/>
                  <a:gd name="T6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193">
                    <a:moveTo>
                      <a:pt x="277" y="193"/>
                    </a:moveTo>
                    <a:cubicBezTo>
                      <a:pt x="242" y="193"/>
                      <a:pt x="242" y="193"/>
                      <a:pt x="242" y="193"/>
                    </a:cubicBezTo>
                    <a:cubicBezTo>
                      <a:pt x="234" y="193"/>
                      <a:pt x="231" y="191"/>
                      <a:pt x="231" y="182"/>
                    </a:cubicBezTo>
                    <a:cubicBezTo>
                      <a:pt x="231" y="143"/>
                      <a:pt x="231" y="143"/>
                      <a:pt x="231" y="143"/>
                    </a:cubicBezTo>
                    <a:cubicBezTo>
                      <a:pt x="231" y="79"/>
                      <a:pt x="231" y="79"/>
                      <a:pt x="231" y="79"/>
                    </a:cubicBezTo>
                    <a:cubicBezTo>
                      <a:pt x="231" y="64"/>
                      <a:pt x="227" y="51"/>
                      <a:pt x="210" y="51"/>
                    </a:cubicBezTo>
                    <a:cubicBezTo>
                      <a:pt x="196" y="51"/>
                      <a:pt x="180" y="59"/>
                      <a:pt x="170" y="67"/>
                    </a:cubicBezTo>
                    <a:cubicBezTo>
                      <a:pt x="170" y="143"/>
                      <a:pt x="170" y="143"/>
                      <a:pt x="170" y="143"/>
                    </a:cubicBezTo>
                    <a:cubicBezTo>
                      <a:pt x="170" y="182"/>
                      <a:pt x="170" y="182"/>
                      <a:pt x="170" y="182"/>
                    </a:cubicBezTo>
                    <a:cubicBezTo>
                      <a:pt x="170" y="190"/>
                      <a:pt x="167" y="193"/>
                      <a:pt x="159" y="193"/>
                    </a:cubicBezTo>
                    <a:cubicBezTo>
                      <a:pt x="127" y="193"/>
                      <a:pt x="127" y="193"/>
                      <a:pt x="127" y="193"/>
                    </a:cubicBezTo>
                    <a:cubicBezTo>
                      <a:pt x="119" y="193"/>
                      <a:pt x="115" y="191"/>
                      <a:pt x="115" y="182"/>
                    </a:cubicBezTo>
                    <a:cubicBezTo>
                      <a:pt x="115" y="143"/>
                      <a:pt x="115" y="143"/>
                      <a:pt x="115" y="143"/>
                    </a:cubicBezTo>
                    <a:cubicBezTo>
                      <a:pt x="115" y="79"/>
                      <a:pt x="115" y="79"/>
                      <a:pt x="115" y="79"/>
                    </a:cubicBezTo>
                    <a:cubicBezTo>
                      <a:pt x="115" y="64"/>
                      <a:pt x="112" y="51"/>
                      <a:pt x="95" y="51"/>
                    </a:cubicBezTo>
                    <a:cubicBezTo>
                      <a:pt x="82" y="51"/>
                      <a:pt x="69" y="58"/>
                      <a:pt x="58" y="67"/>
                    </a:cubicBezTo>
                    <a:cubicBezTo>
                      <a:pt x="58" y="143"/>
                      <a:pt x="58" y="143"/>
                      <a:pt x="58" y="143"/>
                    </a:cubicBezTo>
                    <a:cubicBezTo>
                      <a:pt x="58" y="182"/>
                      <a:pt x="58" y="182"/>
                      <a:pt x="58" y="182"/>
                    </a:cubicBezTo>
                    <a:cubicBezTo>
                      <a:pt x="58" y="190"/>
                      <a:pt x="55" y="193"/>
                      <a:pt x="47" y="193"/>
                    </a:cubicBezTo>
                    <a:cubicBezTo>
                      <a:pt x="12" y="193"/>
                      <a:pt x="12" y="193"/>
                      <a:pt x="12" y="193"/>
                    </a:cubicBezTo>
                    <a:cubicBezTo>
                      <a:pt x="4" y="193"/>
                      <a:pt x="0" y="191"/>
                      <a:pt x="0" y="182"/>
                    </a:cubicBezTo>
                    <a:cubicBezTo>
                      <a:pt x="0" y="143"/>
                      <a:pt x="0" y="143"/>
                      <a:pt x="0" y="143"/>
                    </a:cubicBezTo>
                    <a:cubicBezTo>
                      <a:pt x="0" y="16"/>
                      <a:pt x="0" y="16"/>
                      <a:pt x="0" y="16"/>
                    </a:cubicBezTo>
                    <a:cubicBezTo>
                      <a:pt x="0" y="9"/>
                      <a:pt x="5" y="6"/>
                      <a:pt x="11" y="6"/>
                    </a:cubicBezTo>
                    <a:cubicBezTo>
                      <a:pt x="43" y="6"/>
                      <a:pt x="43" y="6"/>
                      <a:pt x="43" y="6"/>
                    </a:cubicBezTo>
                    <a:cubicBezTo>
                      <a:pt x="49" y="6"/>
                      <a:pt x="53" y="8"/>
                      <a:pt x="54" y="14"/>
                    </a:cubicBezTo>
                    <a:cubicBezTo>
                      <a:pt x="55" y="21"/>
                      <a:pt x="55" y="21"/>
                      <a:pt x="55" y="21"/>
                    </a:cubicBezTo>
                    <a:cubicBezTo>
                      <a:pt x="70" y="8"/>
                      <a:pt x="90" y="0"/>
                      <a:pt x="110" y="0"/>
                    </a:cubicBezTo>
                    <a:cubicBezTo>
                      <a:pt x="135" y="0"/>
                      <a:pt x="150" y="13"/>
                      <a:pt x="158" y="26"/>
                    </a:cubicBezTo>
                    <a:cubicBezTo>
                      <a:pt x="175" y="9"/>
                      <a:pt x="201" y="0"/>
                      <a:pt x="225" y="0"/>
                    </a:cubicBezTo>
                    <a:cubicBezTo>
                      <a:pt x="255" y="0"/>
                      <a:pt x="274" y="17"/>
                      <a:pt x="281" y="33"/>
                    </a:cubicBezTo>
                    <a:cubicBezTo>
                      <a:pt x="288" y="49"/>
                      <a:pt x="288" y="66"/>
                      <a:pt x="288" y="93"/>
                    </a:cubicBezTo>
                    <a:cubicBezTo>
                      <a:pt x="288" y="143"/>
                      <a:pt x="288" y="143"/>
                      <a:pt x="288" y="143"/>
                    </a:cubicBezTo>
                    <a:cubicBezTo>
                      <a:pt x="288" y="182"/>
                      <a:pt x="288" y="182"/>
                      <a:pt x="288" y="182"/>
                    </a:cubicBezTo>
                    <a:cubicBezTo>
                      <a:pt x="288" y="190"/>
                      <a:pt x="285" y="193"/>
                      <a:pt x="277" y="193"/>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10"/>
              <p:cNvSpPr>
                <a:spLocks noEditPoints="1"/>
              </p:cNvSpPr>
              <p:nvPr/>
            </p:nvSpPr>
            <p:spPr bwMode="auto">
              <a:xfrm>
                <a:off x="2319338" y="1017588"/>
                <a:ext cx="730250" cy="796925"/>
              </a:xfrm>
              <a:custGeom>
                <a:avLst/>
                <a:gdLst>
                  <a:gd name="T0" fmla="*/ 168 w 182"/>
                  <a:gd name="T1" fmla="*/ 115 h 198"/>
                  <a:gd name="T2" fmla="*/ 61 w 182"/>
                  <a:gd name="T3" fmla="*/ 115 h 198"/>
                  <a:gd name="T4" fmla="*/ 110 w 182"/>
                  <a:gd name="T5" fmla="*/ 153 h 198"/>
                  <a:gd name="T6" fmla="*/ 159 w 182"/>
                  <a:gd name="T7" fmla="*/ 143 h 198"/>
                  <a:gd name="T8" fmla="*/ 163 w 182"/>
                  <a:gd name="T9" fmla="*/ 141 h 198"/>
                  <a:gd name="T10" fmla="*/ 169 w 182"/>
                  <a:gd name="T11" fmla="*/ 147 h 198"/>
                  <a:gd name="T12" fmla="*/ 177 w 182"/>
                  <a:gd name="T13" fmla="*/ 177 h 198"/>
                  <a:gd name="T14" fmla="*/ 169 w 182"/>
                  <a:gd name="T15" fmla="*/ 185 h 198"/>
                  <a:gd name="T16" fmla="*/ 100 w 182"/>
                  <a:gd name="T17" fmla="*/ 198 h 198"/>
                  <a:gd name="T18" fmla="*/ 0 w 182"/>
                  <a:gd name="T19" fmla="*/ 99 h 198"/>
                  <a:gd name="T20" fmla="*/ 99 w 182"/>
                  <a:gd name="T21" fmla="*/ 0 h 198"/>
                  <a:gd name="T22" fmla="*/ 159 w 182"/>
                  <a:gd name="T23" fmla="*/ 25 h 198"/>
                  <a:gd name="T24" fmla="*/ 182 w 182"/>
                  <a:gd name="T25" fmla="*/ 99 h 198"/>
                  <a:gd name="T26" fmla="*/ 182 w 182"/>
                  <a:gd name="T27" fmla="*/ 104 h 198"/>
                  <a:gd name="T28" fmla="*/ 168 w 182"/>
                  <a:gd name="T29" fmla="*/ 115 h 198"/>
                  <a:gd name="T30" fmla="*/ 96 w 182"/>
                  <a:gd name="T31" fmla="*/ 45 h 198"/>
                  <a:gd name="T32" fmla="*/ 61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8" y="115"/>
                    </a:moveTo>
                    <a:cubicBezTo>
                      <a:pt x="61" y="115"/>
                      <a:pt x="61" y="115"/>
                      <a:pt x="61" y="115"/>
                    </a:cubicBezTo>
                    <a:cubicBezTo>
                      <a:pt x="65" y="139"/>
                      <a:pt x="87" y="153"/>
                      <a:pt x="110" y="153"/>
                    </a:cubicBezTo>
                    <a:cubicBezTo>
                      <a:pt x="127" y="153"/>
                      <a:pt x="143" y="149"/>
                      <a:pt x="159" y="143"/>
                    </a:cubicBezTo>
                    <a:cubicBezTo>
                      <a:pt x="160" y="142"/>
                      <a:pt x="162" y="141"/>
                      <a:pt x="163" y="141"/>
                    </a:cubicBezTo>
                    <a:cubicBezTo>
                      <a:pt x="167" y="141"/>
                      <a:pt x="169" y="144"/>
                      <a:pt x="169" y="147"/>
                    </a:cubicBezTo>
                    <a:cubicBezTo>
                      <a:pt x="171" y="153"/>
                      <a:pt x="177" y="171"/>
                      <a:pt x="177" y="177"/>
                    </a:cubicBezTo>
                    <a:cubicBezTo>
                      <a:pt x="177" y="182"/>
                      <a:pt x="173" y="183"/>
                      <a:pt x="169" y="185"/>
                    </a:cubicBezTo>
                    <a:cubicBezTo>
                      <a:pt x="149" y="195"/>
                      <a:pt x="122" y="198"/>
                      <a:pt x="100" y="198"/>
                    </a:cubicBezTo>
                    <a:cubicBezTo>
                      <a:pt x="39" y="198"/>
                      <a:pt x="0" y="161"/>
                      <a:pt x="0" y="99"/>
                    </a:cubicBezTo>
                    <a:cubicBezTo>
                      <a:pt x="0" y="39"/>
                      <a:pt x="40" y="0"/>
                      <a:pt x="99" y="0"/>
                    </a:cubicBezTo>
                    <a:cubicBezTo>
                      <a:pt x="124" y="0"/>
                      <a:pt x="145" y="9"/>
                      <a:pt x="159" y="25"/>
                    </a:cubicBezTo>
                    <a:cubicBezTo>
                      <a:pt x="178" y="45"/>
                      <a:pt x="182" y="72"/>
                      <a:pt x="182" y="99"/>
                    </a:cubicBezTo>
                    <a:cubicBezTo>
                      <a:pt x="182" y="104"/>
                      <a:pt x="182" y="104"/>
                      <a:pt x="182" y="104"/>
                    </a:cubicBezTo>
                    <a:cubicBezTo>
                      <a:pt x="182" y="113"/>
                      <a:pt x="178" y="115"/>
                      <a:pt x="168" y="115"/>
                    </a:cubicBezTo>
                    <a:moveTo>
                      <a:pt x="96" y="45"/>
                    </a:moveTo>
                    <a:cubicBezTo>
                      <a:pt x="77" y="45"/>
                      <a:pt x="64" y="60"/>
                      <a:pt x="61" y="78"/>
                    </a:cubicBezTo>
                    <a:cubicBezTo>
                      <a:pt x="126" y="78"/>
                      <a:pt x="126" y="78"/>
                      <a:pt x="126" y="78"/>
                    </a:cubicBezTo>
                    <a:cubicBezTo>
                      <a:pt x="126" y="62"/>
                      <a:pt x="116" y="45"/>
                      <a:pt x="96" y="45"/>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1"/>
              <p:cNvSpPr>
                <a:spLocks noEditPoints="1"/>
              </p:cNvSpPr>
              <p:nvPr/>
            </p:nvSpPr>
            <p:spPr bwMode="auto">
              <a:xfrm>
                <a:off x="3098800" y="684213"/>
                <a:ext cx="741362" cy="1130300"/>
              </a:xfrm>
              <a:custGeom>
                <a:avLst/>
                <a:gdLst>
                  <a:gd name="T0" fmla="*/ 175 w 185"/>
                  <a:gd name="T1" fmla="*/ 276 h 281"/>
                  <a:gd name="T2" fmla="*/ 142 w 185"/>
                  <a:gd name="T3" fmla="*/ 276 h 281"/>
                  <a:gd name="T4" fmla="*/ 132 w 185"/>
                  <a:gd name="T5" fmla="*/ 269 h 281"/>
                  <a:gd name="T6" fmla="*/ 131 w 185"/>
                  <a:gd name="T7" fmla="*/ 261 h 281"/>
                  <a:gd name="T8" fmla="*/ 82 w 185"/>
                  <a:gd name="T9" fmla="*/ 281 h 281"/>
                  <a:gd name="T10" fmla="*/ 0 w 185"/>
                  <a:gd name="T11" fmla="*/ 186 h 281"/>
                  <a:gd name="T12" fmla="*/ 84 w 185"/>
                  <a:gd name="T13" fmla="*/ 83 h 281"/>
                  <a:gd name="T14" fmla="*/ 127 w 185"/>
                  <a:gd name="T15" fmla="*/ 98 h 281"/>
                  <a:gd name="T16" fmla="*/ 127 w 185"/>
                  <a:gd name="T17" fmla="*/ 17 h 281"/>
                  <a:gd name="T18" fmla="*/ 136 w 185"/>
                  <a:gd name="T19" fmla="*/ 5 h 281"/>
                  <a:gd name="T20" fmla="*/ 174 w 185"/>
                  <a:gd name="T21" fmla="*/ 0 h 281"/>
                  <a:gd name="T22" fmla="*/ 177 w 185"/>
                  <a:gd name="T23" fmla="*/ 0 h 281"/>
                  <a:gd name="T24" fmla="*/ 185 w 185"/>
                  <a:gd name="T25" fmla="*/ 8 h 281"/>
                  <a:gd name="T26" fmla="*/ 185 w 185"/>
                  <a:gd name="T27" fmla="*/ 266 h 281"/>
                  <a:gd name="T28" fmla="*/ 175 w 185"/>
                  <a:gd name="T29" fmla="*/ 276 h 281"/>
                  <a:gd name="T30" fmla="*/ 127 w 185"/>
                  <a:gd name="T31" fmla="*/ 142 h 281"/>
                  <a:gd name="T32" fmla="*/ 97 w 185"/>
                  <a:gd name="T33" fmla="*/ 130 h 281"/>
                  <a:gd name="T34" fmla="*/ 60 w 185"/>
                  <a:gd name="T35" fmla="*/ 182 h 281"/>
                  <a:gd name="T36" fmla="*/ 96 w 185"/>
                  <a:gd name="T37" fmla="*/ 234 h 281"/>
                  <a:gd name="T38" fmla="*/ 127 w 185"/>
                  <a:gd name="T39" fmla="*/ 221 h 281"/>
                  <a:gd name="T40" fmla="*/ 127 w 185"/>
                  <a:gd name="T41" fmla="*/ 14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281">
                    <a:moveTo>
                      <a:pt x="175" y="276"/>
                    </a:moveTo>
                    <a:cubicBezTo>
                      <a:pt x="142" y="276"/>
                      <a:pt x="142" y="276"/>
                      <a:pt x="142" y="276"/>
                    </a:cubicBezTo>
                    <a:cubicBezTo>
                      <a:pt x="136" y="276"/>
                      <a:pt x="133" y="273"/>
                      <a:pt x="132" y="269"/>
                    </a:cubicBezTo>
                    <a:cubicBezTo>
                      <a:pt x="131" y="261"/>
                      <a:pt x="131" y="261"/>
                      <a:pt x="131" y="261"/>
                    </a:cubicBezTo>
                    <a:cubicBezTo>
                      <a:pt x="122" y="271"/>
                      <a:pt x="101" y="281"/>
                      <a:pt x="82" y="281"/>
                    </a:cubicBezTo>
                    <a:cubicBezTo>
                      <a:pt x="27" y="281"/>
                      <a:pt x="0" y="238"/>
                      <a:pt x="0" y="186"/>
                    </a:cubicBezTo>
                    <a:cubicBezTo>
                      <a:pt x="0" y="135"/>
                      <a:pt x="27" y="83"/>
                      <a:pt x="84" y="83"/>
                    </a:cubicBezTo>
                    <a:cubicBezTo>
                      <a:pt x="101" y="83"/>
                      <a:pt x="117" y="89"/>
                      <a:pt x="127" y="98"/>
                    </a:cubicBezTo>
                    <a:cubicBezTo>
                      <a:pt x="127" y="17"/>
                      <a:pt x="127" y="17"/>
                      <a:pt x="127" y="17"/>
                    </a:cubicBezTo>
                    <a:cubicBezTo>
                      <a:pt x="127" y="10"/>
                      <a:pt x="129" y="6"/>
                      <a:pt x="136" y="5"/>
                    </a:cubicBezTo>
                    <a:cubicBezTo>
                      <a:pt x="174" y="0"/>
                      <a:pt x="174" y="0"/>
                      <a:pt x="174" y="0"/>
                    </a:cubicBezTo>
                    <a:cubicBezTo>
                      <a:pt x="175" y="0"/>
                      <a:pt x="176" y="0"/>
                      <a:pt x="177" y="0"/>
                    </a:cubicBezTo>
                    <a:cubicBezTo>
                      <a:pt x="183" y="0"/>
                      <a:pt x="185" y="3"/>
                      <a:pt x="185" y="8"/>
                    </a:cubicBezTo>
                    <a:cubicBezTo>
                      <a:pt x="185" y="266"/>
                      <a:pt x="185" y="266"/>
                      <a:pt x="185" y="266"/>
                    </a:cubicBezTo>
                    <a:cubicBezTo>
                      <a:pt x="185" y="273"/>
                      <a:pt x="180" y="276"/>
                      <a:pt x="175" y="276"/>
                    </a:cubicBezTo>
                    <a:moveTo>
                      <a:pt x="127" y="142"/>
                    </a:moveTo>
                    <a:cubicBezTo>
                      <a:pt x="120" y="135"/>
                      <a:pt x="108" y="130"/>
                      <a:pt x="97" y="130"/>
                    </a:cubicBezTo>
                    <a:cubicBezTo>
                      <a:pt x="69" y="130"/>
                      <a:pt x="60" y="159"/>
                      <a:pt x="60" y="182"/>
                    </a:cubicBezTo>
                    <a:cubicBezTo>
                      <a:pt x="60" y="206"/>
                      <a:pt x="66" y="234"/>
                      <a:pt x="96" y="234"/>
                    </a:cubicBezTo>
                    <a:cubicBezTo>
                      <a:pt x="107" y="234"/>
                      <a:pt x="121" y="227"/>
                      <a:pt x="127" y="221"/>
                    </a:cubicBezTo>
                    <a:lnTo>
                      <a:pt x="127" y="142"/>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2"/>
              <p:cNvSpPr>
                <a:spLocks/>
              </p:cNvSpPr>
              <p:nvPr/>
            </p:nvSpPr>
            <p:spPr bwMode="auto">
              <a:xfrm>
                <a:off x="3973513" y="820738"/>
                <a:ext cx="473075" cy="993775"/>
              </a:xfrm>
              <a:custGeom>
                <a:avLst/>
                <a:gdLst>
                  <a:gd name="T0" fmla="*/ 1 w 118"/>
                  <a:gd name="T1" fmla="*/ 14 h 247"/>
                  <a:gd name="T2" fmla="*/ 13 w 118"/>
                  <a:gd name="T3" fmla="*/ 4 h 247"/>
                  <a:gd name="T4" fmla="*/ 47 w 118"/>
                  <a:gd name="T5" fmla="*/ 0 h 247"/>
                  <a:gd name="T6" fmla="*/ 49 w 118"/>
                  <a:gd name="T7" fmla="*/ 0 h 247"/>
                  <a:gd name="T8" fmla="*/ 58 w 118"/>
                  <a:gd name="T9" fmla="*/ 10 h 247"/>
                  <a:gd name="T10" fmla="*/ 58 w 118"/>
                  <a:gd name="T11" fmla="*/ 55 h 247"/>
                  <a:gd name="T12" fmla="*/ 100 w 118"/>
                  <a:gd name="T13" fmla="*/ 55 h 247"/>
                  <a:gd name="T14" fmla="*/ 109 w 118"/>
                  <a:gd name="T15" fmla="*/ 63 h 247"/>
                  <a:gd name="T16" fmla="*/ 109 w 118"/>
                  <a:gd name="T17" fmla="*/ 85 h 247"/>
                  <a:gd name="T18" fmla="*/ 100 w 118"/>
                  <a:gd name="T19" fmla="*/ 94 h 247"/>
                  <a:gd name="T20" fmla="*/ 58 w 118"/>
                  <a:gd name="T21" fmla="*/ 94 h 247"/>
                  <a:gd name="T22" fmla="*/ 58 w 118"/>
                  <a:gd name="T23" fmla="*/ 169 h 247"/>
                  <a:gd name="T24" fmla="*/ 78 w 118"/>
                  <a:gd name="T25" fmla="*/ 202 h 247"/>
                  <a:gd name="T26" fmla="*/ 102 w 118"/>
                  <a:gd name="T27" fmla="*/ 197 h 247"/>
                  <a:gd name="T28" fmla="*/ 108 w 118"/>
                  <a:gd name="T29" fmla="*/ 196 h 247"/>
                  <a:gd name="T30" fmla="*/ 113 w 118"/>
                  <a:gd name="T31" fmla="*/ 201 h 247"/>
                  <a:gd name="T32" fmla="*/ 118 w 118"/>
                  <a:gd name="T33" fmla="*/ 226 h 247"/>
                  <a:gd name="T34" fmla="*/ 118 w 118"/>
                  <a:gd name="T35" fmla="*/ 229 h 247"/>
                  <a:gd name="T36" fmla="*/ 112 w 118"/>
                  <a:gd name="T37" fmla="*/ 237 h 247"/>
                  <a:gd name="T38" fmla="*/ 63 w 118"/>
                  <a:gd name="T39" fmla="*/ 247 h 247"/>
                  <a:gd name="T40" fmla="*/ 13 w 118"/>
                  <a:gd name="T41" fmla="*/ 230 h 247"/>
                  <a:gd name="T42" fmla="*/ 0 w 118"/>
                  <a:gd name="T43" fmla="*/ 168 h 247"/>
                  <a:gd name="T44" fmla="*/ 1 w 118"/>
                  <a:gd name="T45" fmla="*/ 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247">
                    <a:moveTo>
                      <a:pt x="1" y="14"/>
                    </a:moveTo>
                    <a:cubicBezTo>
                      <a:pt x="1" y="7"/>
                      <a:pt x="6" y="5"/>
                      <a:pt x="13" y="4"/>
                    </a:cubicBezTo>
                    <a:cubicBezTo>
                      <a:pt x="47" y="0"/>
                      <a:pt x="47" y="0"/>
                      <a:pt x="47" y="0"/>
                    </a:cubicBezTo>
                    <a:cubicBezTo>
                      <a:pt x="49" y="0"/>
                      <a:pt x="49" y="0"/>
                      <a:pt x="49" y="0"/>
                    </a:cubicBezTo>
                    <a:cubicBezTo>
                      <a:pt x="55" y="0"/>
                      <a:pt x="58" y="3"/>
                      <a:pt x="58" y="10"/>
                    </a:cubicBezTo>
                    <a:cubicBezTo>
                      <a:pt x="58" y="55"/>
                      <a:pt x="58" y="55"/>
                      <a:pt x="58" y="55"/>
                    </a:cubicBezTo>
                    <a:cubicBezTo>
                      <a:pt x="100" y="55"/>
                      <a:pt x="100" y="55"/>
                      <a:pt x="100" y="55"/>
                    </a:cubicBezTo>
                    <a:cubicBezTo>
                      <a:pt x="105" y="55"/>
                      <a:pt x="109" y="57"/>
                      <a:pt x="109" y="63"/>
                    </a:cubicBezTo>
                    <a:cubicBezTo>
                      <a:pt x="109" y="85"/>
                      <a:pt x="109" y="85"/>
                      <a:pt x="109" y="85"/>
                    </a:cubicBezTo>
                    <a:cubicBezTo>
                      <a:pt x="109" y="91"/>
                      <a:pt x="105" y="94"/>
                      <a:pt x="100" y="94"/>
                    </a:cubicBezTo>
                    <a:cubicBezTo>
                      <a:pt x="58" y="94"/>
                      <a:pt x="58" y="94"/>
                      <a:pt x="58" y="94"/>
                    </a:cubicBezTo>
                    <a:cubicBezTo>
                      <a:pt x="58" y="169"/>
                      <a:pt x="58" y="169"/>
                      <a:pt x="58" y="169"/>
                    </a:cubicBezTo>
                    <a:cubicBezTo>
                      <a:pt x="58" y="189"/>
                      <a:pt x="61" y="202"/>
                      <a:pt x="78" y="202"/>
                    </a:cubicBezTo>
                    <a:cubicBezTo>
                      <a:pt x="87" y="202"/>
                      <a:pt x="95" y="199"/>
                      <a:pt x="102" y="197"/>
                    </a:cubicBezTo>
                    <a:cubicBezTo>
                      <a:pt x="105" y="196"/>
                      <a:pt x="106" y="196"/>
                      <a:pt x="108" y="196"/>
                    </a:cubicBezTo>
                    <a:cubicBezTo>
                      <a:pt x="111" y="196"/>
                      <a:pt x="112" y="198"/>
                      <a:pt x="113" y="201"/>
                    </a:cubicBezTo>
                    <a:cubicBezTo>
                      <a:pt x="118" y="226"/>
                      <a:pt x="118" y="226"/>
                      <a:pt x="118" y="226"/>
                    </a:cubicBezTo>
                    <a:cubicBezTo>
                      <a:pt x="118" y="227"/>
                      <a:pt x="118" y="228"/>
                      <a:pt x="118" y="229"/>
                    </a:cubicBezTo>
                    <a:cubicBezTo>
                      <a:pt x="118" y="234"/>
                      <a:pt x="116" y="235"/>
                      <a:pt x="112" y="237"/>
                    </a:cubicBezTo>
                    <a:cubicBezTo>
                      <a:pt x="97" y="244"/>
                      <a:pt x="80" y="247"/>
                      <a:pt x="63" y="247"/>
                    </a:cubicBezTo>
                    <a:cubicBezTo>
                      <a:pt x="41" y="247"/>
                      <a:pt x="24" y="242"/>
                      <a:pt x="13" y="230"/>
                    </a:cubicBezTo>
                    <a:cubicBezTo>
                      <a:pt x="1" y="215"/>
                      <a:pt x="0" y="200"/>
                      <a:pt x="0" y="168"/>
                    </a:cubicBezTo>
                    <a:lnTo>
                      <a:pt x="1" y="14"/>
                    </a:lnTo>
                    <a:close/>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3"/>
              <p:cNvSpPr>
                <a:spLocks noEditPoints="1"/>
              </p:cNvSpPr>
              <p:nvPr/>
            </p:nvSpPr>
            <p:spPr bwMode="auto">
              <a:xfrm>
                <a:off x="4433888" y="1017588"/>
                <a:ext cx="730250" cy="796925"/>
              </a:xfrm>
              <a:custGeom>
                <a:avLst/>
                <a:gdLst>
                  <a:gd name="T0" fmla="*/ 169 w 182"/>
                  <a:gd name="T1" fmla="*/ 115 h 198"/>
                  <a:gd name="T2" fmla="*/ 61 w 182"/>
                  <a:gd name="T3" fmla="*/ 115 h 198"/>
                  <a:gd name="T4" fmla="*/ 110 w 182"/>
                  <a:gd name="T5" fmla="*/ 153 h 198"/>
                  <a:gd name="T6" fmla="*/ 159 w 182"/>
                  <a:gd name="T7" fmla="*/ 143 h 198"/>
                  <a:gd name="T8" fmla="*/ 164 w 182"/>
                  <a:gd name="T9" fmla="*/ 141 h 198"/>
                  <a:gd name="T10" fmla="*/ 170 w 182"/>
                  <a:gd name="T11" fmla="*/ 147 h 198"/>
                  <a:gd name="T12" fmla="*/ 177 w 182"/>
                  <a:gd name="T13" fmla="*/ 177 h 198"/>
                  <a:gd name="T14" fmla="*/ 170 w 182"/>
                  <a:gd name="T15" fmla="*/ 185 h 198"/>
                  <a:gd name="T16" fmla="*/ 100 w 182"/>
                  <a:gd name="T17" fmla="*/ 198 h 198"/>
                  <a:gd name="T18" fmla="*/ 0 w 182"/>
                  <a:gd name="T19" fmla="*/ 99 h 198"/>
                  <a:gd name="T20" fmla="*/ 100 w 182"/>
                  <a:gd name="T21" fmla="*/ 0 h 198"/>
                  <a:gd name="T22" fmla="*/ 159 w 182"/>
                  <a:gd name="T23" fmla="*/ 25 h 198"/>
                  <a:gd name="T24" fmla="*/ 182 w 182"/>
                  <a:gd name="T25" fmla="*/ 99 h 198"/>
                  <a:gd name="T26" fmla="*/ 182 w 182"/>
                  <a:gd name="T27" fmla="*/ 104 h 198"/>
                  <a:gd name="T28" fmla="*/ 169 w 182"/>
                  <a:gd name="T29" fmla="*/ 115 h 198"/>
                  <a:gd name="T30" fmla="*/ 96 w 182"/>
                  <a:gd name="T31" fmla="*/ 45 h 198"/>
                  <a:gd name="T32" fmla="*/ 62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9" y="115"/>
                    </a:moveTo>
                    <a:cubicBezTo>
                      <a:pt x="61" y="115"/>
                      <a:pt x="61" y="115"/>
                      <a:pt x="61" y="115"/>
                    </a:cubicBezTo>
                    <a:cubicBezTo>
                      <a:pt x="65" y="139"/>
                      <a:pt x="87" y="153"/>
                      <a:pt x="110" y="153"/>
                    </a:cubicBezTo>
                    <a:cubicBezTo>
                      <a:pt x="127" y="153"/>
                      <a:pt x="144" y="149"/>
                      <a:pt x="159" y="143"/>
                    </a:cubicBezTo>
                    <a:cubicBezTo>
                      <a:pt x="160" y="142"/>
                      <a:pt x="162" y="141"/>
                      <a:pt x="164" y="141"/>
                    </a:cubicBezTo>
                    <a:cubicBezTo>
                      <a:pt x="167" y="141"/>
                      <a:pt x="169" y="144"/>
                      <a:pt x="170" y="147"/>
                    </a:cubicBezTo>
                    <a:cubicBezTo>
                      <a:pt x="171" y="153"/>
                      <a:pt x="177" y="171"/>
                      <a:pt x="177" y="177"/>
                    </a:cubicBezTo>
                    <a:cubicBezTo>
                      <a:pt x="177" y="182"/>
                      <a:pt x="174" y="183"/>
                      <a:pt x="170" y="185"/>
                    </a:cubicBezTo>
                    <a:cubicBezTo>
                      <a:pt x="149" y="195"/>
                      <a:pt x="122" y="198"/>
                      <a:pt x="100" y="198"/>
                    </a:cubicBezTo>
                    <a:cubicBezTo>
                      <a:pt x="39" y="198"/>
                      <a:pt x="0" y="161"/>
                      <a:pt x="0" y="99"/>
                    </a:cubicBezTo>
                    <a:cubicBezTo>
                      <a:pt x="0" y="39"/>
                      <a:pt x="40" y="0"/>
                      <a:pt x="100" y="0"/>
                    </a:cubicBezTo>
                    <a:cubicBezTo>
                      <a:pt x="124" y="0"/>
                      <a:pt x="145" y="9"/>
                      <a:pt x="159" y="25"/>
                    </a:cubicBezTo>
                    <a:cubicBezTo>
                      <a:pt x="179" y="45"/>
                      <a:pt x="182" y="72"/>
                      <a:pt x="182" y="99"/>
                    </a:cubicBezTo>
                    <a:cubicBezTo>
                      <a:pt x="182" y="104"/>
                      <a:pt x="182" y="104"/>
                      <a:pt x="182" y="104"/>
                    </a:cubicBezTo>
                    <a:cubicBezTo>
                      <a:pt x="182" y="113"/>
                      <a:pt x="178" y="115"/>
                      <a:pt x="169" y="115"/>
                    </a:cubicBezTo>
                    <a:moveTo>
                      <a:pt x="96" y="45"/>
                    </a:moveTo>
                    <a:cubicBezTo>
                      <a:pt x="77" y="45"/>
                      <a:pt x="64" y="60"/>
                      <a:pt x="62" y="78"/>
                    </a:cubicBezTo>
                    <a:cubicBezTo>
                      <a:pt x="126" y="78"/>
                      <a:pt x="126" y="78"/>
                      <a:pt x="126" y="78"/>
                    </a:cubicBezTo>
                    <a:cubicBezTo>
                      <a:pt x="126" y="62"/>
                      <a:pt x="116" y="45"/>
                      <a:pt x="96" y="45"/>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4"/>
              <p:cNvSpPr>
                <a:spLocks/>
              </p:cNvSpPr>
              <p:nvPr/>
            </p:nvSpPr>
            <p:spPr bwMode="auto">
              <a:xfrm>
                <a:off x="5200650" y="1017588"/>
                <a:ext cx="642937" cy="796925"/>
              </a:xfrm>
              <a:custGeom>
                <a:avLst/>
                <a:gdLst>
                  <a:gd name="T0" fmla="*/ 154 w 160"/>
                  <a:gd name="T1" fmla="*/ 187 h 198"/>
                  <a:gd name="T2" fmla="*/ 95 w 160"/>
                  <a:gd name="T3" fmla="*/ 198 h 198"/>
                  <a:gd name="T4" fmla="*/ 0 w 160"/>
                  <a:gd name="T5" fmla="*/ 103 h 198"/>
                  <a:gd name="T6" fmla="*/ 99 w 160"/>
                  <a:gd name="T7" fmla="*/ 0 h 198"/>
                  <a:gd name="T8" fmla="*/ 152 w 160"/>
                  <a:gd name="T9" fmla="*/ 11 h 198"/>
                  <a:gd name="T10" fmla="*/ 157 w 160"/>
                  <a:gd name="T11" fmla="*/ 18 h 198"/>
                  <a:gd name="T12" fmla="*/ 157 w 160"/>
                  <a:gd name="T13" fmla="*/ 22 h 198"/>
                  <a:gd name="T14" fmla="*/ 150 w 160"/>
                  <a:gd name="T15" fmla="*/ 50 h 198"/>
                  <a:gd name="T16" fmla="*/ 145 w 160"/>
                  <a:gd name="T17" fmla="*/ 55 h 198"/>
                  <a:gd name="T18" fmla="*/ 140 w 160"/>
                  <a:gd name="T19" fmla="*/ 54 h 198"/>
                  <a:gd name="T20" fmla="*/ 106 w 160"/>
                  <a:gd name="T21" fmla="*/ 46 h 198"/>
                  <a:gd name="T22" fmla="*/ 60 w 160"/>
                  <a:gd name="T23" fmla="*/ 99 h 198"/>
                  <a:gd name="T24" fmla="*/ 103 w 160"/>
                  <a:gd name="T25" fmla="*/ 153 h 198"/>
                  <a:gd name="T26" fmla="*/ 142 w 160"/>
                  <a:gd name="T27" fmla="*/ 145 h 198"/>
                  <a:gd name="T28" fmla="*/ 146 w 160"/>
                  <a:gd name="T29" fmla="*/ 144 h 198"/>
                  <a:gd name="T30" fmla="*/ 152 w 160"/>
                  <a:gd name="T31" fmla="*/ 149 h 198"/>
                  <a:gd name="T32" fmla="*/ 160 w 160"/>
                  <a:gd name="T33" fmla="*/ 180 h 198"/>
                  <a:gd name="T34" fmla="*/ 154 w 160"/>
                  <a:gd name="T35"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8">
                    <a:moveTo>
                      <a:pt x="154" y="187"/>
                    </a:moveTo>
                    <a:cubicBezTo>
                      <a:pt x="133" y="196"/>
                      <a:pt x="117" y="198"/>
                      <a:pt x="95" y="198"/>
                    </a:cubicBezTo>
                    <a:cubicBezTo>
                      <a:pt x="36" y="198"/>
                      <a:pt x="0" y="163"/>
                      <a:pt x="0" y="103"/>
                    </a:cubicBezTo>
                    <a:cubicBezTo>
                      <a:pt x="0" y="40"/>
                      <a:pt x="38" y="0"/>
                      <a:pt x="99" y="0"/>
                    </a:cubicBezTo>
                    <a:cubicBezTo>
                      <a:pt x="117" y="0"/>
                      <a:pt x="134" y="3"/>
                      <a:pt x="152" y="11"/>
                    </a:cubicBezTo>
                    <a:cubicBezTo>
                      <a:pt x="156" y="12"/>
                      <a:pt x="157" y="14"/>
                      <a:pt x="157" y="18"/>
                    </a:cubicBezTo>
                    <a:cubicBezTo>
                      <a:pt x="157" y="19"/>
                      <a:pt x="157" y="20"/>
                      <a:pt x="157" y="22"/>
                    </a:cubicBezTo>
                    <a:cubicBezTo>
                      <a:pt x="150" y="50"/>
                      <a:pt x="150" y="50"/>
                      <a:pt x="150" y="50"/>
                    </a:cubicBezTo>
                    <a:cubicBezTo>
                      <a:pt x="150" y="54"/>
                      <a:pt x="148" y="55"/>
                      <a:pt x="145" y="55"/>
                    </a:cubicBezTo>
                    <a:cubicBezTo>
                      <a:pt x="144" y="55"/>
                      <a:pt x="142" y="54"/>
                      <a:pt x="140" y="54"/>
                    </a:cubicBezTo>
                    <a:cubicBezTo>
                      <a:pt x="129" y="49"/>
                      <a:pt x="118" y="46"/>
                      <a:pt x="106" y="46"/>
                    </a:cubicBezTo>
                    <a:cubicBezTo>
                      <a:pt x="76" y="46"/>
                      <a:pt x="60" y="66"/>
                      <a:pt x="60" y="99"/>
                    </a:cubicBezTo>
                    <a:cubicBezTo>
                      <a:pt x="60" y="134"/>
                      <a:pt x="77" y="153"/>
                      <a:pt x="103" y="153"/>
                    </a:cubicBezTo>
                    <a:cubicBezTo>
                      <a:pt x="120" y="153"/>
                      <a:pt x="127" y="151"/>
                      <a:pt x="142" y="145"/>
                    </a:cubicBezTo>
                    <a:cubicBezTo>
                      <a:pt x="143" y="145"/>
                      <a:pt x="145" y="144"/>
                      <a:pt x="146" y="144"/>
                    </a:cubicBezTo>
                    <a:cubicBezTo>
                      <a:pt x="149" y="144"/>
                      <a:pt x="151" y="146"/>
                      <a:pt x="152" y="149"/>
                    </a:cubicBezTo>
                    <a:cubicBezTo>
                      <a:pt x="154" y="156"/>
                      <a:pt x="160" y="174"/>
                      <a:pt x="160" y="180"/>
                    </a:cubicBezTo>
                    <a:cubicBezTo>
                      <a:pt x="160" y="184"/>
                      <a:pt x="157" y="185"/>
                      <a:pt x="154" y="187"/>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5"/>
              <p:cNvSpPr>
                <a:spLocks/>
              </p:cNvSpPr>
              <p:nvPr/>
            </p:nvSpPr>
            <p:spPr bwMode="auto">
              <a:xfrm>
                <a:off x="5891213" y="684213"/>
                <a:ext cx="714375" cy="1109663"/>
              </a:xfrm>
              <a:custGeom>
                <a:avLst/>
                <a:gdLst>
                  <a:gd name="T0" fmla="*/ 172 w 178"/>
                  <a:gd name="T1" fmla="*/ 276 h 276"/>
                  <a:gd name="T2" fmla="*/ 127 w 178"/>
                  <a:gd name="T3" fmla="*/ 276 h 276"/>
                  <a:gd name="T4" fmla="*/ 120 w 178"/>
                  <a:gd name="T5" fmla="*/ 269 h 276"/>
                  <a:gd name="T6" fmla="*/ 120 w 178"/>
                  <a:gd name="T7" fmla="*/ 162 h 276"/>
                  <a:gd name="T8" fmla="*/ 98 w 178"/>
                  <a:gd name="T9" fmla="*/ 135 h 276"/>
                  <a:gd name="T10" fmla="*/ 58 w 178"/>
                  <a:gd name="T11" fmla="*/ 150 h 276"/>
                  <a:gd name="T12" fmla="*/ 58 w 178"/>
                  <a:gd name="T13" fmla="*/ 269 h 276"/>
                  <a:gd name="T14" fmla="*/ 50 w 178"/>
                  <a:gd name="T15" fmla="*/ 276 h 276"/>
                  <a:gd name="T16" fmla="*/ 7 w 178"/>
                  <a:gd name="T17" fmla="*/ 276 h 276"/>
                  <a:gd name="T18" fmla="*/ 0 w 178"/>
                  <a:gd name="T19" fmla="*/ 269 h 276"/>
                  <a:gd name="T20" fmla="*/ 0 w 178"/>
                  <a:gd name="T21" fmla="*/ 16 h 276"/>
                  <a:gd name="T22" fmla="*/ 10 w 178"/>
                  <a:gd name="T23" fmla="*/ 5 h 276"/>
                  <a:gd name="T24" fmla="*/ 45 w 178"/>
                  <a:gd name="T25" fmla="*/ 1 h 276"/>
                  <a:gd name="T26" fmla="*/ 51 w 178"/>
                  <a:gd name="T27" fmla="*/ 0 h 276"/>
                  <a:gd name="T28" fmla="*/ 58 w 178"/>
                  <a:gd name="T29" fmla="*/ 8 h 276"/>
                  <a:gd name="T30" fmla="*/ 58 w 178"/>
                  <a:gd name="T31" fmla="*/ 103 h 276"/>
                  <a:gd name="T32" fmla="*/ 117 w 178"/>
                  <a:gd name="T33" fmla="*/ 83 h 276"/>
                  <a:gd name="T34" fmla="*/ 178 w 178"/>
                  <a:gd name="T35" fmla="*/ 152 h 276"/>
                  <a:gd name="T36" fmla="*/ 178 w 178"/>
                  <a:gd name="T37" fmla="*/ 269 h 276"/>
                  <a:gd name="T38" fmla="*/ 172 w 178"/>
                  <a:gd name="T39"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76">
                    <a:moveTo>
                      <a:pt x="172" y="276"/>
                    </a:moveTo>
                    <a:cubicBezTo>
                      <a:pt x="127" y="276"/>
                      <a:pt x="127" y="276"/>
                      <a:pt x="127" y="276"/>
                    </a:cubicBezTo>
                    <a:cubicBezTo>
                      <a:pt x="121" y="276"/>
                      <a:pt x="120" y="276"/>
                      <a:pt x="120" y="269"/>
                    </a:cubicBezTo>
                    <a:cubicBezTo>
                      <a:pt x="120" y="162"/>
                      <a:pt x="120" y="162"/>
                      <a:pt x="120" y="162"/>
                    </a:cubicBezTo>
                    <a:cubicBezTo>
                      <a:pt x="120" y="146"/>
                      <a:pt x="115" y="135"/>
                      <a:pt x="98" y="135"/>
                    </a:cubicBezTo>
                    <a:cubicBezTo>
                      <a:pt x="85" y="135"/>
                      <a:pt x="69" y="141"/>
                      <a:pt x="58" y="150"/>
                    </a:cubicBezTo>
                    <a:cubicBezTo>
                      <a:pt x="58" y="269"/>
                      <a:pt x="58" y="269"/>
                      <a:pt x="58" y="269"/>
                    </a:cubicBezTo>
                    <a:cubicBezTo>
                      <a:pt x="58" y="275"/>
                      <a:pt x="57" y="276"/>
                      <a:pt x="50" y="276"/>
                    </a:cubicBezTo>
                    <a:cubicBezTo>
                      <a:pt x="7" y="276"/>
                      <a:pt x="7" y="276"/>
                      <a:pt x="7" y="276"/>
                    </a:cubicBezTo>
                    <a:cubicBezTo>
                      <a:pt x="2" y="276"/>
                      <a:pt x="0" y="275"/>
                      <a:pt x="0" y="269"/>
                    </a:cubicBezTo>
                    <a:cubicBezTo>
                      <a:pt x="0" y="16"/>
                      <a:pt x="0" y="16"/>
                      <a:pt x="0" y="16"/>
                    </a:cubicBezTo>
                    <a:cubicBezTo>
                      <a:pt x="0" y="8"/>
                      <a:pt x="4" y="6"/>
                      <a:pt x="10" y="5"/>
                    </a:cubicBezTo>
                    <a:cubicBezTo>
                      <a:pt x="45" y="1"/>
                      <a:pt x="45" y="1"/>
                      <a:pt x="45" y="1"/>
                    </a:cubicBezTo>
                    <a:cubicBezTo>
                      <a:pt x="47" y="0"/>
                      <a:pt x="50" y="0"/>
                      <a:pt x="51" y="0"/>
                    </a:cubicBezTo>
                    <a:cubicBezTo>
                      <a:pt x="56" y="0"/>
                      <a:pt x="58" y="3"/>
                      <a:pt x="58" y="8"/>
                    </a:cubicBezTo>
                    <a:cubicBezTo>
                      <a:pt x="58" y="103"/>
                      <a:pt x="58" y="103"/>
                      <a:pt x="58" y="103"/>
                    </a:cubicBezTo>
                    <a:cubicBezTo>
                      <a:pt x="73" y="90"/>
                      <a:pt x="98" y="83"/>
                      <a:pt x="117" y="83"/>
                    </a:cubicBezTo>
                    <a:cubicBezTo>
                      <a:pt x="159" y="83"/>
                      <a:pt x="178" y="110"/>
                      <a:pt x="178" y="152"/>
                    </a:cubicBezTo>
                    <a:cubicBezTo>
                      <a:pt x="178" y="269"/>
                      <a:pt x="178" y="269"/>
                      <a:pt x="178" y="269"/>
                    </a:cubicBezTo>
                    <a:cubicBezTo>
                      <a:pt x="178" y="275"/>
                      <a:pt x="177" y="276"/>
                      <a:pt x="172" y="276"/>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sp>
        <p:nvSpPr>
          <p:cNvPr id="33" name="Elipse 74"/>
          <p:cNvSpPr/>
          <p:nvPr userDrawn="1"/>
        </p:nvSpPr>
        <p:spPr>
          <a:xfrm>
            <a:off x="847151" y="688521"/>
            <a:ext cx="4313367" cy="4057650"/>
          </a:xfrm>
          <a:prstGeom prst="ellipse">
            <a:avLst/>
          </a:prstGeom>
          <a:noFill/>
          <a:ln w="6350">
            <a:solidFill>
              <a:srgbClr val="52C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4" name="Elipse 75"/>
          <p:cNvSpPr/>
          <p:nvPr userDrawn="1"/>
        </p:nvSpPr>
        <p:spPr>
          <a:xfrm>
            <a:off x="1103656" y="415471"/>
            <a:ext cx="4313367" cy="4057650"/>
          </a:xfrm>
          <a:prstGeom prst="ellipse">
            <a:avLst/>
          </a:prstGeom>
          <a:noFill/>
          <a:ln w="6350">
            <a:solidFill>
              <a:srgbClr val="52C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5" name="Elipse 114"/>
          <p:cNvSpPr/>
          <p:nvPr userDrawn="1"/>
        </p:nvSpPr>
        <p:spPr>
          <a:xfrm>
            <a:off x="1306163" y="548821"/>
            <a:ext cx="4313367" cy="4057650"/>
          </a:xfrm>
          <a:prstGeom prst="ellipse">
            <a:avLst/>
          </a:prstGeom>
          <a:noFill/>
          <a:ln w="6350">
            <a:solidFill>
              <a:srgbClr val="52C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6" name="Elipse 76"/>
          <p:cNvSpPr/>
          <p:nvPr userDrawn="1"/>
        </p:nvSpPr>
        <p:spPr>
          <a:xfrm>
            <a:off x="1171158" y="603251"/>
            <a:ext cx="3999482" cy="3762374"/>
          </a:xfrm>
          <a:prstGeom prst="ellipse">
            <a:avLst/>
          </a:prstGeom>
          <a:solidFill>
            <a:srgbClr val="52C1DD"/>
          </a:solidFill>
          <a:ln w="6350">
            <a:solidFill>
              <a:srgbClr val="52C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39" name="Title 38"/>
          <p:cNvSpPr>
            <a:spLocks noGrp="1"/>
          </p:cNvSpPr>
          <p:nvPr>
            <p:ph type="title"/>
          </p:nvPr>
        </p:nvSpPr>
        <p:spPr>
          <a:xfrm>
            <a:off x="1263052" y="2024417"/>
            <a:ext cx="3816836" cy="1090919"/>
          </a:xfrm>
        </p:spPr>
        <p:txBody>
          <a:bodyPr>
            <a:normAutofit/>
          </a:bodyPr>
          <a:lstStyle>
            <a:lvl1pPr algn="ctr">
              <a:defRPr lang="en-US" sz="3200" kern="1200" dirty="0">
                <a:solidFill>
                  <a:schemeClr val="tx1"/>
                </a:solidFill>
                <a:latin typeface="Century Gothic" panose="020B0502020202020204" pitchFamily="34" charset="0"/>
                <a:ea typeface="+mn-ea"/>
                <a:cs typeface="+mn-cs"/>
              </a:defRPr>
            </a:lvl1pPr>
          </a:lstStyle>
          <a:p>
            <a:r>
              <a:rPr lang="en-US"/>
              <a:t>Click to edit Master title style</a:t>
            </a:r>
            <a:endParaRPr lang="en-US" dirty="0"/>
          </a:p>
        </p:txBody>
      </p:sp>
    </p:spTree>
    <p:extLst>
      <p:ext uri="{BB962C8B-B14F-4D97-AF65-F5344CB8AC3E}">
        <p14:creationId xmlns:p14="http://schemas.microsoft.com/office/powerpoint/2010/main" val="18598794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0"/>
                                        <p:tgtEl>
                                          <p:spTgt spid="36"/>
                                        </p:tgtEl>
                                      </p:cBhvr>
                                    </p:animEffect>
                                  </p:childTnLst>
                                </p:cTn>
                              </p:par>
                              <p:par>
                                <p:cTn id="10" presetID="10" presetClass="entr" presetSubtype="0" fill="hold" grpId="0" nodeType="withEffect">
                                  <p:stCondLst>
                                    <p:cond delay="100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750"/>
                                        <p:tgtEl>
                                          <p:spTgt spid="33"/>
                                        </p:tgtEl>
                                      </p:cBhvr>
                                    </p:animEffect>
                                  </p:childTnLst>
                                </p:cTn>
                              </p:par>
                              <p:par>
                                <p:cTn id="13" presetID="21" presetClass="entr" presetSubtype="1" fill="hold" grpId="0" nodeType="withEffect">
                                  <p:stCondLst>
                                    <p:cond delay="1500"/>
                                  </p:stCondLst>
                                  <p:childTnLst>
                                    <p:set>
                                      <p:cBhvr>
                                        <p:cTn id="14" dur="1" fill="hold">
                                          <p:stCondLst>
                                            <p:cond delay="0"/>
                                          </p:stCondLst>
                                        </p:cTn>
                                        <p:tgtEl>
                                          <p:spTgt spid="34"/>
                                        </p:tgtEl>
                                        <p:attrNameLst>
                                          <p:attrName>style.visibility</p:attrName>
                                        </p:attrNameLst>
                                      </p:cBhvr>
                                      <p:to>
                                        <p:strVal val="visible"/>
                                      </p:to>
                                    </p:set>
                                    <p:animEffect transition="in" filter="wheel(1)">
                                      <p:cBhvr>
                                        <p:cTn id="15" dur="750"/>
                                        <p:tgtEl>
                                          <p:spTgt spid="34"/>
                                        </p:tgtEl>
                                      </p:cBhvr>
                                    </p:animEffect>
                                  </p:childTnLst>
                                </p:cTn>
                              </p:par>
                              <p:par>
                                <p:cTn id="16" presetID="21" presetClass="entr" presetSubtype="1" fill="hold" grpId="0" nodeType="withEffect">
                                  <p:stCondLst>
                                    <p:cond delay="1200"/>
                                  </p:stCondLst>
                                  <p:childTnLst>
                                    <p:set>
                                      <p:cBhvr>
                                        <p:cTn id="17" dur="1" fill="hold">
                                          <p:stCondLst>
                                            <p:cond delay="0"/>
                                          </p:stCondLst>
                                        </p:cTn>
                                        <p:tgtEl>
                                          <p:spTgt spid="35"/>
                                        </p:tgtEl>
                                        <p:attrNameLst>
                                          <p:attrName>style.visibility</p:attrName>
                                        </p:attrNameLst>
                                      </p:cBhvr>
                                      <p:to>
                                        <p:strVal val="visible"/>
                                      </p:to>
                                    </p:set>
                                    <p:animEffect transition="in" filter="wheel(1)">
                                      <p:cBhvr>
                                        <p:cTn id="18"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015" y="1198165"/>
            <a:ext cx="8748237" cy="3260389"/>
          </a:xfrm>
        </p:spPr>
        <p:txBody>
          <a:bodyPr>
            <a:normAutofit/>
          </a:bodyPr>
          <a:lstStyle>
            <a:lvl1pPr>
              <a:defRPr sz="2000">
                <a:latin typeface="Century Gothic"/>
                <a:cs typeface="Century Gothic"/>
              </a:defRPr>
            </a:lvl1pPr>
            <a:lvl2pPr>
              <a:defRPr sz="1800">
                <a:latin typeface="Century Gothic"/>
                <a:cs typeface="Century Gothic"/>
              </a:defRPr>
            </a:lvl2pPr>
            <a:lvl3pPr>
              <a:defRPr sz="1600">
                <a:latin typeface="Century Gothic"/>
                <a:cs typeface="Century Gothic"/>
              </a:defRPr>
            </a:lvl3pPr>
            <a:lvl4pPr>
              <a:defRPr sz="1400">
                <a:latin typeface="Century Gothic"/>
                <a:cs typeface="Century Gothic"/>
              </a:defRPr>
            </a:lvl4pPr>
            <a:lvl5pPr>
              <a:defRPr sz="1400">
                <a:latin typeface="Century Gothic"/>
                <a:cs typeface="Century Gothi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40"/>
          <p:cNvCxnSpPr/>
          <p:nvPr userDrawn="1"/>
        </p:nvCxnSpPr>
        <p:spPr>
          <a:xfrm flipV="1">
            <a:off x="420463" y="-7729"/>
            <a:ext cx="0" cy="1024138"/>
          </a:xfrm>
          <a:prstGeom prst="line">
            <a:avLst/>
          </a:prstGeom>
          <a:ln w="12700">
            <a:solidFill>
              <a:srgbClr val="2D4593"/>
            </a:solidFill>
          </a:ln>
        </p:spPr>
        <p:style>
          <a:lnRef idx="1">
            <a:schemeClr val="accent1"/>
          </a:lnRef>
          <a:fillRef idx="0">
            <a:schemeClr val="accent1"/>
          </a:fillRef>
          <a:effectRef idx="0">
            <a:schemeClr val="accent1"/>
          </a:effectRef>
          <a:fontRef idx="minor">
            <a:schemeClr val="tx1"/>
          </a:fontRef>
        </p:style>
      </p:cxnSp>
      <p:sp>
        <p:nvSpPr>
          <p:cNvPr id="9" name="Rectangle 7"/>
          <p:cNvSpPr/>
          <p:nvPr userDrawn="1"/>
        </p:nvSpPr>
        <p:spPr>
          <a:xfrm>
            <a:off x="2" y="5081763"/>
            <a:ext cx="9720263" cy="61739"/>
          </a:xfrm>
          <a:prstGeom prst="rect">
            <a:avLst/>
          </a:prstGeom>
          <a:solidFill>
            <a:srgbClr val="52C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80"/>
          <p:cNvGrpSpPr>
            <a:grpSpLocks noChangeAspect="1"/>
          </p:cNvGrpSpPr>
          <p:nvPr userDrawn="1"/>
        </p:nvGrpSpPr>
        <p:grpSpPr>
          <a:xfrm>
            <a:off x="8151612" y="4677108"/>
            <a:ext cx="1321233" cy="252000"/>
            <a:chOff x="1573213" y="1729635"/>
            <a:chExt cx="6232525" cy="1263651"/>
          </a:xfrm>
        </p:grpSpPr>
        <p:grpSp>
          <p:nvGrpSpPr>
            <p:cNvPr id="11" name="Group 81"/>
            <p:cNvGrpSpPr/>
            <p:nvPr/>
          </p:nvGrpSpPr>
          <p:grpSpPr>
            <a:xfrm>
              <a:off x="7094538" y="1729635"/>
              <a:ext cx="711200" cy="712789"/>
              <a:chOff x="6637338" y="550862"/>
              <a:chExt cx="711200" cy="712789"/>
            </a:xfrm>
          </p:grpSpPr>
          <p:sp>
            <p:nvSpPr>
              <p:cNvPr id="20" name="Freeform 90"/>
              <p:cNvSpPr>
                <a:spLocks/>
              </p:cNvSpPr>
              <p:nvPr/>
            </p:nvSpPr>
            <p:spPr bwMode="auto">
              <a:xfrm>
                <a:off x="6973888" y="647700"/>
                <a:ext cx="120650" cy="120650"/>
              </a:xfrm>
              <a:custGeom>
                <a:avLst/>
                <a:gdLst>
                  <a:gd name="T0" fmla="*/ 12 w 30"/>
                  <a:gd name="T1" fmla="*/ 28 h 30"/>
                  <a:gd name="T2" fmla="*/ 2 w 30"/>
                  <a:gd name="T3" fmla="*/ 12 h 30"/>
                  <a:gd name="T4" fmla="*/ 18 w 30"/>
                  <a:gd name="T5" fmla="*/ 2 h 30"/>
                  <a:gd name="T6" fmla="*/ 28 w 30"/>
                  <a:gd name="T7" fmla="*/ 18 h 30"/>
                  <a:gd name="T8" fmla="*/ 12 w 30"/>
                  <a:gd name="T9" fmla="*/ 28 h 30"/>
                </a:gdLst>
                <a:ahLst/>
                <a:cxnLst>
                  <a:cxn ang="0">
                    <a:pos x="T0" y="T1"/>
                  </a:cxn>
                  <a:cxn ang="0">
                    <a:pos x="T2" y="T3"/>
                  </a:cxn>
                  <a:cxn ang="0">
                    <a:pos x="T4" y="T5"/>
                  </a:cxn>
                  <a:cxn ang="0">
                    <a:pos x="T6" y="T7"/>
                  </a:cxn>
                  <a:cxn ang="0">
                    <a:pos x="T8" y="T9"/>
                  </a:cxn>
                </a:cxnLst>
                <a:rect l="0" t="0" r="r" b="b"/>
                <a:pathLst>
                  <a:path w="30" h="30">
                    <a:moveTo>
                      <a:pt x="12" y="28"/>
                    </a:moveTo>
                    <a:cubicBezTo>
                      <a:pt x="5" y="27"/>
                      <a:pt x="0" y="19"/>
                      <a:pt x="2" y="12"/>
                    </a:cubicBezTo>
                    <a:cubicBezTo>
                      <a:pt x="3" y="5"/>
                      <a:pt x="11" y="0"/>
                      <a:pt x="18" y="2"/>
                    </a:cubicBezTo>
                    <a:cubicBezTo>
                      <a:pt x="25" y="3"/>
                      <a:pt x="30" y="10"/>
                      <a:pt x="28" y="18"/>
                    </a:cubicBezTo>
                    <a:cubicBezTo>
                      <a:pt x="27" y="25"/>
                      <a:pt x="20" y="30"/>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97"/>
              <p:cNvSpPr>
                <a:spLocks/>
              </p:cNvSpPr>
              <p:nvPr/>
            </p:nvSpPr>
            <p:spPr bwMode="auto">
              <a:xfrm>
                <a:off x="6894513" y="550862"/>
                <a:ext cx="84137" cy="85725"/>
              </a:xfrm>
              <a:custGeom>
                <a:avLst/>
                <a:gdLst>
                  <a:gd name="T0" fmla="*/ 9 w 21"/>
                  <a:gd name="T1" fmla="*/ 20 h 21"/>
                  <a:gd name="T2" fmla="*/ 1 w 21"/>
                  <a:gd name="T3" fmla="*/ 8 h 21"/>
                  <a:gd name="T4" fmla="*/ 13 w 21"/>
                  <a:gd name="T5" fmla="*/ 1 h 21"/>
                  <a:gd name="T6" fmla="*/ 20 w 21"/>
                  <a:gd name="T7" fmla="*/ 12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8"/>
                    </a:cubicBezTo>
                    <a:cubicBezTo>
                      <a:pt x="2" y="3"/>
                      <a:pt x="7" y="0"/>
                      <a:pt x="13" y="1"/>
                    </a:cubicBezTo>
                    <a:cubicBezTo>
                      <a:pt x="18" y="2"/>
                      <a:pt x="21" y="7"/>
                      <a:pt x="20" y="12"/>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00"/>
              <p:cNvSpPr>
                <a:spLocks/>
              </p:cNvSpPr>
              <p:nvPr/>
            </p:nvSpPr>
            <p:spPr bwMode="auto">
              <a:xfrm>
                <a:off x="6694488" y="684213"/>
                <a:ext cx="84137" cy="84138"/>
              </a:xfrm>
              <a:custGeom>
                <a:avLst/>
                <a:gdLst>
                  <a:gd name="T0" fmla="*/ 8 w 21"/>
                  <a:gd name="T1" fmla="*/ 20 h 21"/>
                  <a:gd name="T2" fmla="*/ 1 w 21"/>
                  <a:gd name="T3" fmla="*/ 8 h 21"/>
                  <a:gd name="T4" fmla="*/ 12 w 21"/>
                  <a:gd name="T5" fmla="*/ 1 h 21"/>
                  <a:gd name="T6" fmla="*/ 20 w 21"/>
                  <a:gd name="T7" fmla="*/ 12 h 21"/>
                  <a:gd name="T8" fmla="*/ 8 w 21"/>
                  <a:gd name="T9" fmla="*/ 20 h 21"/>
                </a:gdLst>
                <a:ahLst/>
                <a:cxnLst>
                  <a:cxn ang="0">
                    <a:pos x="T0" y="T1"/>
                  </a:cxn>
                  <a:cxn ang="0">
                    <a:pos x="T2" y="T3"/>
                  </a:cxn>
                  <a:cxn ang="0">
                    <a:pos x="T4" y="T5"/>
                  </a:cxn>
                  <a:cxn ang="0">
                    <a:pos x="T6" y="T7"/>
                  </a:cxn>
                  <a:cxn ang="0">
                    <a:pos x="T8" y="T9"/>
                  </a:cxn>
                </a:cxnLst>
                <a:rect l="0" t="0" r="r" b="b"/>
                <a:pathLst>
                  <a:path w="21" h="21">
                    <a:moveTo>
                      <a:pt x="8" y="20"/>
                    </a:moveTo>
                    <a:cubicBezTo>
                      <a:pt x="3" y="19"/>
                      <a:pt x="0" y="13"/>
                      <a:pt x="1" y="8"/>
                    </a:cubicBezTo>
                    <a:cubicBezTo>
                      <a:pt x="2" y="3"/>
                      <a:pt x="7" y="0"/>
                      <a:pt x="12" y="1"/>
                    </a:cubicBezTo>
                    <a:cubicBezTo>
                      <a:pt x="18" y="2"/>
                      <a:pt x="21" y="7"/>
                      <a:pt x="20" y="12"/>
                    </a:cubicBezTo>
                    <a:cubicBezTo>
                      <a:pt x="19" y="17"/>
                      <a:pt x="14" y="21"/>
                      <a:pt x="8"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01"/>
              <p:cNvSpPr>
                <a:spLocks/>
              </p:cNvSpPr>
              <p:nvPr/>
            </p:nvSpPr>
            <p:spPr bwMode="auto">
              <a:xfrm>
                <a:off x="7015163" y="1179513"/>
                <a:ext cx="87312" cy="84138"/>
              </a:xfrm>
              <a:custGeom>
                <a:avLst/>
                <a:gdLst>
                  <a:gd name="T0" fmla="*/ 9 w 22"/>
                  <a:gd name="T1" fmla="*/ 20 h 21"/>
                  <a:gd name="T2" fmla="*/ 2 w 22"/>
                  <a:gd name="T3" fmla="*/ 9 h 21"/>
                  <a:gd name="T4" fmla="*/ 13 w 22"/>
                  <a:gd name="T5" fmla="*/ 1 h 21"/>
                  <a:gd name="T6" fmla="*/ 21 w 22"/>
                  <a:gd name="T7" fmla="*/ 13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4"/>
                      <a:pt x="2" y="9"/>
                    </a:cubicBezTo>
                    <a:cubicBezTo>
                      <a:pt x="3" y="4"/>
                      <a:pt x="8" y="0"/>
                      <a:pt x="13" y="1"/>
                    </a:cubicBezTo>
                    <a:cubicBezTo>
                      <a:pt x="18" y="2"/>
                      <a:pt x="22" y="8"/>
                      <a:pt x="21" y="13"/>
                    </a:cubicBezTo>
                    <a:cubicBezTo>
                      <a:pt x="20"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102"/>
              <p:cNvSpPr>
                <a:spLocks/>
              </p:cNvSpPr>
              <p:nvPr/>
            </p:nvSpPr>
            <p:spPr bwMode="auto">
              <a:xfrm>
                <a:off x="6770688" y="1127125"/>
                <a:ext cx="84137" cy="87313"/>
              </a:xfrm>
              <a:custGeom>
                <a:avLst/>
                <a:gdLst>
                  <a:gd name="T0" fmla="*/ 9 w 21"/>
                  <a:gd name="T1" fmla="*/ 20 h 22"/>
                  <a:gd name="T2" fmla="*/ 1 w 21"/>
                  <a:gd name="T3" fmla="*/ 9 h 22"/>
                  <a:gd name="T4" fmla="*/ 13 w 21"/>
                  <a:gd name="T5" fmla="*/ 1 h 22"/>
                  <a:gd name="T6" fmla="*/ 20 w 21"/>
                  <a:gd name="T7" fmla="*/ 13 h 22"/>
                  <a:gd name="T8" fmla="*/ 9 w 21"/>
                  <a:gd name="T9" fmla="*/ 20 h 22"/>
                </a:gdLst>
                <a:ahLst/>
                <a:cxnLst>
                  <a:cxn ang="0">
                    <a:pos x="T0" y="T1"/>
                  </a:cxn>
                  <a:cxn ang="0">
                    <a:pos x="T2" y="T3"/>
                  </a:cxn>
                  <a:cxn ang="0">
                    <a:pos x="T4" y="T5"/>
                  </a:cxn>
                  <a:cxn ang="0">
                    <a:pos x="T6" y="T7"/>
                  </a:cxn>
                  <a:cxn ang="0">
                    <a:pos x="T8" y="T9"/>
                  </a:cxn>
                </a:cxnLst>
                <a:rect l="0" t="0" r="r" b="b"/>
                <a:pathLst>
                  <a:path w="21" h="22">
                    <a:moveTo>
                      <a:pt x="9" y="20"/>
                    </a:moveTo>
                    <a:cubicBezTo>
                      <a:pt x="3" y="19"/>
                      <a:pt x="0" y="14"/>
                      <a:pt x="1" y="9"/>
                    </a:cubicBezTo>
                    <a:cubicBezTo>
                      <a:pt x="2" y="4"/>
                      <a:pt x="7" y="0"/>
                      <a:pt x="13" y="1"/>
                    </a:cubicBezTo>
                    <a:cubicBezTo>
                      <a:pt x="18" y="3"/>
                      <a:pt x="21" y="8"/>
                      <a:pt x="20" y="13"/>
                    </a:cubicBezTo>
                    <a:cubicBezTo>
                      <a:pt x="19" y="18"/>
                      <a:pt x="14" y="22"/>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103"/>
              <p:cNvSpPr>
                <a:spLocks/>
              </p:cNvSpPr>
              <p:nvPr/>
            </p:nvSpPr>
            <p:spPr bwMode="auto">
              <a:xfrm>
                <a:off x="7262813" y="804863"/>
                <a:ext cx="85725"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9"/>
                    </a:cubicBezTo>
                    <a:cubicBezTo>
                      <a:pt x="2" y="3"/>
                      <a:pt x="7"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104"/>
              <p:cNvSpPr>
                <a:spLocks/>
              </p:cNvSpPr>
              <p:nvPr/>
            </p:nvSpPr>
            <p:spPr bwMode="auto">
              <a:xfrm>
                <a:off x="7127875" y="600075"/>
                <a:ext cx="87312" cy="84138"/>
              </a:xfrm>
              <a:custGeom>
                <a:avLst/>
                <a:gdLst>
                  <a:gd name="T0" fmla="*/ 9 w 22"/>
                  <a:gd name="T1" fmla="*/ 20 h 21"/>
                  <a:gd name="T2" fmla="*/ 1 w 22"/>
                  <a:gd name="T3" fmla="*/ 8 h 21"/>
                  <a:gd name="T4" fmla="*/ 13 w 22"/>
                  <a:gd name="T5" fmla="*/ 1 h 21"/>
                  <a:gd name="T6" fmla="*/ 21 w 22"/>
                  <a:gd name="T7" fmla="*/ 12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3"/>
                      <a:pt x="1" y="8"/>
                    </a:cubicBezTo>
                    <a:cubicBezTo>
                      <a:pt x="3" y="3"/>
                      <a:pt x="8" y="0"/>
                      <a:pt x="13" y="1"/>
                    </a:cubicBezTo>
                    <a:cubicBezTo>
                      <a:pt x="18" y="2"/>
                      <a:pt x="22" y="7"/>
                      <a:pt x="21" y="12"/>
                    </a:cubicBezTo>
                    <a:cubicBezTo>
                      <a:pt x="19" y="17"/>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105"/>
              <p:cNvSpPr>
                <a:spLocks/>
              </p:cNvSpPr>
              <p:nvPr/>
            </p:nvSpPr>
            <p:spPr bwMode="auto">
              <a:xfrm>
                <a:off x="6637338" y="917575"/>
                <a:ext cx="84137" cy="88900"/>
              </a:xfrm>
              <a:custGeom>
                <a:avLst/>
                <a:gdLst>
                  <a:gd name="T0" fmla="*/ 9 w 21"/>
                  <a:gd name="T1" fmla="*/ 21 h 22"/>
                  <a:gd name="T2" fmla="*/ 1 w 21"/>
                  <a:gd name="T3" fmla="*/ 9 h 22"/>
                  <a:gd name="T4" fmla="*/ 13 w 21"/>
                  <a:gd name="T5" fmla="*/ 2 h 22"/>
                  <a:gd name="T6" fmla="*/ 20 w 21"/>
                  <a:gd name="T7" fmla="*/ 13 h 22"/>
                  <a:gd name="T8" fmla="*/ 9 w 21"/>
                  <a:gd name="T9" fmla="*/ 21 h 22"/>
                </a:gdLst>
                <a:ahLst/>
                <a:cxnLst>
                  <a:cxn ang="0">
                    <a:pos x="T0" y="T1"/>
                  </a:cxn>
                  <a:cxn ang="0">
                    <a:pos x="T2" y="T3"/>
                  </a:cxn>
                  <a:cxn ang="0">
                    <a:pos x="T4" y="T5"/>
                  </a:cxn>
                  <a:cxn ang="0">
                    <a:pos x="T6" y="T7"/>
                  </a:cxn>
                  <a:cxn ang="0">
                    <a:pos x="T8" y="T9"/>
                  </a:cxn>
                </a:cxnLst>
                <a:rect l="0" t="0" r="r" b="b"/>
                <a:pathLst>
                  <a:path w="21" h="22">
                    <a:moveTo>
                      <a:pt x="9" y="21"/>
                    </a:moveTo>
                    <a:cubicBezTo>
                      <a:pt x="3" y="19"/>
                      <a:pt x="0" y="14"/>
                      <a:pt x="1" y="9"/>
                    </a:cubicBezTo>
                    <a:cubicBezTo>
                      <a:pt x="2" y="4"/>
                      <a:pt x="7" y="0"/>
                      <a:pt x="13" y="2"/>
                    </a:cubicBezTo>
                    <a:cubicBezTo>
                      <a:pt x="18" y="3"/>
                      <a:pt x="21" y="8"/>
                      <a:pt x="20" y="13"/>
                    </a:cubicBezTo>
                    <a:cubicBezTo>
                      <a:pt x="19" y="18"/>
                      <a:pt x="14" y="22"/>
                      <a:pt x="9" y="21"/>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106"/>
              <p:cNvSpPr>
                <a:spLocks/>
              </p:cNvSpPr>
              <p:nvPr/>
            </p:nvSpPr>
            <p:spPr bwMode="auto">
              <a:xfrm>
                <a:off x="7219950" y="1050925"/>
                <a:ext cx="84137"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4" y="19"/>
                      <a:pt x="0" y="14"/>
                      <a:pt x="1" y="9"/>
                    </a:cubicBezTo>
                    <a:cubicBezTo>
                      <a:pt x="2" y="3"/>
                      <a:pt x="8"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107"/>
              <p:cNvSpPr>
                <a:spLocks/>
              </p:cNvSpPr>
              <p:nvPr/>
            </p:nvSpPr>
            <p:spPr bwMode="auto">
              <a:xfrm>
                <a:off x="6894513" y="1042988"/>
                <a:ext cx="115887" cy="115888"/>
              </a:xfrm>
              <a:custGeom>
                <a:avLst/>
                <a:gdLst>
                  <a:gd name="T0" fmla="*/ 12 w 29"/>
                  <a:gd name="T1" fmla="*/ 28 h 29"/>
                  <a:gd name="T2" fmla="*/ 1 w 29"/>
                  <a:gd name="T3" fmla="*/ 12 h 29"/>
                  <a:gd name="T4" fmla="*/ 17 w 29"/>
                  <a:gd name="T5" fmla="*/ 1 h 29"/>
                  <a:gd name="T6" fmla="*/ 28 w 29"/>
                  <a:gd name="T7" fmla="*/ 17 h 29"/>
                  <a:gd name="T8" fmla="*/ 12 w 29"/>
                  <a:gd name="T9" fmla="*/ 28 h 29"/>
                </a:gdLst>
                <a:ahLst/>
                <a:cxnLst>
                  <a:cxn ang="0">
                    <a:pos x="T0" y="T1"/>
                  </a:cxn>
                  <a:cxn ang="0">
                    <a:pos x="T2" y="T3"/>
                  </a:cxn>
                  <a:cxn ang="0">
                    <a:pos x="T4" y="T5"/>
                  </a:cxn>
                  <a:cxn ang="0">
                    <a:pos x="T6" y="T7"/>
                  </a:cxn>
                  <a:cxn ang="0">
                    <a:pos x="T8" y="T9"/>
                  </a:cxn>
                </a:cxnLst>
                <a:rect l="0" t="0" r="r" b="b"/>
                <a:pathLst>
                  <a:path w="29" h="29">
                    <a:moveTo>
                      <a:pt x="12" y="28"/>
                    </a:moveTo>
                    <a:cubicBezTo>
                      <a:pt x="4" y="26"/>
                      <a:pt x="0" y="19"/>
                      <a:pt x="1" y="12"/>
                    </a:cubicBezTo>
                    <a:cubicBezTo>
                      <a:pt x="3" y="5"/>
                      <a:pt x="10" y="0"/>
                      <a:pt x="17" y="1"/>
                    </a:cubicBezTo>
                    <a:cubicBezTo>
                      <a:pt x="25" y="3"/>
                      <a:pt x="29" y="10"/>
                      <a:pt x="28" y="17"/>
                    </a:cubicBezTo>
                    <a:cubicBezTo>
                      <a:pt x="26" y="25"/>
                      <a:pt x="19" y="29"/>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8"/>
              <p:cNvSpPr>
                <a:spLocks/>
              </p:cNvSpPr>
              <p:nvPr/>
            </p:nvSpPr>
            <p:spPr bwMode="auto">
              <a:xfrm>
                <a:off x="7135813" y="885825"/>
                <a:ext cx="119062" cy="120650"/>
              </a:xfrm>
              <a:custGeom>
                <a:avLst/>
                <a:gdLst>
                  <a:gd name="T0" fmla="*/ 2 w 30"/>
                  <a:gd name="T1" fmla="*/ 12 h 30"/>
                  <a:gd name="T2" fmla="*/ 18 w 30"/>
                  <a:gd name="T3" fmla="*/ 2 h 30"/>
                  <a:gd name="T4" fmla="*/ 28 w 30"/>
                  <a:gd name="T5" fmla="*/ 18 h 30"/>
                  <a:gd name="T6" fmla="*/ 12 w 30"/>
                  <a:gd name="T7" fmla="*/ 28 h 30"/>
                  <a:gd name="T8" fmla="*/ 2 w 30"/>
                  <a:gd name="T9" fmla="*/ 12 h 30"/>
                </a:gdLst>
                <a:ahLst/>
                <a:cxnLst>
                  <a:cxn ang="0">
                    <a:pos x="T0" y="T1"/>
                  </a:cxn>
                  <a:cxn ang="0">
                    <a:pos x="T2" y="T3"/>
                  </a:cxn>
                  <a:cxn ang="0">
                    <a:pos x="T4" y="T5"/>
                  </a:cxn>
                  <a:cxn ang="0">
                    <a:pos x="T6" y="T7"/>
                  </a:cxn>
                  <a:cxn ang="0">
                    <a:pos x="T8" y="T9"/>
                  </a:cxn>
                </a:cxnLst>
                <a:rect l="0" t="0" r="r" b="b"/>
                <a:pathLst>
                  <a:path w="30" h="30">
                    <a:moveTo>
                      <a:pt x="2" y="12"/>
                    </a:moveTo>
                    <a:cubicBezTo>
                      <a:pt x="3" y="5"/>
                      <a:pt x="11" y="0"/>
                      <a:pt x="18" y="2"/>
                    </a:cubicBezTo>
                    <a:cubicBezTo>
                      <a:pt x="25" y="3"/>
                      <a:pt x="30" y="11"/>
                      <a:pt x="28" y="18"/>
                    </a:cubicBezTo>
                    <a:cubicBezTo>
                      <a:pt x="27" y="25"/>
                      <a:pt x="20" y="30"/>
                      <a:pt x="12" y="28"/>
                    </a:cubicBezTo>
                    <a:cubicBezTo>
                      <a:pt x="5" y="27"/>
                      <a:pt x="0" y="20"/>
                      <a:pt x="2"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09"/>
              <p:cNvSpPr>
                <a:spLocks/>
              </p:cNvSpPr>
              <p:nvPr/>
            </p:nvSpPr>
            <p:spPr bwMode="auto">
              <a:xfrm>
                <a:off x="6745288" y="804863"/>
                <a:ext cx="117475" cy="117475"/>
              </a:xfrm>
              <a:custGeom>
                <a:avLst/>
                <a:gdLst>
                  <a:gd name="T0" fmla="*/ 1 w 29"/>
                  <a:gd name="T1" fmla="*/ 12 h 29"/>
                  <a:gd name="T2" fmla="*/ 17 w 29"/>
                  <a:gd name="T3" fmla="*/ 1 h 29"/>
                  <a:gd name="T4" fmla="*/ 28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10" y="0"/>
                      <a:pt x="17" y="1"/>
                    </a:cubicBezTo>
                    <a:cubicBezTo>
                      <a:pt x="24" y="3"/>
                      <a:pt x="29" y="10"/>
                      <a:pt x="28" y="17"/>
                    </a:cubicBezTo>
                    <a:cubicBezTo>
                      <a:pt x="26" y="25"/>
                      <a:pt x="19" y="29"/>
                      <a:pt x="12" y="28"/>
                    </a:cubicBezTo>
                    <a:cubicBezTo>
                      <a:pt x="4" y="26"/>
                      <a:pt x="0" y="19"/>
                      <a:pt x="1"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10"/>
              <p:cNvSpPr>
                <a:spLocks/>
              </p:cNvSpPr>
              <p:nvPr/>
            </p:nvSpPr>
            <p:spPr bwMode="auto">
              <a:xfrm>
                <a:off x="7042150" y="1009650"/>
                <a:ext cx="125412" cy="125413"/>
              </a:xfrm>
              <a:custGeom>
                <a:avLst/>
                <a:gdLst>
                  <a:gd name="T0" fmla="*/ 8 w 31"/>
                  <a:gd name="T1" fmla="*/ 4 h 31"/>
                  <a:gd name="T2" fmla="*/ 27 w 31"/>
                  <a:gd name="T3" fmla="*/ 8 h 31"/>
                  <a:gd name="T4" fmla="*/ 23 w 31"/>
                  <a:gd name="T5" fmla="*/ 27 h 31"/>
                  <a:gd name="T6" fmla="*/ 4 w 31"/>
                  <a:gd name="T7" fmla="*/ 23 h 31"/>
                  <a:gd name="T8" fmla="*/ 8 w 31"/>
                  <a:gd name="T9" fmla="*/ 4 h 31"/>
                </a:gdLst>
                <a:ahLst/>
                <a:cxnLst>
                  <a:cxn ang="0">
                    <a:pos x="T0" y="T1"/>
                  </a:cxn>
                  <a:cxn ang="0">
                    <a:pos x="T2" y="T3"/>
                  </a:cxn>
                  <a:cxn ang="0">
                    <a:pos x="T4" y="T5"/>
                  </a:cxn>
                  <a:cxn ang="0">
                    <a:pos x="T6" y="T7"/>
                  </a:cxn>
                  <a:cxn ang="0">
                    <a:pos x="T8" y="T9"/>
                  </a:cxn>
                </a:cxnLst>
                <a:rect l="0" t="0" r="r" b="b"/>
                <a:pathLst>
                  <a:path w="31" h="31">
                    <a:moveTo>
                      <a:pt x="8" y="4"/>
                    </a:moveTo>
                    <a:cubicBezTo>
                      <a:pt x="14" y="0"/>
                      <a:pt x="23" y="2"/>
                      <a:pt x="27" y="8"/>
                    </a:cubicBezTo>
                    <a:cubicBezTo>
                      <a:pt x="31" y="15"/>
                      <a:pt x="29" y="23"/>
                      <a:pt x="23" y="27"/>
                    </a:cubicBezTo>
                    <a:cubicBezTo>
                      <a:pt x="17" y="31"/>
                      <a:pt x="8" y="29"/>
                      <a:pt x="4" y="23"/>
                    </a:cubicBezTo>
                    <a:cubicBezTo>
                      <a:pt x="0" y="17"/>
                      <a:pt x="2"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11"/>
              <p:cNvSpPr>
                <a:spLocks/>
              </p:cNvSpPr>
              <p:nvPr/>
            </p:nvSpPr>
            <p:spPr bwMode="auto">
              <a:xfrm>
                <a:off x="6826250" y="676275"/>
                <a:ext cx="120650" cy="120650"/>
              </a:xfrm>
              <a:custGeom>
                <a:avLst/>
                <a:gdLst>
                  <a:gd name="T0" fmla="*/ 8 w 30"/>
                  <a:gd name="T1" fmla="*/ 4 h 30"/>
                  <a:gd name="T2" fmla="*/ 26 w 30"/>
                  <a:gd name="T3" fmla="*/ 8 h 30"/>
                  <a:gd name="T4" fmla="*/ 22 w 30"/>
                  <a:gd name="T5" fmla="*/ 26 h 30"/>
                  <a:gd name="T6" fmla="*/ 4 w 30"/>
                  <a:gd name="T7" fmla="*/ 22 h 30"/>
                  <a:gd name="T8" fmla="*/ 8 w 30"/>
                  <a:gd name="T9" fmla="*/ 4 h 30"/>
                </a:gdLst>
                <a:ahLst/>
                <a:cxnLst>
                  <a:cxn ang="0">
                    <a:pos x="T0" y="T1"/>
                  </a:cxn>
                  <a:cxn ang="0">
                    <a:pos x="T2" y="T3"/>
                  </a:cxn>
                  <a:cxn ang="0">
                    <a:pos x="T4" y="T5"/>
                  </a:cxn>
                  <a:cxn ang="0">
                    <a:pos x="T6" y="T7"/>
                  </a:cxn>
                  <a:cxn ang="0">
                    <a:pos x="T8" y="T9"/>
                  </a:cxn>
                </a:cxnLst>
                <a:rect l="0" t="0" r="r" b="b"/>
                <a:pathLst>
                  <a:path w="30" h="30">
                    <a:moveTo>
                      <a:pt x="8" y="4"/>
                    </a:moveTo>
                    <a:cubicBezTo>
                      <a:pt x="14" y="0"/>
                      <a:pt x="22" y="1"/>
                      <a:pt x="26" y="8"/>
                    </a:cubicBezTo>
                    <a:cubicBezTo>
                      <a:pt x="30" y="14"/>
                      <a:pt x="29" y="22"/>
                      <a:pt x="22" y="26"/>
                    </a:cubicBezTo>
                    <a:cubicBezTo>
                      <a:pt x="16" y="30"/>
                      <a:pt x="8" y="29"/>
                      <a:pt x="4" y="22"/>
                    </a:cubicBezTo>
                    <a:cubicBezTo>
                      <a:pt x="0" y="16"/>
                      <a:pt x="1"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12"/>
              <p:cNvSpPr>
                <a:spLocks/>
              </p:cNvSpPr>
              <p:nvPr/>
            </p:nvSpPr>
            <p:spPr bwMode="auto">
              <a:xfrm>
                <a:off x="6765925" y="957263"/>
                <a:ext cx="123825" cy="125413"/>
              </a:xfrm>
              <a:custGeom>
                <a:avLst/>
                <a:gdLst>
                  <a:gd name="T0" fmla="*/ 27 w 31"/>
                  <a:gd name="T1" fmla="*/ 8 h 31"/>
                  <a:gd name="T2" fmla="*/ 23 w 31"/>
                  <a:gd name="T3" fmla="*/ 27 h 31"/>
                  <a:gd name="T4" fmla="*/ 4 w 31"/>
                  <a:gd name="T5" fmla="*/ 23 h 31"/>
                  <a:gd name="T6" fmla="*/ 8 w 31"/>
                  <a:gd name="T7" fmla="*/ 4 h 31"/>
                  <a:gd name="T8" fmla="*/ 27 w 31"/>
                  <a:gd name="T9" fmla="*/ 8 h 31"/>
                </a:gdLst>
                <a:ahLst/>
                <a:cxnLst>
                  <a:cxn ang="0">
                    <a:pos x="T0" y="T1"/>
                  </a:cxn>
                  <a:cxn ang="0">
                    <a:pos x="T2" y="T3"/>
                  </a:cxn>
                  <a:cxn ang="0">
                    <a:pos x="T4" y="T5"/>
                  </a:cxn>
                  <a:cxn ang="0">
                    <a:pos x="T6" y="T7"/>
                  </a:cxn>
                  <a:cxn ang="0">
                    <a:pos x="T8" y="T9"/>
                  </a:cxn>
                </a:cxnLst>
                <a:rect l="0" t="0" r="r" b="b"/>
                <a:pathLst>
                  <a:path w="31" h="31">
                    <a:moveTo>
                      <a:pt x="27" y="8"/>
                    </a:moveTo>
                    <a:cubicBezTo>
                      <a:pt x="31" y="15"/>
                      <a:pt x="29" y="23"/>
                      <a:pt x="23" y="27"/>
                    </a:cubicBezTo>
                    <a:cubicBezTo>
                      <a:pt x="17" y="31"/>
                      <a:pt x="8" y="29"/>
                      <a:pt x="4" y="23"/>
                    </a:cubicBezTo>
                    <a:cubicBezTo>
                      <a:pt x="0" y="17"/>
                      <a:pt x="2" y="8"/>
                      <a:pt x="8" y="4"/>
                    </a:cubicBezTo>
                    <a:cubicBezTo>
                      <a:pt x="14" y="0"/>
                      <a:pt x="23" y="2"/>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13"/>
              <p:cNvSpPr>
                <a:spLocks/>
              </p:cNvSpPr>
              <p:nvPr/>
            </p:nvSpPr>
            <p:spPr bwMode="auto">
              <a:xfrm>
                <a:off x="7102475" y="741363"/>
                <a:ext cx="125412" cy="120650"/>
              </a:xfrm>
              <a:custGeom>
                <a:avLst/>
                <a:gdLst>
                  <a:gd name="T0" fmla="*/ 27 w 31"/>
                  <a:gd name="T1" fmla="*/ 8 h 30"/>
                  <a:gd name="T2" fmla="*/ 23 w 31"/>
                  <a:gd name="T3" fmla="*/ 26 h 30"/>
                  <a:gd name="T4" fmla="*/ 4 w 31"/>
                  <a:gd name="T5" fmla="*/ 22 h 30"/>
                  <a:gd name="T6" fmla="*/ 8 w 31"/>
                  <a:gd name="T7" fmla="*/ 4 h 30"/>
                  <a:gd name="T8" fmla="*/ 27 w 31"/>
                  <a:gd name="T9" fmla="*/ 8 h 30"/>
                </a:gdLst>
                <a:ahLst/>
                <a:cxnLst>
                  <a:cxn ang="0">
                    <a:pos x="T0" y="T1"/>
                  </a:cxn>
                  <a:cxn ang="0">
                    <a:pos x="T2" y="T3"/>
                  </a:cxn>
                  <a:cxn ang="0">
                    <a:pos x="T4" y="T5"/>
                  </a:cxn>
                  <a:cxn ang="0">
                    <a:pos x="T6" y="T7"/>
                  </a:cxn>
                  <a:cxn ang="0">
                    <a:pos x="T8" y="T9"/>
                  </a:cxn>
                </a:cxnLst>
                <a:rect l="0" t="0" r="r" b="b"/>
                <a:pathLst>
                  <a:path w="31" h="30">
                    <a:moveTo>
                      <a:pt x="27" y="8"/>
                    </a:moveTo>
                    <a:cubicBezTo>
                      <a:pt x="31" y="14"/>
                      <a:pt x="29" y="22"/>
                      <a:pt x="23" y="26"/>
                    </a:cubicBezTo>
                    <a:cubicBezTo>
                      <a:pt x="16" y="30"/>
                      <a:pt x="8" y="29"/>
                      <a:pt x="4" y="22"/>
                    </a:cubicBezTo>
                    <a:cubicBezTo>
                      <a:pt x="0" y="16"/>
                      <a:pt x="2" y="8"/>
                      <a:pt x="8" y="4"/>
                    </a:cubicBezTo>
                    <a:cubicBezTo>
                      <a:pt x="14" y="0"/>
                      <a:pt x="22" y="1"/>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2" name="Group 82"/>
            <p:cNvGrpSpPr/>
            <p:nvPr/>
          </p:nvGrpSpPr>
          <p:grpSpPr>
            <a:xfrm>
              <a:off x="1573213" y="1862986"/>
              <a:ext cx="5489575" cy="1130300"/>
              <a:chOff x="1116013" y="684213"/>
              <a:chExt cx="5489575" cy="1130300"/>
            </a:xfrm>
          </p:grpSpPr>
          <p:sp>
            <p:nvSpPr>
              <p:cNvPr id="13" name="Freeform 83"/>
              <p:cNvSpPr>
                <a:spLocks/>
              </p:cNvSpPr>
              <p:nvPr/>
            </p:nvSpPr>
            <p:spPr bwMode="auto">
              <a:xfrm>
                <a:off x="1116013" y="1017588"/>
                <a:ext cx="1155700" cy="776288"/>
              </a:xfrm>
              <a:custGeom>
                <a:avLst/>
                <a:gdLst>
                  <a:gd name="T0" fmla="*/ 277 w 288"/>
                  <a:gd name="T1" fmla="*/ 193 h 193"/>
                  <a:gd name="T2" fmla="*/ 242 w 288"/>
                  <a:gd name="T3" fmla="*/ 193 h 193"/>
                  <a:gd name="T4" fmla="*/ 231 w 288"/>
                  <a:gd name="T5" fmla="*/ 182 h 193"/>
                  <a:gd name="T6" fmla="*/ 231 w 288"/>
                  <a:gd name="T7" fmla="*/ 143 h 193"/>
                  <a:gd name="T8" fmla="*/ 231 w 288"/>
                  <a:gd name="T9" fmla="*/ 79 h 193"/>
                  <a:gd name="T10" fmla="*/ 210 w 288"/>
                  <a:gd name="T11" fmla="*/ 51 h 193"/>
                  <a:gd name="T12" fmla="*/ 170 w 288"/>
                  <a:gd name="T13" fmla="*/ 67 h 193"/>
                  <a:gd name="T14" fmla="*/ 170 w 288"/>
                  <a:gd name="T15" fmla="*/ 143 h 193"/>
                  <a:gd name="T16" fmla="*/ 170 w 288"/>
                  <a:gd name="T17" fmla="*/ 182 h 193"/>
                  <a:gd name="T18" fmla="*/ 159 w 288"/>
                  <a:gd name="T19" fmla="*/ 193 h 193"/>
                  <a:gd name="T20" fmla="*/ 127 w 288"/>
                  <a:gd name="T21" fmla="*/ 193 h 193"/>
                  <a:gd name="T22" fmla="*/ 115 w 288"/>
                  <a:gd name="T23" fmla="*/ 182 h 193"/>
                  <a:gd name="T24" fmla="*/ 115 w 288"/>
                  <a:gd name="T25" fmla="*/ 143 h 193"/>
                  <a:gd name="T26" fmla="*/ 115 w 288"/>
                  <a:gd name="T27" fmla="*/ 79 h 193"/>
                  <a:gd name="T28" fmla="*/ 95 w 288"/>
                  <a:gd name="T29" fmla="*/ 51 h 193"/>
                  <a:gd name="T30" fmla="*/ 58 w 288"/>
                  <a:gd name="T31" fmla="*/ 67 h 193"/>
                  <a:gd name="T32" fmla="*/ 58 w 288"/>
                  <a:gd name="T33" fmla="*/ 143 h 193"/>
                  <a:gd name="T34" fmla="*/ 58 w 288"/>
                  <a:gd name="T35" fmla="*/ 182 h 193"/>
                  <a:gd name="T36" fmla="*/ 47 w 288"/>
                  <a:gd name="T37" fmla="*/ 193 h 193"/>
                  <a:gd name="T38" fmla="*/ 12 w 288"/>
                  <a:gd name="T39" fmla="*/ 193 h 193"/>
                  <a:gd name="T40" fmla="*/ 0 w 288"/>
                  <a:gd name="T41" fmla="*/ 182 h 193"/>
                  <a:gd name="T42" fmla="*/ 0 w 288"/>
                  <a:gd name="T43" fmla="*/ 143 h 193"/>
                  <a:gd name="T44" fmla="*/ 0 w 288"/>
                  <a:gd name="T45" fmla="*/ 16 h 193"/>
                  <a:gd name="T46" fmla="*/ 11 w 288"/>
                  <a:gd name="T47" fmla="*/ 6 h 193"/>
                  <a:gd name="T48" fmla="*/ 43 w 288"/>
                  <a:gd name="T49" fmla="*/ 6 h 193"/>
                  <a:gd name="T50" fmla="*/ 54 w 288"/>
                  <a:gd name="T51" fmla="*/ 14 h 193"/>
                  <a:gd name="T52" fmla="*/ 55 w 288"/>
                  <a:gd name="T53" fmla="*/ 21 h 193"/>
                  <a:gd name="T54" fmla="*/ 110 w 288"/>
                  <a:gd name="T55" fmla="*/ 0 h 193"/>
                  <a:gd name="T56" fmla="*/ 158 w 288"/>
                  <a:gd name="T57" fmla="*/ 26 h 193"/>
                  <a:gd name="T58" fmla="*/ 225 w 288"/>
                  <a:gd name="T59" fmla="*/ 0 h 193"/>
                  <a:gd name="T60" fmla="*/ 281 w 288"/>
                  <a:gd name="T61" fmla="*/ 33 h 193"/>
                  <a:gd name="T62" fmla="*/ 288 w 288"/>
                  <a:gd name="T63" fmla="*/ 93 h 193"/>
                  <a:gd name="T64" fmla="*/ 288 w 288"/>
                  <a:gd name="T65" fmla="*/ 143 h 193"/>
                  <a:gd name="T66" fmla="*/ 288 w 288"/>
                  <a:gd name="T67" fmla="*/ 182 h 193"/>
                  <a:gd name="T68" fmla="*/ 277 w 288"/>
                  <a:gd name="T6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193">
                    <a:moveTo>
                      <a:pt x="277" y="193"/>
                    </a:moveTo>
                    <a:cubicBezTo>
                      <a:pt x="242" y="193"/>
                      <a:pt x="242" y="193"/>
                      <a:pt x="242" y="193"/>
                    </a:cubicBezTo>
                    <a:cubicBezTo>
                      <a:pt x="234" y="193"/>
                      <a:pt x="231" y="191"/>
                      <a:pt x="231" y="182"/>
                    </a:cubicBezTo>
                    <a:cubicBezTo>
                      <a:pt x="231" y="143"/>
                      <a:pt x="231" y="143"/>
                      <a:pt x="231" y="143"/>
                    </a:cubicBezTo>
                    <a:cubicBezTo>
                      <a:pt x="231" y="79"/>
                      <a:pt x="231" y="79"/>
                      <a:pt x="231" y="79"/>
                    </a:cubicBezTo>
                    <a:cubicBezTo>
                      <a:pt x="231" y="64"/>
                      <a:pt x="227" y="51"/>
                      <a:pt x="210" y="51"/>
                    </a:cubicBezTo>
                    <a:cubicBezTo>
                      <a:pt x="196" y="51"/>
                      <a:pt x="180" y="59"/>
                      <a:pt x="170" y="67"/>
                    </a:cubicBezTo>
                    <a:cubicBezTo>
                      <a:pt x="170" y="143"/>
                      <a:pt x="170" y="143"/>
                      <a:pt x="170" y="143"/>
                    </a:cubicBezTo>
                    <a:cubicBezTo>
                      <a:pt x="170" y="182"/>
                      <a:pt x="170" y="182"/>
                      <a:pt x="170" y="182"/>
                    </a:cubicBezTo>
                    <a:cubicBezTo>
                      <a:pt x="170" y="190"/>
                      <a:pt x="167" y="193"/>
                      <a:pt x="159" y="193"/>
                    </a:cubicBezTo>
                    <a:cubicBezTo>
                      <a:pt x="127" y="193"/>
                      <a:pt x="127" y="193"/>
                      <a:pt x="127" y="193"/>
                    </a:cubicBezTo>
                    <a:cubicBezTo>
                      <a:pt x="119" y="193"/>
                      <a:pt x="115" y="191"/>
                      <a:pt x="115" y="182"/>
                    </a:cubicBezTo>
                    <a:cubicBezTo>
                      <a:pt x="115" y="143"/>
                      <a:pt x="115" y="143"/>
                      <a:pt x="115" y="143"/>
                    </a:cubicBezTo>
                    <a:cubicBezTo>
                      <a:pt x="115" y="79"/>
                      <a:pt x="115" y="79"/>
                      <a:pt x="115" y="79"/>
                    </a:cubicBezTo>
                    <a:cubicBezTo>
                      <a:pt x="115" y="64"/>
                      <a:pt x="112" y="51"/>
                      <a:pt x="95" y="51"/>
                    </a:cubicBezTo>
                    <a:cubicBezTo>
                      <a:pt x="82" y="51"/>
                      <a:pt x="69" y="58"/>
                      <a:pt x="58" y="67"/>
                    </a:cubicBezTo>
                    <a:cubicBezTo>
                      <a:pt x="58" y="143"/>
                      <a:pt x="58" y="143"/>
                      <a:pt x="58" y="143"/>
                    </a:cubicBezTo>
                    <a:cubicBezTo>
                      <a:pt x="58" y="182"/>
                      <a:pt x="58" y="182"/>
                      <a:pt x="58" y="182"/>
                    </a:cubicBezTo>
                    <a:cubicBezTo>
                      <a:pt x="58" y="190"/>
                      <a:pt x="55" y="193"/>
                      <a:pt x="47" y="193"/>
                    </a:cubicBezTo>
                    <a:cubicBezTo>
                      <a:pt x="12" y="193"/>
                      <a:pt x="12" y="193"/>
                      <a:pt x="12" y="193"/>
                    </a:cubicBezTo>
                    <a:cubicBezTo>
                      <a:pt x="4" y="193"/>
                      <a:pt x="0" y="191"/>
                      <a:pt x="0" y="182"/>
                    </a:cubicBezTo>
                    <a:cubicBezTo>
                      <a:pt x="0" y="143"/>
                      <a:pt x="0" y="143"/>
                      <a:pt x="0" y="143"/>
                    </a:cubicBezTo>
                    <a:cubicBezTo>
                      <a:pt x="0" y="16"/>
                      <a:pt x="0" y="16"/>
                      <a:pt x="0" y="16"/>
                    </a:cubicBezTo>
                    <a:cubicBezTo>
                      <a:pt x="0" y="9"/>
                      <a:pt x="5" y="6"/>
                      <a:pt x="11" y="6"/>
                    </a:cubicBezTo>
                    <a:cubicBezTo>
                      <a:pt x="43" y="6"/>
                      <a:pt x="43" y="6"/>
                      <a:pt x="43" y="6"/>
                    </a:cubicBezTo>
                    <a:cubicBezTo>
                      <a:pt x="49" y="6"/>
                      <a:pt x="53" y="8"/>
                      <a:pt x="54" y="14"/>
                    </a:cubicBezTo>
                    <a:cubicBezTo>
                      <a:pt x="55" y="21"/>
                      <a:pt x="55" y="21"/>
                      <a:pt x="55" y="21"/>
                    </a:cubicBezTo>
                    <a:cubicBezTo>
                      <a:pt x="70" y="8"/>
                      <a:pt x="90" y="0"/>
                      <a:pt x="110" y="0"/>
                    </a:cubicBezTo>
                    <a:cubicBezTo>
                      <a:pt x="135" y="0"/>
                      <a:pt x="150" y="13"/>
                      <a:pt x="158" y="26"/>
                    </a:cubicBezTo>
                    <a:cubicBezTo>
                      <a:pt x="175" y="9"/>
                      <a:pt x="201" y="0"/>
                      <a:pt x="225" y="0"/>
                    </a:cubicBezTo>
                    <a:cubicBezTo>
                      <a:pt x="255" y="0"/>
                      <a:pt x="274" y="17"/>
                      <a:pt x="281" y="33"/>
                    </a:cubicBezTo>
                    <a:cubicBezTo>
                      <a:pt x="288" y="49"/>
                      <a:pt x="288" y="66"/>
                      <a:pt x="288" y="93"/>
                    </a:cubicBezTo>
                    <a:cubicBezTo>
                      <a:pt x="288" y="143"/>
                      <a:pt x="288" y="143"/>
                      <a:pt x="288" y="143"/>
                    </a:cubicBezTo>
                    <a:cubicBezTo>
                      <a:pt x="288" y="182"/>
                      <a:pt x="288" y="182"/>
                      <a:pt x="288" y="182"/>
                    </a:cubicBezTo>
                    <a:cubicBezTo>
                      <a:pt x="288" y="190"/>
                      <a:pt x="285" y="193"/>
                      <a:pt x="277" y="193"/>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84"/>
              <p:cNvSpPr>
                <a:spLocks noEditPoints="1"/>
              </p:cNvSpPr>
              <p:nvPr/>
            </p:nvSpPr>
            <p:spPr bwMode="auto">
              <a:xfrm>
                <a:off x="2319338" y="1017588"/>
                <a:ext cx="730250" cy="796925"/>
              </a:xfrm>
              <a:custGeom>
                <a:avLst/>
                <a:gdLst>
                  <a:gd name="T0" fmla="*/ 168 w 182"/>
                  <a:gd name="T1" fmla="*/ 115 h 198"/>
                  <a:gd name="T2" fmla="*/ 61 w 182"/>
                  <a:gd name="T3" fmla="*/ 115 h 198"/>
                  <a:gd name="T4" fmla="*/ 110 w 182"/>
                  <a:gd name="T5" fmla="*/ 153 h 198"/>
                  <a:gd name="T6" fmla="*/ 159 w 182"/>
                  <a:gd name="T7" fmla="*/ 143 h 198"/>
                  <a:gd name="T8" fmla="*/ 163 w 182"/>
                  <a:gd name="T9" fmla="*/ 141 h 198"/>
                  <a:gd name="T10" fmla="*/ 169 w 182"/>
                  <a:gd name="T11" fmla="*/ 147 h 198"/>
                  <a:gd name="T12" fmla="*/ 177 w 182"/>
                  <a:gd name="T13" fmla="*/ 177 h 198"/>
                  <a:gd name="T14" fmla="*/ 169 w 182"/>
                  <a:gd name="T15" fmla="*/ 185 h 198"/>
                  <a:gd name="T16" fmla="*/ 100 w 182"/>
                  <a:gd name="T17" fmla="*/ 198 h 198"/>
                  <a:gd name="T18" fmla="*/ 0 w 182"/>
                  <a:gd name="T19" fmla="*/ 99 h 198"/>
                  <a:gd name="T20" fmla="*/ 99 w 182"/>
                  <a:gd name="T21" fmla="*/ 0 h 198"/>
                  <a:gd name="T22" fmla="*/ 159 w 182"/>
                  <a:gd name="T23" fmla="*/ 25 h 198"/>
                  <a:gd name="T24" fmla="*/ 182 w 182"/>
                  <a:gd name="T25" fmla="*/ 99 h 198"/>
                  <a:gd name="T26" fmla="*/ 182 w 182"/>
                  <a:gd name="T27" fmla="*/ 104 h 198"/>
                  <a:gd name="T28" fmla="*/ 168 w 182"/>
                  <a:gd name="T29" fmla="*/ 115 h 198"/>
                  <a:gd name="T30" fmla="*/ 96 w 182"/>
                  <a:gd name="T31" fmla="*/ 45 h 198"/>
                  <a:gd name="T32" fmla="*/ 61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8" y="115"/>
                    </a:moveTo>
                    <a:cubicBezTo>
                      <a:pt x="61" y="115"/>
                      <a:pt x="61" y="115"/>
                      <a:pt x="61" y="115"/>
                    </a:cubicBezTo>
                    <a:cubicBezTo>
                      <a:pt x="65" y="139"/>
                      <a:pt x="87" y="153"/>
                      <a:pt x="110" y="153"/>
                    </a:cubicBezTo>
                    <a:cubicBezTo>
                      <a:pt x="127" y="153"/>
                      <a:pt x="143" y="149"/>
                      <a:pt x="159" y="143"/>
                    </a:cubicBezTo>
                    <a:cubicBezTo>
                      <a:pt x="160" y="142"/>
                      <a:pt x="162" y="141"/>
                      <a:pt x="163" y="141"/>
                    </a:cubicBezTo>
                    <a:cubicBezTo>
                      <a:pt x="167" y="141"/>
                      <a:pt x="169" y="144"/>
                      <a:pt x="169" y="147"/>
                    </a:cubicBezTo>
                    <a:cubicBezTo>
                      <a:pt x="171" y="153"/>
                      <a:pt x="177" y="171"/>
                      <a:pt x="177" y="177"/>
                    </a:cubicBezTo>
                    <a:cubicBezTo>
                      <a:pt x="177" y="182"/>
                      <a:pt x="173" y="183"/>
                      <a:pt x="169" y="185"/>
                    </a:cubicBezTo>
                    <a:cubicBezTo>
                      <a:pt x="149" y="195"/>
                      <a:pt x="122" y="198"/>
                      <a:pt x="100" y="198"/>
                    </a:cubicBezTo>
                    <a:cubicBezTo>
                      <a:pt x="39" y="198"/>
                      <a:pt x="0" y="161"/>
                      <a:pt x="0" y="99"/>
                    </a:cubicBezTo>
                    <a:cubicBezTo>
                      <a:pt x="0" y="39"/>
                      <a:pt x="40" y="0"/>
                      <a:pt x="99" y="0"/>
                    </a:cubicBezTo>
                    <a:cubicBezTo>
                      <a:pt x="124" y="0"/>
                      <a:pt x="145" y="9"/>
                      <a:pt x="159" y="25"/>
                    </a:cubicBezTo>
                    <a:cubicBezTo>
                      <a:pt x="178" y="45"/>
                      <a:pt x="182" y="72"/>
                      <a:pt x="182" y="99"/>
                    </a:cubicBezTo>
                    <a:cubicBezTo>
                      <a:pt x="182" y="104"/>
                      <a:pt x="182" y="104"/>
                      <a:pt x="182" y="104"/>
                    </a:cubicBezTo>
                    <a:cubicBezTo>
                      <a:pt x="182" y="113"/>
                      <a:pt x="178" y="115"/>
                      <a:pt x="168" y="115"/>
                    </a:cubicBezTo>
                    <a:moveTo>
                      <a:pt x="96" y="45"/>
                    </a:moveTo>
                    <a:cubicBezTo>
                      <a:pt x="77" y="45"/>
                      <a:pt x="64" y="60"/>
                      <a:pt x="61" y="78"/>
                    </a:cubicBezTo>
                    <a:cubicBezTo>
                      <a:pt x="126" y="78"/>
                      <a:pt x="126" y="78"/>
                      <a:pt x="126" y="78"/>
                    </a:cubicBezTo>
                    <a:cubicBezTo>
                      <a:pt x="126" y="62"/>
                      <a:pt x="116" y="45"/>
                      <a:pt x="96" y="45"/>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85"/>
              <p:cNvSpPr>
                <a:spLocks noEditPoints="1"/>
              </p:cNvSpPr>
              <p:nvPr/>
            </p:nvSpPr>
            <p:spPr bwMode="auto">
              <a:xfrm>
                <a:off x="3098800" y="684213"/>
                <a:ext cx="741362" cy="1130300"/>
              </a:xfrm>
              <a:custGeom>
                <a:avLst/>
                <a:gdLst>
                  <a:gd name="T0" fmla="*/ 175 w 185"/>
                  <a:gd name="T1" fmla="*/ 276 h 281"/>
                  <a:gd name="T2" fmla="*/ 142 w 185"/>
                  <a:gd name="T3" fmla="*/ 276 h 281"/>
                  <a:gd name="T4" fmla="*/ 132 w 185"/>
                  <a:gd name="T5" fmla="*/ 269 h 281"/>
                  <a:gd name="T6" fmla="*/ 131 w 185"/>
                  <a:gd name="T7" fmla="*/ 261 h 281"/>
                  <a:gd name="T8" fmla="*/ 82 w 185"/>
                  <a:gd name="T9" fmla="*/ 281 h 281"/>
                  <a:gd name="T10" fmla="*/ 0 w 185"/>
                  <a:gd name="T11" fmla="*/ 186 h 281"/>
                  <a:gd name="T12" fmla="*/ 84 w 185"/>
                  <a:gd name="T13" fmla="*/ 83 h 281"/>
                  <a:gd name="T14" fmla="*/ 127 w 185"/>
                  <a:gd name="T15" fmla="*/ 98 h 281"/>
                  <a:gd name="T16" fmla="*/ 127 w 185"/>
                  <a:gd name="T17" fmla="*/ 17 h 281"/>
                  <a:gd name="T18" fmla="*/ 136 w 185"/>
                  <a:gd name="T19" fmla="*/ 5 h 281"/>
                  <a:gd name="T20" fmla="*/ 174 w 185"/>
                  <a:gd name="T21" fmla="*/ 0 h 281"/>
                  <a:gd name="T22" fmla="*/ 177 w 185"/>
                  <a:gd name="T23" fmla="*/ 0 h 281"/>
                  <a:gd name="T24" fmla="*/ 185 w 185"/>
                  <a:gd name="T25" fmla="*/ 8 h 281"/>
                  <a:gd name="T26" fmla="*/ 185 w 185"/>
                  <a:gd name="T27" fmla="*/ 266 h 281"/>
                  <a:gd name="T28" fmla="*/ 175 w 185"/>
                  <a:gd name="T29" fmla="*/ 276 h 281"/>
                  <a:gd name="T30" fmla="*/ 127 w 185"/>
                  <a:gd name="T31" fmla="*/ 142 h 281"/>
                  <a:gd name="T32" fmla="*/ 97 w 185"/>
                  <a:gd name="T33" fmla="*/ 130 h 281"/>
                  <a:gd name="T34" fmla="*/ 60 w 185"/>
                  <a:gd name="T35" fmla="*/ 182 h 281"/>
                  <a:gd name="T36" fmla="*/ 96 w 185"/>
                  <a:gd name="T37" fmla="*/ 234 h 281"/>
                  <a:gd name="T38" fmla="*/ 127 w 185"/>
                  <a:gd name="T39" fmla="*/ 221 h 281"/>
                  <a:gd name="T40" fmla="*/ 127 w 185"/>
                  <a:gd name="T41" fmla="*/ 14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281">
                    <a:moveTo>
                      <a:pt x="175" y="276"/>
                    </a:moveTo>
                    <a:cubicBezTo>
                      <a:pt x="142" y="276"/>
                      <a:pt x="142" y="276"/>
                      <a:pt x="142" y="276"/>
                    </a:cubicBezTo>
                    <a:cubicBezTo>
                      <a:pt x="136" y="276"/>
                      <a:pt x="133" y="273"/>
                      <a:pt x="132" y="269"/>
                    </a:cubicBezTo>
                    <a:cubicBezTo>
                      <a:pt x="131" y="261"/>
                      <a:pt x="131" y="261"/>
                      <a:pt x="131" y="261"/>
                    </a:cubicBezTo>
                    <a:cubicBezTo>
                      <a:pt x="122" y="271"/>
                      <a:pt x="101" y="281"/>
                      <a:pt x="82" y="281"/>
                    </a:cubicBezTo>
                    <a:cubicBezTo>
                      <a:pt x="27" y="281"/>
                      <a:pt x="0" y="238"/>
                      <a:pt x="0" y="186"/>
                    </a:cubicBezTo>
                    <a:cubicBezTo>
                      <a:pt x="0" y="135"/>
                      <a:pt x="27" y="83"/>
                      <a:pt x="84" y="83"/>
                    </a:cubicBezTo>
                    <a:cubicBezTo>
                      <a:pt x="101" y="83"/>
                      <a:pt x="117" y="89"/>
                      <a:pt x="127" y="98"/>
                    </a:cubicBezTo>
                    <a:cubicBezTo>
                      <a:pt x="127" y="17"/>
                      <a:pt x="127" y="17"/>
                      <a:pt x="127" y="17"/>
                    </a:cubicBezTo>
                    <a:cubicBezTo>
                      <a:pt x="127" y="10"/>
                      <a:pt x="129" y="6"/>
                      <a:pt x="136" y="5"/>
                    </a:cubicBezTo>
                    <a:cubicBezTo>
                      <a:pt x="174" y="0"/>
                      <a:pt x="174" y="0"/>
                      <a:pt x="174" y="0"/>
                    </a:cubicBezTo>
                    <a:cubicBezTo>
                      <a:pt x="175" y="0"/>
                      <a:pt x="176" y="0"/>
                      <a:pt x="177" y="0"/>
                    </a:cubicBezTo>
                    <a:cubicBezTo>
                      <a:pt x="183" y="0"/>
                      <a:pt x="185" y="3"/>
                      <a:pt x="185" y="8"/>
                    </a:cubicBezTo>
                    <a:cubicBezTo>
                      <a:pt x="185" y="266"/>
                      <a:pt x="185" y="266"/>
                      <a:pt x="185" y="266"/>
                    </a:cubicBezTo>
                    <a:cubicBezTo>
                      <a:pt x="185" y="273"/>
                      <a:pt x="180" y="276"/>
                      <a:pt x="175" y="276"/>
                    </a:cubicBezTo>
                    <a:moveTo>
                      <a:pt x="127" y="142"/>
                    </a:moveTo>
                    <a:cubicBezTo>
                      <a:pt x="120" y="135"/>
                      <a:pt x="108" y="130"/>
                      <a:pt x="97" y="130"/>
                    </a:cubicBezTo>
                    <a:cubicBezTo>
                      <a:pt x="69" y="130"/>
                      <a:pt x="60" y="159"/>
                      <a:pt x="60" y="182"/>
                    </a:cubicBezTo>
                    <a:cubicBezTo>
                      <a:pt x="60" y="206"/>
                      <a:pt x="66" y="234"/>
                      <a:pt x="96" y="234"/>
                    </a:cubicBezTo>
                    <a:cubicBezTo>
                      <a:pt x="107" y="234"/>
                      <a:pt x="121" y="227"/>
                      <a:pt x="127" y="221"/>
                    </a:cubicBezTo>
                    <a:lnTo>
                      <a:pt x="127" y="142"/>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86"/>
              <p:cNvSpPr>
                <a:spLocks/>
              </p:cNvSpPr>
              <p:nvPr/>
            </p:nvSpPr>
            <p:spPr bwMode="auto">
              <a:xfrm>
                <a:off x="3973513" y="820738"/>
                <a:ext cx="473075" cy="993775"/>
              </a:xfrm>
              <a:custGeom>
                <a:avLst/>
                <a:gdLst>
                  <a:gd name="T0" fmla="*/ 1 w 118"/>
                  <a:gd name="T1" fmla="*/ 14 h 247"/>
                  <a:gd name="T2" fmla="*/ 13 w 118"/>
                  <a:gd name="T3" fmla="*/ 4 h 247"/>
                  <a:gd name="T4" fmla="*/ 47 w 118"/>
                  <a:gd name="T5" fmla="*/ 0 h 247"/>
                  <a:gd name="T6" fmla="*/ 49 w 118"/>
                  <a:gd name="T7" fmla="*/ 0 h 247"/>
                  <a:gd name="T8" fmla="*/ 58 w 118"/>
                  <a:gd name="T9" fmla="*/ 10 h 247"/>
                  <a:gd name="T10" fmla="*/ 58 w 118"/>
                  <a:gd name="T11" fmla="*/ 55 h 247"/>
                  <a:gd name="T12" fmla="*/ 100 w 118"/>
                  <a:gd name="T13" fmla="*/ 55 h 247"/>
                  <a:gd name="T14" fmla="*/ 109 w 118"/>
                  <a:gd name="T15" fmla="*/ 63 h 247"/>
                  <a:gd name="T16" fmla="*/ 109 w 118"/>
                  <a:gd name="T17" fmla="*/ 85 h 247"/>
                  <a:gd name="T18" fmla="*/ 100 w 118"/>
                  <a:gd name="T19" fmla="*/ 94 h 247"/>
                  <a:gd name="T20" fmla="*/ 58 w 118"/>
                  <a:gd name="T21" fmla="*/ 94 h 247"/>
                  <a:gd name="T22" fmla="*/ 58 w 118"/>
                  <a:gd name="T23" fmla="*/ 169 h 247"/>
                  <a:gd name="T24" fmla="*/ 78 w 118"/>
                  <a:gd name="T25" fmla="*/ 202 h 247"/>
                  <a:gd name="T26" fmla="*/ 102 w 118"/>
                  <a:gd name="T27" fmla="*/ 197 h 247"/>
                  <a:gd name="T28" fmla="*/ 108 w 118"/>
                  <a:gd name="T29" fmla="*/ 196 h 247"/>
                  <a:gd name="T30" fmla="*/ 113 w 118"/>
                  <a:gd name="T31" fmla="*/ 201 h 247"/>
                  <a:gd name="T32" fmla="*/ 118 w 118"/>
                  <a:gd name="T33" fmla="*/ 226 h 247"/>
                  <a:gd name="T34" fmla="*/ 118 w 118"/>
                  <a:gd name="T35" fmla="*/ 229 h 247"/>
                  <a:gd name="T36" fmla="*/ 112 w 118"/>
                  <a:gd name="T37" fmla="*/ 237 h 247"/>
                  <a:gd name="T38" fmla="*/ 63 w 118"/>
                  <a:gd name="T39" fmla="*/ 247 h 247"/>
                  <a:gd name="T40" fmla="*/ 13 w 118"/>
                  <a:gd name="T41" fmla="*/ 230 h 247"/>
                  <a:gd name="T42" fmla="*/ 0 w 118"/>
                  <a:gd name="T43" fmla="*/ 168 h 247"/>
                  <a:gd name="T44" fmla="*/ 1 w 118"/>
                  <a:gd name="T45" fmla="*/ 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247">
                    <a:moveTo>
                      <a:pt x="1" y="14"/>
                    </a:moveTo>
                    <a:cubicBezTo>
                      <a:pt x="1" y="7"/>
                      <a:pt x="6" y="5"/>
                      <a:pt x="13" y="4"/>
                    </a:cubicBezTo>
                    <a:cubicBezTo>
                      <a:pt x="47" y="0"/>
                      <a:pt x="47" y="0"/>
                      <a:pt x="47" y="0"/>
                    </a:cubicBezTo>
                    <a:cubicBezTo>
                      <a:pt x="49" y="0"/>
                      <a:pt x="49" y="0"/>
                      <a:pt x="49" y="0"/>
                    </a:cubicBezTo>
                    <a:cubicBezTo>
                      <a:pt x="55" y="0"/>
                      <a:pt x="58" y="3"/>
                      <a:pt x="58" y="10"/>
                    </a:cubicBezTo>
                    <a:cubicBezTo>
                      <a:pt x="58" y="55"/>
                      <a:pt x="58" y="55"/>
                      <a:pt x="58" y="55"/>
                    </a:cubicBezTo>
                    <a:cubicBezTo>
                      <a:pt x="100" y="55"/>
                      <a:pt x="100" y="55"/>
                      <a:pt x="100" y="55"/>
                    </a:cubicBezTo>
                    <a:cubicBezTo>
                      <a:pt x="105" y="55"/>
                      <a:pt x="109" y="57"/>
                      <a:pt x="109" y="63"/>
                    </a:cubicBezTo>
                    <a:cubicBezTo>
                      <a:pt x="109" y="85"/>
                      <a:pt x="109" y="85"/>
                      <a:pt x="109" y="85"/>
                    </a:cubicBezTo>
                    <a:cubicBezTo>
                      <a:pt x="109" y="91"/>
                      <a:pt x="105" y="94"/>
                      <a:pt x="100" y="94"/>
                    </a:cubicBezTo>
                    <a:cubicBezTo>
                      <a:pt x="58" y="94"/>
                      <a:pt x="58" y="94"/>
                      <a:pt x="58" y="94"/>
                    </a:cubicBezTo>
                    <a:cubicBezTo>
                      <a:pt x="58" y="169"/>
                      <a:pt x="58" y="169"/>
                      <a:pt x="58" y="169"/>
                    </a:cubicBezTo>
                    <a:cubicBezTo>
                      <a:pt x="58" y="189"/>
                      <a:pt x="61" y="202"/>
                      <a:pt x="78" y="202"/>
                    </a:cubicBezTo>
                    <a:cubicBezTo>
                      <a:pt x="87" y="202"/>
                      <a:pt x="95" y="199"/>
                      <a:pt x="102" y="197"/>
                    </a:cubicBezTo>
                    <a:cubicBezTo>
                      <a:pt x="105" y="196"/>
                      <a:pt x="106" y="196"/>
                      <a:pt x="108" y="196"/>
                    </a:cubicBezTo>
                    <a:cubicBezTo>
                      <a:pt x="111" y="196"/>
                      <a:pt x="112" y="198"/>
                      <a:pt x="113" y="201"/>
                    </a:cubicBezTo>
                    <a:cubicBezTo>
                      <a:pt x="118" y="226"/>
                      <a:pt x="118" y="226"/>
                      <a:pt x="118" y="226"/>
                    </a:cubicBezTo>
                    <a:cubicBezTo>
                      <a:pt x="118" y="227"/>
                      <a:pt x="118" y="228"/>
                      <a:pt x="118" y="229"/>
                    </a:cubicBezTo>
                    <a:cubicBezTo>
                      <a:pt x="118" y="234"/>
                      <a:pt x="116" y="235"/>
                      <a:pt x="112" y="237"/>
                    </a:cubicBezTo>
                    <a:cubicBezTo>
                      <a:pt x="97" y="244"/>
                      <a:pt x="80" y="247"/>
                      <a:pt x="63" y="247"/>
                    </a:cubicBezTo>
                    <a:cubicBezTo>
                      <a:pt x="41" y="247"/>
                      <a:pt x="24" y="242"/>
                      <a:pt x="13" y="230"/>
                    </a:cubicBezTo>
                    <a:cubicBezTo>
                      <a:pt x="1" y="215"/>
                      <a:pt x="0" y="200"/>
                      <a:pt x="0" y="168"/>
                    </a:cubicBezTo>
                    <a:lnTo>
                      <a:pt x="1" y="14"/>
                    </a:lnTo>
                    <a:close/>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87"/>
              <p:cNvSpPr>
                <a:spLocks noEditPoints="1"/>
              </p:cNvSpPr>
              <p:nvPr/>
            </p:nvSpPr>
            <p:spPr bwMode="auto">
              <a:xfrm>
                <a:off x="4433888" y="1017588"/>
                <a:ext cx="730250" cy="796925"/>
              </a:xfrm>
              <a:custGeom>
                <a:avLst/>
                <a:gdLst>
                  <a:gd name="T0" fmla="*/ 169 w 182"/>
                  <a:gd name="T1" fmla="*/ 115 h 198"/>
                  <a:gd name="T2" fmla="*/ 61 w 182"/>
                  <a:gd name="T3" fmla="*/ 115 h 198"/>
                  <a:gd name="T4" fmla="*/ 110 w 182"/>
                  <a:gd name="T5" fmla="*/ 153 h 198"/>
                  <a:gd name="T6" fmla="*/ 159 w 182"/>
                  <a:gd name="T7" fmla="*/ 143 h 198"/>
                  <a:gd name="T8" fmla="*/ 164 w 182"/>
                  <a:gd name="T9" fmla="*/ 141 h 198"/>
                  <a:gd name="T10" fmla="*/ 170 w 182"/>
                  <a:gd name="T11" fmla="*/ 147 h 198"/>
                  <a:gd name="T12" fmla="*/ 177 w 182"/>
                  <a:gd name="T13" fmla="*/ 177 h 198"/>
                  <a:gd name="T14" fmla="*/ 170 w 182"/>
                  <a:gd name="T15" fmla="*/ 185 h 198"/>
                  <a:gd name="T16" fmla="*/ 100 w 182"/>
                  <a:gd name="T17" fmla="*/ 198 h 198"/>
                  <a:gd name="T18" fmla="*/ 0 w 182"/>
                  <a:gd name="T19" fmla="*/ 99 h 198"/>
                  <a:gd name="T20" fmla="*/ 100 w 182"/>
                  <a:gd name="T21" fmla="*/ 0 h 198"/>
                  <a:gd name="T22" fmla="*/ 159 w 182"/>
                  <a:gd name="T23" fmla="*/ 25 h 198"/>
                  <a:gd name="T24" fmla="*/ 182 w 182"/>
                  <a:gd name="T25" fmla="*/ 99 h 198"/>
                  <a:gd name="T26" fmla="*/ 182 w 182"/>
                  <a:gd name="T27" fmla="*/ 104 h 198"/>
                  <a:gd name="T28" fmla="*/ 169 w 182"/>
                  <a:gd name="T29" fmla="*/ 115 h 198"/>
                  <a:gd name="T30" fmla="*/ 96 w 182"/>
                  <a:gd name="T31" fmla="*/ 45 h 198"/>
                  <a:gd name="T32" fmla="*/ 62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9" y="115"/>
                    </a:moveTo>
                    <a:cubicBezTo>
                      <a:pt x="61" y="115"/>
                      <a:pt x="61" y="115"/>
                      <a:pt x="61" y="115"/>
                    </a:cubicBezTo>
                    <a:cubicBezTo>
                      <a:pt x="65" y="139"/>
                      <a:pt x="87" y="153"/>
                      <a:pt x="110" y="153"/>
                    </a:cubicBezTo>
                    <a:cubicBezTo>
                      <a:pt x="127" y="153"/>
                      <a:pt x="144" y="149"/>
                      <a:pt x="159" y="143"/>
                    </a:cubicBezTo>
                    <a:cubicBezTo>
                      <a:pt x="160" y="142"/>
                      <a:pt x="162" y="141"/>
                      <a:pt x="164" y="141"/>
                    </a:cubicBezTo>
                    <a:cubicBezTo>
                      <a:pt x="167" y="141"/>
                      <a:pt x="169" y="144"/>
                      <a:pt x="170" y="147"/>
                    </a:cubicBezTo>
                    <a:cubicBezTo>
                      <a:pt x="171" y="153"/>
                      <a:pt x="177" y="171"/>
                      <a:pt x="177" y="177"/>
                    </a:cubicBezTo>
                    <a:cubicBezTo>
                      <a:pt x="177" y="182"/>
                      <a:pt x="174" y="183"/>
                      <a:pt x="170" y="185"/>
                    </a:cubicBezTo>
                    <a:cubicBezTo>
                      <a:pt x="149" y="195"/>
                      <a:pt x="122" y="198"/>
                      <a:pt x="100" y="198"/>
                    </a:cubicBezTo>
                    <a:cubicBezTo>
                      <a:pt x="39" y="198"/>
                      <a:pt x="0" y="161"/>
                      <a:pt x="0" y="99"/>
                    </a:cubicBezTo>
                    <a:cubicBezTo>
                      <a:pt x="0" y="39"/>
                      <a:pt x="40" y="0"/>
                      <a:pt x="100" y="0"/>
                    </a:cubicBezTo>
                    <a:cubicBezTo>
                      <a:pt x="124" y="0"/>
                      <a:pt x="145" y="9"/>
                      <a:pt x="159" y="25"/>
                    </a:cubicBezTo>
                    <a:cubicBezTo>
                      <a:pt x="179" y="45"/>
                      <a:pt x="182" y="72"/>
                      <a:pt x="182" y="99"/>
                    </a:cubicBezTo>
                    <a:cubicBezTo>
                      <a:pt x="182" y="104"/>
                      <a:pt x="182" y="104"/>
                      <a:pt x="182" y="104"/>
                    </a:cubicBezTo>
                    <a:cubicBezTo>
                      <a:pt x="182" y="113"/>
                      <a:pt x="178" y="115"/>
                      <a:pt x="169" y="115"/>
                    </a:cubicBezTo>
                    <a:moveTo>
                      <a:pt x="96" y="45"/>
                    </a:moveTo>
                    <a:cubicBezTo>
                      <a:pt x="77" y="45"/>
                      <a:pt x="64" y="60"/>
                      <a:pt x="62" y="78"/>
                    </a:cubicBezTo>
                    <a:cubicBezTo>
                      <a:pt x="126" y="78"/>
                      <a:pt x="126" y="78"/>
                      <a:pt x="126" y="78"/>
                    </a:cubicBezTo>
                    <a:cubicBezTo>
                      <a:pt x="126" y="62"/>
                      <a:pt x="116" y="45"/>
                      <a:pt x="96" y="45"/>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88"/>
              <p:cNvSpPr>
                <a:spLocks/>
              </p:cNvSpPr>
              <p:nvPr/>
            </p:nvSpPr>
            <p:spPr bwMode="auto">
              <a:xfrm>
                <a:off x="5200650" y="1017588"/>
                <a:ext cx="642937" cy="796925"/>
              </a:xfrm>
              <a:custGeom>
                <a:avLst/>
                <a:gdLst>
                  <a:gd name="T0" fmla="*/ 154 w 160"/>
                  <a:gd name="T1" fmla="*/ 187 h 198"/>
                  <a:gd name="T2" fmla="*/ 95 w 160"/>
                  <a:gd name="T3" fmla="*/ 198 h 198"/>
                  <a:gd name="T4" fmla="*/ 0 w 160"/>
                  <a:gd name="T5" fmla="*/ 103 h 198"/>
                  <a:gd name="T6" fmla="*/ 99 w 160"/>
                  <a:gd name="T7" fmla="*/ 0 h 198"/>
                  <a:gd name="T8" fmla="*/ 152 w 160"/>
                  <a:gd name="T9" fmla="*/ 11 h 198"/>
                  <a:gd name="T10" fmla="*/ 157 w 160"/>
                  <a:gd name="T11" fmla="*/ 18 h 198"/>
                  <a:gd name="T12" fmla="*/ 157 w 160"/>
                  <a:gd name="T13" fmla="*/ 22 h 198"/>
                  <a:gd name="T14" fmla="*/ 150 w 160"/>
                  <a:gd name="T15" fmla="*/ 50 h 198"/>
                  <a:gd name="T16" fmla="*/ 145 w 160"/>
                  <a:gd name="T17" fmla="*/ 55 h 198"/>
                  <a:gd name="T18" fmla="*/ 140 w 160"/>
                  <a:gd name="T19" fmla="*/ 54 h 198"/>
                  <a:gd name="T20" fmla="*/ 106 w 160"/>
                  <a:gd name="T21" fmla="*/ 46 h 198"/>
                  <a:gd name="T22" fmla="*/ 60 w 160"/>
                  <a:gd name="T23" fmla="*/ 99 h 198"/>
                  <a:gd name="T24" fmla="*/ 103 w 160"/>
                  <a:gd name="T25" fmla="*/ 153 h 198"/>
                  <a:gd name="T26" fmla="*/ 142 w 160"/>
                  <a:gd name="T27" fmla="*/ 145 h 198"/>
                  <a:gd name="T28" fmla="*/ 146 w 160"/>
                  <a:gd name="T29" fmla="*/ 144 h 198"/>
                  <a:gd name="T30" fmla="*/ 152 w 160"/>
                  <a:gd name="T31" fmla="*/ 149 h 198"/>
                  <a:gd name="T32" fmla="*/ 160 w 160"/>
                  <a:gd name="T33" fmla="*/ 180 h 198"/>
                  <a:gd name="T34" fmla="*/ 154 w 160"/>
                  <a:gd name="T35"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8">
                    <a:moveTo>
                      <a:pt x="154" y="187"/>
                    </a:moveTo>
                    <a:cubicBezTo>
                      <a:pt x="133" y="196"/>
                      <a:pt x="117" y="198"/>
                      <a:pt x="95" y="198"/>
                    </a:cubicBezTo>
                    <a:cubicBezTo>
                      <a:pt x="36" y="198"/>
                      <a:pt x="0" y="163"/>
                      <a:pt x="0" y="103"/>
                    </a:cubicBezTo>
                    <a:cubicBezTo>
                      <a:pt x="0" y="40"/>
                      <a:pt x="38" y="0"/>
                      <a:pt x="99" y="0"/>
                    </a:cubicBezTo>
                    <a:cubicBezTo>
                      <a:pt x="117" y="0"/>
                      <a:pt x="134" y="3"/>
                      <a:pt x="152" y="11"/>
                    </a:cubicBezTo>
                    <a:cubicBezTo>
                      <a:pt x="156" y="12"/>
                      <a:pt x="157" y="14"/>
                      <a:pt x="157" y="18"/>
                    </a:cubicBezTo>
                    <a:cubicBezTo>
                      <a:pt x="157" y="19"/>
                      <a:pt x="157" y="20"/>
                      <a:pt x="157" y="22"/>
                    </a:cubicBezTo>
                    <a:cubicBezTo>
                      <a:pt x="150" y="50"/>
                      <a:pt x="150" y="50"/>
                      <a:pt x="150" y="50"/>
                    </a:cubicBezTo>
                    <a:cubicBezTo>
                      <a:pt x="150" y="54"/>
                      <a:pt x="148" y="55"/>
                      <a:pt x="145" y="55"/>
                    </a:cubicBezTo>
                    <a:cubicBezTo>
                      <a:pt x="144" y="55"/>
                      <a:pt x="142" y="54"/>
                      <a:pt x="140" y="54"/>
                    </a:cubicBezTo>
                    <a:cubicBezTo>
                      <a:pt x="129" y="49"/>
                      <a:pt x="118" y="46"/>
                      <a:pt x="106" y="46"/>
                    </a:cubicBezTo>
                    <a:cubicBezTo>
                      <a:pt x="76" y="46"/>
                      <a:pt x="60" y="66"/>
                      <a:pt x="60" y="99"/>
                    </a:cubicBezTo>
                    <a:cubicBezTo>
                      <a:pt x="60" y="134"/>
                      <a:pt x="77" y="153"/>
                      <a:pt x="103" y="153"/>
                    </a:cubicBezTo>
                    <a:cubicBezTo>
                      <a:pt x="120" y="153"/>
                      <a:pt x="127" y="151"/>
                      <a:pt x="142" y="145"/>
                    </a:cubicBezTo>
                    <a:cubicBezTo>
                      <a:pt x="143" y="145"/>
                      <a:pt x="145" y="144"/>
                      <a:pt x="146" y="144"/>
                    </a:cubicBezTo>
                    <a:cubicBezTo>
                      <a:pt x="149" y="144"/>
                      <a:pt x="151" y="146"/>
                      <a:pt x="152" y="149"/>
                    </a:cubicBezTo>
                    <a:cubicBezTo>
                      <a:pt x="154" y="156"/>
                      <a:pt x="160" y="174"/>
                      <a:pt x="160" y="180"/>
                    </a:cubicBezTo>
                    <a:cubicBezTo>
                      <a:pt x="160" y="184"/>
                      <a:pt x="157" y="185"/>
                      <a:pt x="154" y="187"/>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89"/>
              <p:cNvSpPr>
                <a:spLocks/>
              </p:cNvSpPr>
              <p:nvPr/>
            </p:nvSpPr>
            <p:spPr bwMode="auto">
              <a:xfrm>
                <a:off x="5891213" y="684213"/>
                <a:ext cx="714375" cy="1109663"/>
              </a:xfrm>
              <a:custGeom>
                <a:avLst/>
                <a:gdLst>
                  <a:gd name="T0" fmla="*/ 172 w 178"/>
                  <a:gd name="T1" fmla="*/ 276 h 276"/>
                  <a:gd name="T2" fmla="*/ 127 w 178"/>
                  <a:gd name="T3" fmla="*/ 276 h 276"/>
                  <a:gd name="T4" fmla="*/ 120 w 178"/>
                  <a:gd name="T5" fmla="*/ 269 h 276"/>
                  <a:gd name="T6" fmla="*/ 120 w 178"/>
                  <a:gd name="T7" fmla="*/ 162 h 276"/>
                  <a:gd name="T8" fmla="*/ 98 w 178"/>
                  <a:gd name="T9" fmla="*/ 135 h 276"/>
                  <a:gd name="T10" fmla="*/ 58 w 178"/>
                  <a:gd name="T11" fmla="*/ 150 h 276"/>
                  <a:gd name="T12" fmla="*/ 58 w 178"/>
                  <a:gd name="T13" fmla="*/ 269 h 276"/>
                  <a:gd name="T14" fmla="*/ 50 w 178"/>
                  <a:gd name="T15" fmla="*/ 276 h 276"/>
                  <a:gd name="T16" fmla="*/ 7 w 178"/>
                  <a:gd name="T17" fmla="*/ 276 h 276"/>
                  <a:gd name="T18" fmla="*/ 0 w 178"/>
                  <a:gd name="T19" fmla="*/ 269 h 276"/>
                  <a:gd name="T20" fmla="*/ 0 w 178"/>
                  <a:gd name="T21" fmla="*/ 16 h 276"/>
                  <a:gd name="T22" fmla="*/ 10 w 178"/>
                  <a:gd name="T23" fmla="*/ 5 h 276"/>
                  <a:gd name="T24" fmla="*/ 45 w 178"/>
                  <a:gd name="T25" fmla="*/ 1 h 276"/>
                  <a:gd name="T26" fmla="*/ 51 w 178"/>
                  <a:gd name="T27" fmla="*/ 0 h 276"/>
                  <a:gd name="T28" fmla="*/ 58 w 178"/>
                  <a:gd name="T29" fmla="*/ 8 h 276"/>
                  <a:gd name="T30" fmla="*/ 58 w 178"/>
                  <a:gd name="T31" fmla="*/ 103 h 276"/>
                  <a:gd name="T32" fmla="*/ 117 w 178"/>
                  <a:gd name="T33" fmla="*/ 83 h 276"/>
                  <a:gd name="T34" fmla="*/ 178 w 178"/>
                  <a:gd name="T35" fmla="*/ 152 h 276"/>
                  <a:gd name="T36" fmla="*/ 178 w 178"/>
                  <a:gd name="T37" fmla="*/ 269 h 276"/>
                  <a:gd name="T38" fmla="*/ 172 w 178"/>
                  <a:gd name="T39"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76">
                    <a:moveTo>
                      <a:pt x="172" y="276"/>
                    </a:moveTo>
                    <a:cubicBezTo>
                      <a:pt x="127" y="276"/>
                      <a:pt x="127" y="276"/>
                      <a:pt x="127" y="276"/>
                    </a:cubicBezTo>
                    <a:cubicBezTo>
                      <a:pt x="121" y="276"/>
                      <a:pt x="120" y="276"/>
                      <a:pt x="120" y="269"/>
                    </a:cubicBezTo>
                    <a:cubicBezTo>
                      <a:pt x="120" y="162"/>
                      <a:pt x="120" y="162"/>
                      <a:pt x="120" y="162"/>
                    </a:cubicBezTo>
                    <a:cubicBezTo>
                      <a:pt x="120" y="146"/>
                      <a:pt x="115" y="135"/>
                      <a:pt x="98" y="135"/>
                    </a:cubicBezTo>
                    <a:cubicBezTo>
                      <a:pt x="85" y="135"/>
                      <a:pt x="69" y="141"/>
                      <a:pt x="58" y="150"/>
                    </a:cubicBezTo>
                    <a:cubicBezTo>
                      <a:pt x="58" y="269"/>
                      <a:pt x="58" y="269"/>
                      <a:pt x="58" y="269"/>
                    </a:cubicBezTo>
                    <a:cubicBezTo>
                      <a:pt x="58" y="275"/>
                      <a:pt x="57" y="276"/>
                      <a:pt x="50" y="276"/>
                    </a:cubicBezTo>
                    <a:cubicBezTo>
                      <a:pt x="7" y="276"/>
                      <a:pt x="7" y="276"/>
                      <a:pt x="7" y="276"/>
                    </a:cubicBezTo>
                    <a:cubicBezTo>
                      <a:pt x="2" y="276"/>
                      <a:pt x="0" y="275"/>
                      <a:pt x="0" y="269"/>
                    </a:cubicBezTo>
                    <a:cubicBezTo>
                      <a:pt x="0" y="16"/>
                      <a:pt x="0" y="16"/>
                      <a:pt x="0" y="16"/>
                    </a:cubicBezTo>
                    <a:cubicBezTo>
                      <a:pt x="0" y="8"/>
                      <a:pt x="4" y="6"/>
                      <a:pt x="10" y="5"/>
                    </a:cubicBezTo>
                    <a:cubicBezTo>
                      <a:pt x="45" y="1"/>
                      <a:pt x="45" y="1"/>
                      <a:pt x="45" y="1"/>
                    </a:cubicBezTo>
                    <a:cubicBezTo>
                      <a:pt x="47" y="0"/>
                      <a:pt x="50" y="0"/>
                      <a:pt x="51" y="0"/>
                    </a:cubicBezTo>
                    <a:cubicBezTo>
                      <a:pt x="56" y="0"/>
                      <a:pt x="58" y="3"/>
                      <a:pt x="58" y="8"/>
                    </a:cubicBezTo>
                    <a:cubicBezTo>
                      <a:pt x="58" y="103"/>
                      <a:pt x="58" y="103"/>
                      <a:pt x="58" y="103"/>
                    </a:cubicBezTo>
                    <a:cubicBezTo>
                      <a:pt x="73" y="90"/>
                      <a:pt x="98" y="83"/>
                      <a:pt x="117" y="83"/>
                    </a:cubicBezTo>
                    <a:cubicBezTo>
                      <a:pt x="159" y="83"/>
                      <a:pt x="178" y="110"/>
                      <a:pt x="178" y="152"/>
                    </a:cubicBezTo>
                    <a:cubicBezTo>
                      <a:pt x="178" y="269"/>
                      <a:pt x="178" y="269"/>
                      <a:pt x="178" y="269"/>
                    </a:cubicBezTo>
                    <a:cubicBezTo>
                      <a:pt x="178" y="275"/>
                      <a:pt x="177" y="276"/>
                      <a:pt x="172" y="276"/>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sp>
        <p:nvSpPr>
          <p:cNvPr id="36" name="Title Placeholder 1"/>
          <p:cNvSpPr>
            <a:spLocks noGrp="1"/>
          </p:cNvSpPr>
          <p:nvPr>
            <p:ph type="title"/>
          </p:nvPr>
        </p:nvSpPr>
        <p:spPr>
          <a:xfrm>
            <a:off x="486015" y="299434"/>
            <a:ext cx="8748237" cy="857250"/>
          </a:xfrm>
          <a:prstGeom prst="rect">
            <a:avLst/>
          </a:prstGeom>
        </p:spPr>
        <p:txBody>
          <a:bodyPr vert="horz" lIns="91438" tIns="45719" rIns="91438" bIns="45719"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40926354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P spid="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 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86013" y="1200154"/>
            <a:ext cx="4293116" cy="33940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1134" y="1200154"/>
            <a:ext cx="4293116" cy="33940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7"/>
          <p:cNvGrpSpPr>
            <a:grpSpLocks noChangeAspect="1"/>
          </p:cNvGrpSpPr>
          <p:nvPr userDrawn="1"/>
        </p:nvGrpSpPr>
        <p:grpSpPr>
          <a:xfrm>
            <a:off x="8151612" y="4677108"/>
            <a:ext cx="1321233" cy="252000"/>
            <a:chOff x="1573213" y="1729635"/>
            <a:chExt cx="6232525" cy="1263651"/>
          </a:xfrm>
        </p:grpSpPr>
        <p:grpSp>
          <p:nvGrpSpPr>
            <p:cNvPr id="9" name="Group 8"/>
            <p:cNvGrpSpPr/>
            <p:nvPr/>
          </p:nvGrpSpPr>
          <p:grpSpPr>
            <a:xfrm>
              <a:off x="7094538" y="1729635"/>
              <a:ext cx="711200" cy="712789"/>
              <a:chOff x="6637338" y="550862"/>
              <a:chExt cx="711200" cy="712789"/>
            </a:xfrm>
          </p:grpSpPr>
          <p:sp>
            <p:nvSpPr>
              <p:cNvPr id="18" name="Freeform 17"/>
              <p:cNvSpPr>
                <a:spLocks/>
              </p:cNvSpPr>
              <p:nvPr/>
            </p:nvSpPr>
            <p:spPr bwMode="auto">
              <a:xfrm>
                <a:off x="6973888" y="647700"/>
                <a:ext cx="120650" cy="120650"/>
              </a:xfrm>
              <a:custGeom>
                <a:avLst/>
                <a:gdLst>
                  <a:gd name="T0" fmla="*/ 12 w 30"/>
                  <a:gd name="T1" fmla="*/ 28 h 30"/>
                  <a:gd name="T2" fmla="*/ 2 w 30"/>
                  <a:gd name="T3" fmla="*/ 12 h 30"/>
                  <a:gd name="T4" fmla="*/ 18 w 30"/>
                  <a:gd name="T5" fmla="*/ 2 h 30"/>
                  <a:gd name="T6" fmla="*/ 28 w 30"/>
                  <a:gd name="T7" fmla="*/ 18 h 30"/>
                  <a:gd name="T8" fmla="*/ 12 w 30"/>
                  <a:gd name="T9" fmla="*/ 28 h 30"/>
                </a:gdLst>
                <a:ahLst/>
                <a:cxnLst>
                  <a:cxn ang="0">
                    <a:pos x="T0" y="T1"/>
                  </a:cxn>
                  <a:cxn ang="0">
                    <a:pos x="T2" y="T3"/>
                  </a:cxn>
                  <a:cxn ang="0">
                    <a:pos x="T4" y="T5"/>
                  </a:cxn>
                  <a:cxn ang="0">
                    <a:pos x="T6" y="T7"/>
                  </a:cxn>
                  <a:cxn ang="0">
                    <a:pos x="T8" y="T9"/>
                  </a:cxn>
                </a:cxnLst>
                <a:rect l="0" t="0" r="r" b="b"/>
                <a:pathLst>
                  <a:path w="30" h="30">
                    <a:moveTo>
                      <a:pt x="12" y="28"/>
                    </a:moveTo>
                    <a:cubicBezTo>
                      <a:pt x="5" y="27"/>
                      <a:pt x="0" y="19"/>
                      <a:pt x="2" y="12"/>
                    </a:cubicBezTo>
                    <a:cubicBezTo>
                      <a:pt x="3" y="5"/>
                      <a:pt x="11" y="0"/>
                      <a:pt x="18" y="2"/>
                    </a:cubicBezTo>
                    <a:cubicBezTo>
                      <a:pt x="25" y="3"/>
                      <a:pt x="30" y="10"/>
                      <a:pt x="28" y="18"/>
                    </a:cubicBezTo>
                    <a:cubicBezTo>
                      <a:pt x="27" y="25"/>
                      <a:pt x="20" y="30"/>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8"/>
              <p:cNvSpPr>
                <a:spLocks/>
              </p:cNvSpPr>
              <p:nvPr/>
            </p:nvSpPr>
            <p:spPr bwMode="auto">
              <a:xfrm>
                <a:off x="6894513" y="550862"/>
                <a:ext cx="84137" cy="85725"/>
              </a:xfrm>
              <a:custGeom>
                <a:avLst/>
                <a:gdLst>
                  <a:gd name="T0" fmla="*/ 9 w 21"/>
                  <a:gd name="T1" fmla="*/ 20 h 21"/>
                  <a:gd name="T2" fmla="*/ 1 w 21"/>
                  <a:gd name="T3" fmla="*/ 8 h 21"/>
                  <a:gd name="T4" fmla="*/ 13 w 21"/>
                  <a:gd name="T5" fmla="*/ 1 h 21"/>
                  <a:gd name="T6" fmla="*/ 20 w 21"/>
                  <a:gd name="T7" fmla="*/ 12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8"/>
                    </a:cubicBezTo>
                    <a:cubicBezTo>
                      <a:pt x="2" y="3"/>
                      <a:pt x="7" y="0"/>
                      <a:pt x="13" y="1"/>
                    </a:cubicBezTo>
                    <a:cubicBezTo>
                      <a:pt x="18" y="2"/>
                      <a:pt x="21" y="7"/>
                      <a:pt x="20" y="12"/>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9"/>
              <p:cNvSpPr>
                <a:spLocks/>
              </p:cNvSpPr>
              <p:nvPr/>
            </p:nvSpPr>
            <p:spPr bwMode="auto">
              <a:xfrm>
                <a:off x="6694488" y="684213"/>
                <a:ext cx="84137" cy="84138"/>
              </a:xfrm>
              <a:custGeom>
                <a:avLst/>
                <a:gdLst>
                  <a:gd name="T0" fmla="*/ 8 w 21"/>
                  <a:gd name="T1" fmla="*/ 20 h 21"/>
                  <a:gd name="T2" fmla="*/ 1 w 21"/>
                  <a:gd name="T3" fmla="*/ 8 h 21"/>
                  <a:gd name="T4" fmla="*/ 12 w 21"/>
                  <a:gd name="T5" fmla="*/ 1 h 21"/>
                  <a:gd name="T6" fmla="*/ 20 w 21"/>
                  <a:gd name="T7" fmla="*/ 12 h 21"/>
                  <a:gd name="T8" fmla="*/ 8 w 21"/>
                  <a:gd name="T9" fmla="*/ 20 h 21"/>
                </a:gdLst>
                <a:ahLst/>
                <a:cxnLst>
                  <a:cxn ang="0">
                    <a:pos x="T0" y="T1"/>
                  </a:cxn>
                  <a:cxn ang="0">
                    <a:pos x="T2" y="T3"/>
                  </a:cxn>
                  <a:cxn ang="0">
                    <a:pos x="T4" y="T5"/>
                  </a:cxn>
                  <a:cxn ang="0">
                    <a:pos x="T6" y="T7"/>
                  </a:cxn>
                  <a:cxn ang="0">
                    <a:pos x="T8" y="T9"/>
                  </a:cxn>
                </a:cxnLst>
                <a:rect l="0" t="0" r="r" b="b"/>
                <a:pathLst>
                  <a:path w="21" h="21">
                    <a:moveTo>
                      <a:pt x="8" y="20"/>
                    </a:moveTo>
                    <a:cubicBezTo>
                      <a:pt x="3" y="19"/>
                      <a:pt x="0" y="13"/>
                      <a:pt x="1" y="8"/>
                    </a:cubicBezTo>
                    <a:cubicBezTo>
                      <a:pt x="2" y="3"/>
                      <a:pt x="7" y="0"/>
                      <a:pt x="12" y="1"/>
                    </a:cubicBezTo>
                    <a:cubicBezTo>
                      <a:pt x="18" y="2"/>
                      <a:pt x="21" y="7"/>
                      <a:pt x="20" y="12"/>
                    </a:cubicBezTo>
                    <a:cubicBezTo>
                      <a:pt x="19" y="17"/>
                      <a:pt x="14" y="21"/>
                      <a:pt x="8"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20"/>
              <p:cNvSpPr>
                <a:spLocks/>
              </p:cNvSpPr>
              <p:nvPr/>
            </p:nvSpPr>
            <p:spPr bwMode="auto">
              <a:xfrm>
                <a:off x="7015163" y="1179513"/>
                <a:ext cx="87312" cy="84138"/>
              </a:xfrm>
              <a:custGeom>
                <a:avLst/>
                <a:gdLst>
                  <a:gd name="T0" fmla="*/ 9 w 22"/>
                  <a:gd name="T1" fmla="*/ 20 h 21"/>
                  <a:gd name="T2" fmla="*/ 2 w 22"/>
                  <a:gd name="T3" fmla="*/ 9 h 21"/>
                  <a:gd name="T4" fmla="*/ 13 w 22"/>
                  <a:gd name="T5" fmla="*/ 1 h 21"/>
                  <a:gd name="T6" fmla="*/ 21 w 22"/>
                  <a:gd name="T7" fmla="*/ 13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4"/>
                      <a:pt x="2" y="9"/>
                    </a:cubicBezTo>
                    <a:cubicBezTo>
                      <a:pt x="3" y="4"/>
                      <a:pt x="8" y="0"/>
                      <a:pt x="13" y="1"/>
                    </a:cubicBezTo>
                    <a:cubicBezTo>
                      <a:pt x="18" y="2"/>
                      <a:pt x="22" y="8"/>
                      <a:pt x="21" y="13"/>
                    </a:cubicBezTo>
                    <a:cubicBezTo>
                      <a:pt x="20"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21"/>
              <p:cNvSpPr>
                <a:spLocks/>
              </p:cNvSpPr>
              <p:nvPr/>
            </p:nvSpPr>
            <p:spPr bwMode="auto">
              <a:xfrm>
                <a:off x="6770688" y="1127125"/>
                <a:ext cx="84137" cy="87313"/>
              </a:xfrm>
              <a:custGeom>
                <a:avLst/>
                <a:gdLst>
                  <a:gd name="T0" fmla="*/ 9 w 21"/>
                  <a:gd name="T1" fmla="*/ 20 h 22"/>
                  <a:gd name="T2" fmla="*/ 1 w 21"/>
                  <a:gd name="T3" fmla="*/ 9 h 22"/>
                  <a:gd name="T4" fmla="*/ 13 w 21"/>
                  <a:gd name="T5" fmla="*/ 1 h 22"/>
                  <a:gd name="T6" fmla="*/ 20 w 21"/>
                  <a:gd name="T7" fmla="*/ 13 h 22"/>
                  <a:gd name="T8" fmla="*/ 9 w 21"/>
                  <a:gd name="T9" fmla="*/ 20 h 22"/>
                </a:gdLst>
                <a:ahLst/>
                <a:cxnLst>
                  <a:cxn ang="0">
                    <a:pos x="T0" y="T1"/>
                  </a:cxn>
                  <a:cxn ang="0">
                    <a:pos x="T2" y="T3"/>
                  </a:cxn>
                  <a:cxn ang="0">
                    <a:pos x="T4" y="T5"/>
                  </a:cxn>
                  <a:cxn ang="0">
                    <a:pos x="T6" y="T7"/>
                  </a:cxn>
                  <a:cxn ang="0">
                    <a:pos x="T8" y="T9"/>
                  </a:cxn>
                </a:cxnLst>
                <a:rect l="0" t="0" r="r" b="b"/>
                <a:pathLst>
                  <a:path w="21" h="22">
                    <a:moveTo>
                      <a:pt x="9" y="20"/>
                    </a:moveTo>
                    <a:cubicBezTo>
                      <a:pt x="3" y="19"/>
                      <a:pt x="0" y="14"/>
                      <a:pt x="1" y="9"/>
                    </a:cubicBezTo>
                    <a:cubicBezTo>
                      <a:pt x="2" y="4"/>
                      <a:pt x="7" y="0"/>
                      <a:pt x="13" y="1"/>
                    </a:cubicBezTo>
                    <a:cubicBezTo>
                      <a:pt x="18" y="3"/>
                      <a:pt x="21" y="8"/>
                      <a:pt x="20" y="13"/>
                    </a:cubicBezTo>
                    <a:cubicBezTo>
                      <a:pt x="19" y="18"/>
                      <a:pt x="14" y="22"/>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22"/>
              <p:cNvSpPr>
                <a:spLocks/>
              </p:cNvSpPr>
              <p:nvPr/>
            </p:nvSpPr>
            <p:spPr bwMode="auto">
              <a:xfrm>
                <a:off x="7262813" y="804863"/>
                <a:ext cx="85725"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9"/>
                    </a:cubicBezTo>
                    <a:cubicBezTo>
                      <a:pt x="2" y="3"/>
                      <a:pt x="7"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p:nvSpPr>
            <p:spPr bwMode="auto">
              <a:xfrm>
                <a:off x="7127875" y="600075"/>
                <a:ext cx="87312" cy="84138"/>
              </a:xfrm>
              <a:custGeom>
                <a:avLst/>
                <a:gdLst>
                  <a:gd name="T0" fmla="*/ 9 w 22"/>
                  <a:gd name="T1" fmla="*/ 20 h 21"/>
                  <a:gd name="T2" fmla="*/ 1 w 22"/>
                  <a:gd name="T3" fmla="*/ 8 h 21"/>
                  <a:gd name="T4" fmla="*/ 13 w 22"/>
                  <a:gd name="T5" fmla="*/ 1 h 21"/>
                  <a:gd name="T6" fmla="*/ 21 w 22"/>
                  <a:gd name="T7" fmla="*/ 12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3"/>
                      <a:pt x="1" y="8"/>
                    </a:cubicBezTo>
                    <a:cubicBezTo>
                      <a:pt x="3" y="3"/>
                      <a:pt x="8" y="0"/>
                      <a:pt x="13" y="1"/>
                    </a:cubicBezTo>
                    <a:cubicBezTo>
                      <a:pt x="18" y="2"/>
                      <a:pt x="22" y="7"/>
                      <a:pt x="21" y="12"/>
                    </a:cubicBezTo>
                    <a:cubicBezTo>
                      <a:pt x="19" y="17"/>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p:nvSpPr>
            <p:spPr bwMode="auto">
              <a:xfrm>
                <a:off x="6637338" y="917575"/>
                <a:ext cx="84137" cy="88900"/>
              </a:xfrm>
              <a:custGeom>
                <a:avLst/>
                <a:gdLst>
                  <a:gd name="T0" fmla="*/ 9 w 21"/>
                  <a:gd name="T1" fmla="*/ 21 h 22"/>
                  <a:gd name="T2" fmla="*/ 1 w 21"/>
                  <a:gd name="T3" fmla="*/ 9 h 22"/>
                  <a:gd name="T4" fmla="*/ 13 w 21"/>
                  <a:gd name="T5" fmla="*/ 2 h 22"/>
                  <a:gd name="T6" fmla="*/ 20 w 21"/>
                  <a:gd name="T7" fmla="*/ 13 h 22"/>
                  <a:gd name="T8" fmla="*/ 9 w 21"/>
                  <a:gd name="T9" fmla="*/ 21 h 22"/>
                </a:gdLst>
                <a:ahLst/>
                <a:cxnLst>
                  <a:cxn ang="0">
                    <a:pos x="T0" y="T1"/>
                  </a:cxn>
                  <a:cxn ang="0">
                    <a:pos x="T2" y="T3"/>
                  </a:cxn>
                  <a:cxn ang="0">
                    <a:pos x="T4" y="T5"/>
                  </a:cxn>
                  <a:cxn ang="0">
                    <a:pos x="T6" y="T7"/>
                  </a:cxn>
                  <a:cxn ang="0">
                    <a:pos x="T8" y="T9"/>
                  </a:cxn>
                </a:cxnLst>
                <a:rect l="0" t="0" r="r" b="b"/>
                <a:pathLst>
                  <a:path w="21" h="22">
                    <a:moveTo>
                      <a:pt x="9" y="21"/>
                    </a:moveTo>
                    <a:cubicBezTo>
                      <a:pt x="3" y="19"/>
                      <a:pt x="0" y="14"/>
                      <a:pt x="1" y="9"/>
                    </a:cubicBezTo>
                    <a:cubicBezTo>
                      <a:pt x="2" y="4"/>
                      <a:pt x="7" y="0"/>
                      <a:pt x="13" y="2"/>
                    </a:cubicBezTo>
                    <a:cubicBezTo>
                      <a:pt x="18" y="3"/>
                      <a:pt x="21" y="8"/>
                      <a:pt x="20" y="13"/>
                    </a:cubicBezTo>
                    <a:cubicBezTo>
                      <a:pt x="19" y="18"/>
                      <a:pt x="14" y="22"/>
                      <a:pt x="9" y="21"/>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p:nvSpPr>
            <p:spPr bwMode="auto">
              <a:xfrm>
                <a:off x="7219950" y="1050925"/>
                <a:ext cx="84137"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4" y="19"/>
                      <a:pt x="0" y="14"/>
                      <a:pt x="1" y="9"/>
                    </a:cubicBezTo>
                    <a:cubicBezTo>
                      <a:pt x="2" y="3"/>
                      <a:pt x="8"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p:nvSpPr>
            <p:spPr bwMode="auto">
              <a:xfrm>
                <a:off x="6894513" y="1042988"/>
                <a:ext cx="115887" cy="115888"/>
              </a:xfrm>
              <a:custGeom>
                <a:avLst/>
                <a:gdLst>
                  <a:gd name="T0" fmla="*/ 12 w 29"/>
                  <a:gd name="T1" fmla="*/ 28 h 29"/>
                  <a:gd name="T2" fmla="*/ 1 w 29"/>
                  <a:gd name="T3" fmla="*/ 12 h 29"/>
                  <a:gd name="T4" fmla="*/ 17 w 29"/>
                  <a:gd name="T5" fmla="*/ 1 h 29"/>
                  <a:gd name="T6" fmla="*/ 28 w 29"/>
                  <a:gd name="T7" fmla="*/ 17 h 29"/>
                  <a:gd name="T8" fmla="*/ 12 w 29"/>
                  <a:gd name="T9" fmla="*/ 28 h 29"/>
                </a:gdLst>
                <a:ahLst/>
                <a:cxnLst>
                  <a:cxn ang="0">
                    <a:pos x="T0" y="T1"/>
                  </a:cxn>
                  <a:cxn ang="0">
                    <a:pos x="T2" y="T3"/>
                  </a:cxn>
                  <a:cxn ang="0">
                    <a:pos x="T4" y="T5"/>
                  </a:cxn>
                  <a:cxn ang="0">
                    <a:pos x="T6" y="T7"/>
                  </a:cxn>
                  <a:cxn ang="0">
                    <a:pos x="T8" y="T9"/>
                  </a:cxn>
                </a:cxnLst>
                <a:rect l="0" t="0" r="r" b="b"/>
                <a:pathLst>
                  <a:path w="29" h="29">
                    <a:moveTo>
                      <a:pt x="12" y="28"/>
                    </a:moveTo>
                    <a:cubicBezTo>
                      <a:pt x="4" y="26"/>
                      <a:pt x="0" y="19"/>
                      <a:pt x="1" y="12"/>
                    </a:cubicBezTo>
                    <a:cubicBezTo>
                      <a:pt x="3" y="5"/>
                      <a:pt x="10" y="0"/>
                      <a:pt x="17" y="1"/>
                    </a:cubicBezTo>
                    <a:cubicBezTo>
                      <a:pt x="25" y="3"/>
                      <a:pt x="29" y="10"/>
                      <a:pt x="28" y="17"/>
                    </a:cubicBezTo>
                    <a:cubicBezTo>
                      <a:pt x="26" y="25"/>
                      <a:pt x="19" y="29"/>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p:nvSpPr>
            <p:spPr bwMode="auto">
              <a:xfrm>
                <a:off x="7135813" y="885825"/>
                <a:ext cx="119062" cy="120650"/>
              </a:xfrm>
              <a:custGeom>
                <a:avLst/>
                <a:gdLst>
                  <a:gd name="T0" fmla="*/ 2 w 30"/>
                  <a:gd name="T1" fmla="*/ 12 h 30"/>
                  <a:gd name="T2" fmla="*/ 18 w 30"/>
                  <a:gd name="T3" fmla="*/ 2 h 30"/>
                  <a:gd name="T4" fmla="*/ 28 w 30"/>
                  <a:gd name="T5" fmla="*/ 18 h 30"/>
                  <a:gd name="T6" fmla="*/ 12 w 30"/>
                  <a:gd name="T7" fmla="*/ 28 h 30"/>
                  <a:gd name="T8" fmla="*/ 2 w 30"/>
                  <a:gd name="T9" fmla="*/ 12 h 30"/>
                </a:gdLst>
                <a:ahLst/>
                <a:cxnLst>
                  <a:cxn ang="0">
                    <a:pos x="T0" y="T1"/>
                  </a:cxn>
                  <a:cxn ang="0">
                    <a:pos x="T2" y="T3"/>
                  </a:cxn>
                  <a:cxn ang="0">
                    <a:pos x="T4" y="T5"/>
                  </a:cxn>
                  <a:cxn ang="0">
                    <a:pos x="T6" y="T7"/>
                  </a:cxn>
                  <a:cxn ang="0">
                    <a:pos x="T8" y="T9"/>
                  </a:cxn>
                </a:cxnLst>
                <a:rect l="0" t="0" r="r" b="b"/>
                <a:pathLst>
                  <a:path w="30" h="30">
                    <a:moveTo>
                      <a:pt x="2" y="12"/>
                    </a:moveTo>
                    <a:cubicBezTo>
                      <a:pt x="3" y="5"/>
                      <a:pt x="11" y="0"/>
                      <a:pt x="18" y="2"/>
                    </a:cubicBezTo>
                    <a:cubicBezTo>
                      <a:pt x="25" y="3"/>
                      <a:pt x="30" y="11"/>
                      <a:pt x="28" y="18"/>
                    </a:cubicBezTo>
                    <a:cubicBezTo>
                      <a:pt x="27" y="25"/>
                      <a:pt x="20" y="30"/>
                      <a:pt x="12" y="28"/>
                    </a:cubicBezTo>
                    <a:cubicBezTo>
                      <a:pt x="5" y="27"/>
                      <a:pt x="0" y="20"/>
                      <a:pt x="2"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p:nvSpPr>
            <p:spPr bwMode="auto">
              <a:xfrm>
                <a:off x="6745288" y="804863"/>
                <a:ext cx="117475" cy="117475"/>
              </a:xfrm>
              <a:custGeom>
                <a:avLst/>
                <a:gdLst>
                  <a:gd name="T0" fmla="*/ 1 w 29"/>
                  <a:gd name="T1" fmla="*/ 12 h 29"/>
                  <a:gd name="T2" fmla="*/ 17 w 29"/>
                  <a:gd name="T3" fmla="*/ 1 h 29"/>
                  <a:gd name="T4" fmla="*/ 28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10" y="0"/>
                      <a:pt x="17" y="1"/>
                    </a:cubicBezTo>
                    <a:cubicBezTo>
                      <a:pt x="24" y="3"/>
                      <a:pt x="29" y="10"/>
                      <a:pt x="28" y="17"/>
                    </a:cubicBezTo>
                    <a:cubicBezTo>
                      <a:pt x="26" y="25"/>
                      <a:pt x="19" y="29"/>
                      <a:pt x="12" y="28"/>
                    </a:cubicBezTo>
                    <a:cubicBezTo>
                      <a:pt x="4" y="26"/>
                      <a:pt x="0" y="19"/>
                      <a:pt x="1"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p:nvSpPr>
            <p:spPr bwMode="auto">
              <a:xfrm>
                <a:off x="7042150" y="1009650"/>
                <a:ext cx="125412" cy="125413"/>
              </a:xfrm>
              <a:custGeom>
                <a:avLst/>
                <a:gdLst>
                  <a:gd name="T0" fmla="*/ 8 w 31"/>
                  <a:gd name="T1" fmla="*/ 4 h 31"/>
                  <a:gd name="T2" fmla="*/ 27 w 31"/>
                  <a:gd name="T3" fmla="*/ 8 h 31"/>
                  <a:gd name="T4" fmla="*/ 23 w 31"/>
                  <a:gd name="T5" fmla="*/ 27 h 31"/>
                  <a:gd name="T6" fmla="*/ 4 w 31"/>
                  <a:gd name="T7" fmla="*/ 23 h 31"/>
                  <a:gd name="T8" fmla="*/ 8 w 31"/>
                  <a:gd name="T9" fmla="*/ 4 h 31"/>
                </a:gdLst>
                <a:ahLst/>
                <a:cxnLst>
                  <a:cxn ang="0">
                    <a:pos x="T0" y="T1"/>
                  </a:cxn>
                  <a:cxn ang="0">
                    <a:pos x="T2" y="T3"/>
                  </a:cxn>
                  <a:cxn ang="0">
                    <a:pos x="T4" y="T5"/>
                  </a:cxn>
                  <a:cxn ang="0">
                    <a:pos x="T6" y="T7"/>
                  </a:cxn>
                  <a:cxn ang="0">
                    <a:pos x="T8" y="T9"/>
                  </a:cxn>
                </a:cxnLst>
                <a:rect l="0" t="0" r="r" b="b"/>
                <a:pathLst>
                  <a:path w="31" h="31">
                    <a:moveTo>
                      <a:pt x="8" y="4"/>
                    </a:moveTo>
                    <a:cubicBezTo>
                      <a:pt x="14" y="0"/>
                      <a:pt x="23" y="2"/>
                      <a:pt x="27" y="8"/>
                    </a:cubicBezTo>
                    <a:cubicBezTo>
                      <a:pt x="31" y="15"/>
                      <a:pt x="29" y="23"/>
                      <a:pt x="23" y="27"/>
                    </a:cubicBezTo>
                    <a:cubicBezTo>
                      <a:pt x="17" y="31"/>
                      <a:pt x="8" y="29"/>
                      <a:pt x="4" y="23"/>
                    </a:cubicBezTo>
                    <a:cubicBezTo>
                      <a:pt x="0" y="17"/>
                      <a:pt x="2"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p:nvSpPr>
            <p:spPr bwMode="auto">
              <a:xfrm>
                <a:off x="6826250" y="676275"/>
                <a:ext cx="120650" cy="120650"/>
              </a:xfrm>
              <a:custGeom>
                <a:avLst/>
                <a:gdLst>
                  <a:gd name="T0" fmla="*/ 8 w 30"/>
                  <a:gd name="T1" fmla="*/ 4 h 30"/>
                  <a:gd name="T2" fmla="*/ 26 w 30"/>
                  <a:gd name="T3" fmla="*/ 8 h 30"/>
                  <a:gd name="T4" fmla="*/ 22 w 30"/>
                  <a:gd name="T5" fmla="*/ 26 h 30"/>
                  <a:gd name="T6" fmla="*/ 4 w 30"/>
                  <a:gd name="T7" fmla="*/ 22 h 30"/>
                  <a:gd name="T8" fmla="*/ 8 w 30"/>
                  <a:gd name="T9" fmla="*/ 4 h 30"/>
                </a:gdLst>
                <a:ahLst/>
                <a:cxnLst>
                  <a:cxn ang="0">
                    <a:pos x="T0" y="T1"/>
                  </a:cxn>
                  <a:cxn ang="0">
                    <a:pos x="T2" y="T3"/>
                  </a:cxn>
                  <a:cxn ang="0">
                    <a:pos x="T4" y="T5"/>
                  </a:cxn>
                  <a:cxn ang="0">
                    <a:pos x="T6" y="T7"/>
                  </a:cxn>
                  <a:cxn ang="0">
                    <a:pos x="T8" y="T9"/>
                  </a:cxn>
                </a:cxnLst>
                <a:rect l="0" t="0" r="r" b="b"/>
                <a:pathLst>
                  <a:path w="30" h="30">
                    <a:moveTo>
                      <a:pt x="8" y="4"/>
                    </a:moveTo>
                    <a:cubicBezTo>
                      <a:pt x="14" y="0"/>
                      <a:pt x="22" y="1"/>
                      <a:pt x="26" y="8"/>
                    </a:cubicBezTo>
                    <a:cubicBezTo>
                      <a:pt x="30" y="14"/>
                      <a:pt x="29" y="22"/>
                      <a:pt x="22" y="26"/>
                    </a:cubicBezTo>
                    <a:cubicBezTo>
                      <a:pt x="16" y="30"/>
                      <a:pt x="8" y="29"/>
                      <a:pt x="4" y="22"/>
                    </a:cubicBezTo>
                    <a:cubicBezTo>
                      <a:pt x="0" y="16"/>
                      <a:pt x="1"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p:nvSpPr>
            <p:spPr bwMode="auto">
              <a:xfrm>
                <a:off x="6765925" y="957263"/>
                <a:ext cx="123825" cy="125413"/>
              </a:xfrm>
              <a:custGeom>
                <a:avLst/>
                <a:gdLst>
                  <a:gd name="T0" fmla="*/ 27 w 31"/>
                  <a:gd name="T1" fmla="*/ 8 h 31"/>
                  <a:gd name="T2" fmla="*/ 23 w 31"/>
                  <a:gd name="T3" fmla="*/ 27 h 31"/>
                  <a:gd name="T4" fmla="*/ 4 w 31"/>
                  <a:gd name="T5" fmla="*/ 23 h 31"/>
                  <a:gd name="T6" fmla="*/ 8 w 31"/>
                  <a:gd name="T7" fmla="*/ 4 h 31"/>
                  <a:gd name="T8" fmla="*/ 27 w 31"/>
                  <a:gd name="T9" fmla="*/ 8 h 31"/>
                </a:gdLst>
                <a:ahLst/>
                <a:cxnLst>
                  <a:cxn ang="0">
                    <a:pos x="T0" y="T1"/>
                  </a:cxn>
                  <a:cxn ang="0">
                    <a:pos x="T2" y="T3"/>
                  </a:cxn>
                  <a:cxn ang="0">
                    <a:pos x="T4" y="T5"/>
                  </a:cxn>
                  <a:cxn ang="0">
                    <a:pos x="T6" y="T7"/>
                  </a:cxn>
                  <a:cxn ang="0">
                    <a:pos x="T8" y="T9"/>
                  </a:cxn>
                </a:cxnLst>
                <a:rect l="0" t="0" r="r" b="b"/>
                <a:pathLst>
                  <a:path w="31" h="31">
                    <a:moveTo>
                      <a:pt x="27" y="8"/>
                    </a:moveTo>
                    <a:cubicBezTo>
                      <a:pt x="31" y="15"/>
                      <a:pt x="29" y="23"/>
                      <a:pt x="23" y="27"/>
                    </a:cubicBezTo>
                    <a:cubicBezTo>
                      <a:pt x="17" y="31"/>
                      <a:pt x="8" y="29"/>
                      <a:pt x="4" y="23"/>
                    </a:cubicBezTo>
                    <a:cubicBezTo>
                      <a:pt x="0" y="17"/>
                      <a:pt x="2" y="8"/>
                      <a:pt x="8" y="4"/>
                    </a:cubicBezTo>
                    <a:cubicBezTo>
                      <a:pt x="14" y="0"/>
                      <a:pt x="23" y="2"/>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32"/>
              <p:cNvSpPr>
                <a:spLocks/>
              </p:cNvSpPr>
              <p:nvPr/>
            </p:nvSpPr>
            <p:spPr bwMode="auto">
              <a:xfrm>
                <a:off x="7102475" y="741363"/>
                <a:ext cx="125412" cy="120650"/>
              </a:xfrm>
              <a:custGeom>
                <a:avLst/>
                <a:gdLst>
                  <a:gd name="T0" fmla="*/ 27 w 31"/>
                  <a:gd name="T1" fmla="*/ 8 h 30"/>
                  <a:gd name="T2" fmla="*/ 23 w 31"/>
                  <a:gd name="T3" fmla="*/ 26 h 30"/>
                  <a:gd name="T4" fmla="*/ 4 w 31"/>
                  <a:gd name="T5" fmla="*/ 22 h 30"/>
                  <a:gd name="T6" fmla="*/ 8 w 31"/>
                  <a:gd name="T7" fmla="*/ 4 h 30"/>
                  <a:gd name="T8" fmla="*/ 27 w 31"/>
                  <a:gd name="T9" fmla="*/ 8 h 30"/>
                </a:gdLst>
                <a:ahLst/>
                <a:cxnLst>
                  <a:cxn ang="0">
                    <a:pos x="T0" y="T1"/>
                  </a:cxn>
                  <a:cxn ang="0">
                    <a:pos x="T2" y="T3"/>
                  </a:cxn>
                  <a:cxn ang="0">
                    <a:pos x="T4" y="T5"/>
                  </a:cxn>
                  <a:cxn ang="0">
                    <a:pos x="T6" y="T7"/>
                  </a:cxn>
                  <a:cxn ang="0">
                    <a:pos x="T8" y="T9"/>
                  </a:cxn>
                </a:cxnLst>
                <a:rect l="0" t="0" r="r" b="b"/>
                <a:pathLst>
                  <a:path w="31" h="30">
                    <a:moveTo>
                      <a:pt x="27" y="8"/>
                    </a:moveTo>
                    <a:cubicBezTo>
                      <a:pt x="31" y="14"/>
                      <a:pt x="29" y="22"/>
                      <a:pt x="23" y="26"/>
                    </a:cubicBezTo>
                    <a:cubicBezTo>
                      <a:pt x="16" y="30"/>
                      <a:pt x="8" y="29"/>
                      <a:pt x="4" y="22"/>
                    </a:cubicBezTo>
                    <a:cubicBezTo>
                      <a:pt x="0" y="16"/>
                      <a:pt x="2" y="8"/>
                      <a:pt x="8" y="4"/>
                    </a:cubicBezTo>
                    <a:cubicBezTo>
                      <a:pt x="14" y="0"/>
                      <a:pt x="22" y="1"/>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0" name="Group 9"/>
            <p:cNvGrpSpPr/>
            <p:nvPr/>
          </p:nvGrpSpPr>
          <p:grpSpPr>
            <a:xfrm>
              <a:off x="1573213" y="1862986"/>
              <a:ext cx="5489575" cy="1130300"/>
              <a:chOff x="1116013" y="684213"/>
              <a:chExt cx="5489575" cy="1130300"/>
            </a:xfrm>
          </p:grpSpPr>
          <p:sp>
            <p:nvSpPr>
              <p:cNvPr id="11" name="Freeform 10"/>
              <p:cNvSpPr>
                <a:spLocks/>
              </p:cNvSpPr>
              <p:nvPr/>
            </p:nvSpPr>
            <p:spPr bwMode="auto">
              <a:xfrm>
                <a:off x="1116013" y="1017588"/>
                <a:ext cx="1155700" cy="776288"/>
              </a:xfrm>
              <a:custGeom>
                <a:avLst/>
                <a:gdLst>
                  <a:gd name="T0" fmla="*/ 277 w 288"/>
                  <a:gd name="T1" fmla="*/ 193 h 193"/>
                  <a:gd name="T2" fmla="*/ 242 w 288"/>
                  <a:gd name="T3" fmla="*/ 193 h 193"/>
                  <a:gd name="T4" fmla="*/ 231 w 288"/>
                  <a:gd name="T5" fmla="*/ 182 h 193"/>
                  <a:gd name="T6" fmla="*/ 231 w 288"/>
                  <a:gd name="T7" fmla="*/ 143 h 193"/>
                  <a:gd name="T8" fmla="*/ 231 w 288"/>
                  <a:gd name="T9" fmla="*/ 79 h 193"/>
                  <a:gd name="T10" fmla="*/ 210 w 288"/>
                  <a:gd name="T11" fmla="*/ 51 h 193"/>
                  <a:gd name="T12" fmla="*/ 170 w 288"/>
                  <a:gd name="T13" fmla="*/ 67 h 193"/>
                  <a:gd name="T14" fmla="*/ 170 w 288"/>
                  <a:gd name="T15" fmla="*/ 143 h 193"/>
                  <a:gd name="T16" fmla="*/ 170 w 288"/>
                  <a:gd name="T17" fmla="*/ 182 h 193"/>
                  <a:gd name="T18" fmla="*/ 159 w 288"/>
                  <a:gd name="T19" fmla="*/ 193 h 193"/>
                  <a:gd name="T20" fmla="*/ 127 w 288"/>
                  <a:gd name="T21" fmla="*/ 193 h 193"/>
                  <a:gd name="T22" fmla="*/ 115 w 288"/>
                  <a:gd name="T23" fmla="*/ 182 h 193"/>
                  <a:gd name="T24" fmla="*/ 115 w 288"/>
                  <a:gd name="T25" fmla="*/ 143 h 193"/>
                  <a:gd name="T26" fmla="*/ 115 w 288"/>
                  <a:gd name="T27" fmla="*/ 79 h 193"/>
                  <a:gd name="T28" fmla="*/ 95 w 288"/>
                  <a:gd name="T29" fmla="*/ 51 h 193"/>
                  <a:gd name="T30" fmla="*/ 58 w 288"/>
                  <a:gd name="T31" fmla="*/ 67 h 193"/>
                  <a:gd name="T32" fmla="*/ 58 w 288"/>
                  <a:gd name="T33" fmla="*/ 143 h 193"/>
                  <a:gd name="T34" fmla="*/ 58 w 288"/>
                  <a:gd name="T35" fmla="*/ 182 h 193"/>
                  <a:gd name="T36" fmla="*/ 47 w 288"/>
                  <a:gd name="T37" fmla="*/ 193 h 193"/>
                  <a:gd name="T38" fmla="*/ 12 w 288"/>
                  <a:gd name="T39" fmla="*/ 193 h 193"/>
                  <a:gd name="T40" fmla="*/ 0 w 288"/>
                  <a:gd name="T41" fmla="*/ 182 h 193"/>
                  <a:gd name="T42" fmla="*/ 0 w 288"/>
                  <a:gd name="T43" fmla="*/ 143 h 193"/>
                  <a:gd name="T44" fmla="*/ 0 w 288"/>
                  <a:gd name="T45" fmla="*/ 16 h 193"/>
                  <a:gd name="T46" fmla="*/ 11 w 288"/>
                  <a:gd name="T47" fmla="*/ 6 h 193"/>
                  <a:gd name="T48" fmla="*/ 43 w 288"/>
                  <a:gd name="T49" fmla="*/ 6 h 193"/>
                  <a:gd name="T50" fmla="*/ 54 w 288"/>
                  <a:gd name="T51" fmla="*/ 14 h 193"/>
                  <a:gd name="T52" fmla="*/ 55 w 288"/>
                  <a:gd name="T53" fmla="*/ 21 h 193"/>
                  <a:gd name="T54" fmla="*/ 110 w 288"/>
                  <a:gd name="T55" fmla="*/ 0 h 193"/>
                  <a:gd name="T56" fmla="*/ 158 w 288"/>
                  <a:gd name="T57" fmla="*/ 26 h 193"/>
                  <a:gd name="T58" fmla="*/ 225 w 288"/>
                  <a:gd name="T59" fmla="*/ 0 h 193"/>
                  <a:gd name="T60" fmla="*/ 281 w 288"/>
                  <a:gd name="T61" fmla="*/ 33 h 193"/>
                  <a:gd name="T62" fmla="*/ 288 w 288"/>
                  <a:gd name="T63" fmla="*/ 93 h 193"/>
                  <a:gd name="T64" fmla="*/ 288 w 288"/>
                  <a:gd name="T65" fmla="*/ 143 h 193"/>
                  <a:gd name="T66" fmla="*/ 288 w 288"/>
                  <a:gd name="T67" fmla="*/ 182 h 193"/>
                  <a:gd name="T68" fmla="*/ 277 w 288"/>
                  <a:gd name="T6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193">
                    <a:moveTo>
                      <a:pt x="277" y="193"/>
                    </a:moveTo>
                    <a:cubicBezTo>
                      <a:pt x="242" y="193"/>
                      <a:pt x="242" y="193"/>
                      <a:pt x="242" y="193"/>
                    </a:cubicBezTo>
                    <a:cubicBezTo>
                      <a:pt x="234" y="193"/>
                      <a:pt x="231" y="191"/>
                      <a:pt x="231" y="182"/>
                    </a:cubicBezTo>
                    <a:cubicBezTo>
                      <a:pt x="231" y="143"/>
                      <a:pt x="231" y="143"/>
                      <a:pt x="231" y="143"/>
                    </a:cubicBezTo>
                    <a:cubicBezTo>
                      <a:pt x="231" y="79"/>
                      <a:pt x="231" y="79"/>
                      <a:pt x="231" y="79"/>
                    </a:cubicBezTo>
                    <a:cubicBezTo>
                      <a:pt x="231" y="64"/>
                      <a:pt x="227" y="51"/>
                      <a:pt x="210" y="51"/>
                    </a:cubicBezTo>
                    <a:cubicBezTo>
                      <a:pt x="196" y="51"/>
                      <a:pt x="180" y="59"/>
                      <a:pt x="170" y="67"/>
                    </a:cubicBezTo>
                    <a:cubicBezTo>
                      <a:pt x="170" y="143"/>
                      <a:pt x="170" y="143"/>
                      <a:pt x="170" y="143"/>
                    </a:cubicBezTo>
                    <a:cubicBezTo>
                      <a:pt x="170" y="182"/>
                      <a:pt x="170" y="182"/>
                      <a:pt x="170" y="182"/>
                    </a:cubicBezTo>
                    <a:cubicBezTo>
                      <a:pt x="170" y="190"/>
                      <a:pt x="167" y="193"/>
                      <a:pt x="159" y="193"/>
                    </a:cubicBezTo>
                    <a:cubicBezTo>
                      <a:pt x="127" y="193"/>
                      <a:pt x="127" y="193"/>
                      <a:pt x="127" y="193"/>
                    </a:cubicBezTo>
                    <a:cubicBezTo>
                      <a:pt x="119" y="193"/>
                      <a:pt x="115" y="191"/>
                      <a:pt x="115" y="182"/>
                    </a:cubicBezTo>
                    <a:cubicBezTo>
                      <a:pt x="115" y="143"/>
                      <a:pt x="115" y="143"/>
                      <a:pt x="115" y="143"/>
                    </a:cubicBezTo>
                    <a:cubicBezTo>
                      <a:pt x="115" y="79"/>
                      <a:pt x="115" y="79"/>
                      <a:pt x="115" y="79"/>
                    </a:cubicBezTo>
                    <a:cubicBezTo>
                      <a:pt x="115" y="64"/>
                      <a:pt x="112" y="51"/>
                      <a:pt x="95" y="51"/>
                    </a:cubicBezTo>
                    <a:cubicBezTo>
                      <a:pt x="82" y="51"/>
                      <a:pt x="69" y="58"/>
                      <a:pt x="58" y="67"/>
                    </a:cubicBezTo>
                    <a:cubicBezTo>
                      <a:pt x="58" y="143"/>
                      <a:pt x="58" y="143"/>
                      <a:pt x="58" y="143"/>
                    </a:cubicBezTo>
                    <a:cubicBezTo>
                      <a:pt x="58" y="182"/>
                      <a:pt x="58" y="182"/>
                      <a:pt x="58" y="182"/>
                    </a:cubicBezTo>
                    <a:cubicBezTo>
                      <a:pt x="58" y="190"/>
                      <a:pt x="55" y="193"/>
                      <a:pt x="47" y="193"/>
                    </a:cubicBezTo>
                    <a:cubicBezTo>
                      <a:pt x="12" y="193"/>
                      <a:pt x="12" y="193"/>
                      <a:pt x="12" y="193"/>
                    </a:cubicBezTo>
                    <a:cubicBezTo>
                      <a:pt x="4" y="193"/>
                      <a:pt x="0" y="191"/>
                      <a:pt x="0" y="182"/>
                    </a:cubicBezTo>
                    <a:cubicBezTo>
                      <a:pt x="0" y="143"/>
                      <a:pt x="0" y="143"/>
                      <a:pt x="0" y="143"/>
                    </a:cubicBezTo>
                    <a:cubicBezTo>
                      <a:pt x="0" y="16"/>
                      <a:pt x="0" y="16"/>
                      <a:pt x="0" y="16"/>
                    </a:cubicBezTo>
                    <a:cubicBezTo>
                      <a:pt x="0" y="9"/>
                      <a:pt x="5" y="6"/>
                      <a:pt x="11" y="6"/>
                    </a:cubicBezTo>
                    <a:cubicBezTo>
                      <a:pt x="43" y="6"/>
                      <a:pt x="43" y="6"/>
                      <a:pt x="43" y="6"/>
                    </a:cubicBezTo>
                    <a:cubicBezTo>
                      <a:pt x="49" y="6"/>
                      <a:pt x="53" y="8"/>
                      <a:pt x="54" y="14"/>
                    </a:cubicBezTo>
                    <a:cubicBezTo>
                      <a:pt x="55" y="21"/>
                      <a:pt x="55" y="21"/>
                      <a:pt x="55" y="21"/>
                    </a:cubicBezTo>
                    <a:cubicBezTo>
                      <a:pt x="70" y="8"/>
                      <a:pt x="90" y="0"/>
                      <a:pt x="110" y="0"/>
                    </a:cubicBezTo>
                    <a:cubicBezTo>
                      <a:pt x="135" y="0"/>
                      <a:pt x="150" y="13"/>
                      <a:pt x="158" y="26"/>
                    </a:cubicBezTo>
                    <a:cubicBezTo>
                      <a:pt x="175" y="9"/>
                      <a:pt x="201" y="0"/>
                      <a:pt x="225" y="0"/>
                    </a:cubicBezTo>
                    <a:cubicBezTo>
                      <a:pt x="255" y="0"/>
                      <a:pt x="274" y="17"/>
                      <a:pt x="281" y="33"/>
                    </a:cubicBezTo>
                    <a:cubicBezTo>
                      <a:pt x="288" y="49"/>
                      <a:pt x="288" y="66"/>
                      <a:pt x="288" y="93"/>
                    </a:cubicBezTo>
                    <a:cubicBezTo>
                      <a:pt x="288" y="143"/>
                      <a:pt x="288" y="143"/>
                      <a:pt x="288" y="143"/>
                    </a:cubicBezTo>
                    <a:cubicBezTo>
                      <a:pt x="288" y="182"/>
                      <a:pt x="288" y="182"/>
                      <a:pt x="288" y="182"/>
                    </a:cubicBezTo>
                    <a:cubicBezTo>
                      <a:pt x="288" y="190"/>
                      <a:pt x="285" y="193"/>
                      <a:pt x="277" y="193"/>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1"/>
              <p:cNvSpPr>
                <a:spLocks noEditPoints="1"/>
              </p:cNvSpPr>
              <p:nvPr/>
            </p:nvSpPr>
            <p:spPr bwMode="auto">
              <a:xfrm>
                <a:off x="2319338" y="1017588"/>
                <a:ext cx="730250" cy="796925"/>
              </a:xfrm>
              <a:custGeom>
                <a:avLst/>
                <a:gdLst>
                  <a:gd name="T0" fmla="*/ 168 w 182"/>
                  <a:gd name="T1" fmla="*/ 115 h 198"/>
                  <a:gd name="T2" fmla="*/ 61 w 182"/>
                  <a:gd name="T3" fmla="*/ 115 h 198"/>
                  <a:gd name="T4" fmla="*/ 110 w 182"/>
                  <a:gd name="T5" fmla="*/ 153 h 198"/>
                  <a:gd name="T6" fmla="*/ 159 w 182"/>
                  <a:gd name="T7" fmla="*/ 143 h 198"/>
                  <a:gd name="T8" fmla="*/ 163 w 182"/>
                  <a:gd name="T9" fmla="*/ 141 h 198"/>
                  <a:gd name="T10" fmla="*/ 169 w 182"/>
                  <a:gd name="T11" fmla="*/ 147 h 198"/>
                  <a:gd name="T12" fmla="*/ 177 w 182"/>
                  <a:gd name="T13" fmla="*/ 177 h 198"/>
                  <a:gd name="T14" fmla="*/ 169 w 182"/>
                  <a:gd name="T15" fmla="*/ 185 h 198"/>
                  <a:gd name="T16" fmla="*/ 100 w 182"/>
                  <a:gd name="T17" fmla="*/ 198 h 198"/>
                  <a:gd name="T18" fmla="*/ 0 w 182"/>
                  <a:gd name="T19" fmla="*/ 99 h 198"/>
                  <a:gd name="T20" fmla="*/ 99 w 182"/>
                  <a:gd name="T21" fmla="*/ 0 h 198"/>
                  <a:gd name="T22" fmla="*/ 159 w 182"/>
                  <a:gd name="T23" fmla="*/ 25 h 198"/>
                  <a:gd name="T24" fmla="*/ 182 w 182"/>
                  <a:gd name="T25" fmla="*/ 99 h 198"/>
                  <a:gd name="T26" fmla="*/ 182 w 182"/>
                  <a:gd name="T27" fmla="*/ 104 h 198"/>
                  <a:gd name="T28" fmla="*/ 168 w 182"/>
                  <a:gd name="T29" fmla="*/ 115 h 198"/>
                  <a:gd name="T30" fmla="*/ 96 w 182"/>
                  <a:gd name="T31" fmla="*/ 45 h 198"/>
                  <a:gd name="T32" fmla="*/ 61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8" y="115"/>
                    </a:moveTo>
                    <a:cubicBezTo>
                      <a:pt x="61" y="115"/>
                      <a:pt x="61" y="115"/>
                      <a:pt x="61" y="115"/>
                    </a:cubicBezTo>
                    <a:cubicBezTo>
                      <a:pt x="65" y="139"/>
                      <a:pt x="87" y="153"/>
                      <a:pt x="110" y="153"/>
                    </a:cubicBezTo>
                    <a:cubicBezTo>
                      <a:pt x="127" y="153"/>
                      <a:pt x="143" y="149"/>
                      <a:pt x="159" y="143"/>
                    </a:cubicBezTo>
                    <a:cubicBezTo>
                      <a:pt x="160" y="142"/>
                      <a:pt x="162" y="141"/>
                      <a:pt x="163" y="141"/>
                    </a:cubicBezTo>
                    <a:cubicBezTo>
                      <a:pt x="167" y="141"/>
                      <a:pt x="169" y="144"/>
                      <a:pt x="169" y="147"/>
                    </a:cubicBezTo>
                    <a:cubicBezTo>
                      <a:pt x="171" y="153"/>
                      <a:pt x="177" y="171"/>
                      <a:pt x="177" y="177"/>
                    </a:cubicBezTo>
                    <a:cubicBezTo>
                      <a:pt x="177" y="182"/>
                      <a:pt x="173" y="183"/>
                      <a:pt x="169" y="185"/>
                    </a:cubicBezTo>
                    <a:cubicBezTo>
                      <a:pt x="149" y="195"/>
                      <a:pt x="122" y="198"/>
                      <a:pt x="100" y="198"/>
                    </a:cubicBezTo>
                    <a:cubicBezTo>
                      <a:pt x="39" y="198"/>
                      <a:pt x="0" y="161"/>
                      <a:pt x="0" y="99"/>
                    </a:cubicBezTo>
                    <a:cubicBezTo>
                      <a:pt x="0" y="39"/>
                      <a:pt x="40" y="0"/>
                      <a:pt x="99" y="0"/>
                    </a:cubicBezTo>
                    <a:cubicBezTo>
                      <a:pt x="124" y="0"/>
                      <a:pt x="145" y="9"/>
                      <a:pt x="159" y="25"/>
                    </a:cubicBezTo>
                    <a:cubicBezTo>
                      <a:pt x="178" y="45"/>
                      <a:pt x="182" y="72"/>
                      <a:pt x="182" y="99"/>
                    </a:cubicBezTo>
                    <a:cubicBezTo>
                      <a:pt x="182" y="104"/>
                      <a:pt x="182" y="104"/>
                      <a:pt x="182" y="104"/>
                    </a:cubicBezTo>
                    <a:cubicBezTo>
                      <a:pt x="182" y="113"/>
                      <a:pt x="178" y="115"/>
                      <a:pt x="168" y="115"/>
                    </a:cubicBezTo>
                    <a:moveTo>
                      <a:pt x="96" y="45"/>
                    </a:moveTo>
                    <a:cubicBezTo>
                      <a:pt x="77" y="45"/>
                      <a:pt x="64" y="60"/>
                      <a:pt x="61" y="78"/>
                    </a:cubicBezTo>
                    <a:cubicBezTo>
                      <a:pt x="126" y="78"/>
                      <a:pt x="126" y="78"/>
                      <a:pt x="126" y="78"/>
                    </a:cubicBezTo>
                    <a:cubicBezTo>
                      <a:pt x="126" y="62"/>
                      <a:pt x="116" y="45"/>
                      <a:pt x="96" y="45"/>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2"/>
              <p:cNvSpPr>
                <a:spLocks noEditPoints="1"/>
              </p:cNvSpPr>
              <p:nvPr/>
            </p:nvSpPr>
            <p:spPr bwMode="auto">
              <a:xfrm>
                <a:off x="3098800" y="684213"/>
                <a:ext cx="741362" cy="1130300"/>
              </a:xfrm>
              <a:custGeom>
                <a:avLst/>
                <a:gdLst>
                  <a:gd name="T0" fmla="*/ 175 w 185"/>
                  <a:gd name="T1" fmla="*/ 276 h 281"/>
                  <a:gd name="T2" fmla="*/ 142 w 185"/>
                  <a:gd name="T3" fmla="*/ 276 h 281"/>
                  <a:gd name="T4" fmla="*/ 132 w 185"/>
                  <a:gd name="T5" fmla="*/ 269 h 281"/>
                  <a:gd name="T6" fmla="*/ 131 w 185"/>
                  <a:gd name="T7" fmla="*/ 261 h 281"/>
                  <a:gd name="T8" fmla="*/ 82 w 185"/>
                  <a:gd name="T9" fmla="*/ 281 h 281"/>
                  <a:gd name="T10" fmla="*/ 0 w 185"/>
                  <a:gd name="T11" fmla="*/ 186 h 281"/>
                  <a:gd name="T12" fmla="*/ 84 w 185"/>
                  <a:gd name="T13" fmla="*/ 83 h 281"/>
                  <a:gd name="T14" fmla="*/ 127 w 185"/>
                  <a:gd name="T15" fmla="*/ 98 h 281"/>
                  <a:gd name="T16" fmla="*/ 127 w 185"/>
                  <a:gd name="T17" fmla="*/ 17 h 281"/>
                  <a:gd name="T18" fmla="*/ 136 w 185"/>
                  <a:gd name="T19" fmla="*/ 5 h 281"/>
                  <a:gd name="T20" fmla="*/ 174 w 185"/>
                  <a:gd name="T21" fmla="*/ 0 h 281"/>
                  <a:gd name="T22" fmla="*/ 177 w 185"/>
                  <a:gd name="T23" fmla="*/ 0 h 281"/>
                  <a:gd name="T24" fmla="*/ 185 w 185"/>
                  <a:gd name="T25" fmla="*/ 8 h 281"/>
                  <a:gd name="T26" fmla="*/ 185 w 185"/>
                  <a:gd name="T27" fmla="*/ 266 h 281"/>
                  <a:gd name="T28" fmla="*/ 175 w 185"/>
                  <a:gd name="T29" fmla="*/ 276 h 281"/>
                  <a:gd name="T30" fmla="*/ 127 w 185"/>
                  <a:gd name="T31" fmla="*/ 142 h 281"/>
                  <a:gd name="T32" fmla="*/ 97 w 185"/>
                  <a:gd name="T33" fmla="*/ 130 h 281"/>
                  <a:gd name="T34" fmla="*/ 60 w 185"/>
                  <a:gd name="T35" fmla="*/ 182 h 281"/>
                  <a:gd name="T36" fmla="*/ 96 w 185"/>
                  <a:gd name="T37" fmla="*/ 234 h 281"/>
                  <a:gd name="T38" fmla="*/ 127 w 185"/>
                  <a:gd name="T39" fmla="*/ 221 h 281"/>
                  <a:gd name="T40" fmla="*/ 127 w 185"/>
                  <a:gd name="T41" fmla="*/ 14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281">
                    <a:moveTo>
                      <a:pt x="175" y="276"/>
                    </a:moveTo>
                    <a:cubicBezTo>
                      <a:pt x="142" y="276"/>
                      <a:pt x="142" y="276"/>
                      <a:pt x="142" y="276"/>
                    </a:cubicBezTo>
                    <a:cubicBezTo>
                      <a:pt x="136" y="276"/>
                      <a:pt x="133" y="273"/>
                      <a:pt x="132" y="269"/>
                    </a:cubicBezTo>
                    <a:cubicBezTo>
                      <a:pt x="131" y="261"/>
                      <a:pt x="131" y="261"/>
                      <a:pt x="131" y="261"/>
                    </a:cubicBezTo>
                    <a:cubicBezTo>
                      <a:pt x="122" y="271"/>
                      <a:pt x="101" y="281"/>
                      <a:pt x="82" y="281"/>
                    </a:cubicBezTo>
                    <a:cubicBezTo>
                      <a:pt x="27" y="281"/>
                      <a:pt x="0" y="238"/>
                      <a:pt x="0" y="186"/>
                    </a:cubicBezTo>
                    <a:cubicBezTo>
                      <a:pt x="0" y="135"/>
                      <a:pt x="27" y="83"/>
                      <a:pt x="84" y="83"/>
                    </a:cubicBezTo>
                    <a:cubicBezTo>
                      <a:pt x="101" y="83"/>
                      <a:pt x="117" y="89"/>
                      <a:pt x="127" y="98"/>
                    </a:cubicBezTo>
                    <a:cubicBezTo>
                      <a:pt x="127" y="17"/>
                      <a:pt x="127" y="17"/>
                      <a:pt x="127" y="17"/>
                    </a:cubicBezTo>
                    <a:cubicBezTo>
                      <a:pt x="127" y="10"/>
                      <a:pt x="129" y="6"/>
                      <a:pt x="136" y="5"/>
                    </a:cubicBezTo>
                    <a:cubicBezTo>
                      <a:pt x="174" y="0"/>
                      <a:pt x="174" y="0"/>
                      <a:pt x="174" y="0"/>
                    </a:cubicBezTo>
                    <a:cubicBezTo>
                      <a:pt x="175" y="0"/>
                      <a:pt x="176" y="0"/>
                      <a:pt x="177" y="0"/>
                    </a:cubicBezTo>
                    <a:cubicBezTo>
                      <a:pt x="183" y="0"/>
                      <a:pt x="185" y="3"/>
                      <a:pt x="185" y="8"/>
                    </a:cubicBezTo>
                    <a:cubicBezTo>
                      <a:pt x="185" y="266"/>
                      <a:pt x="185" y="266"/>
                      <a:pt x="185" y="266"/>
                    </a:cubicBezTo>
                    <a:cubicBezTo>
                      <a:pt x="185" y="273"/>
                      <a:pt x="180" y="276"/>
                      <a:pt x="175" y="276"/>
                    </a:cubicBezTo>
                    <a:moveTo>
                      <a:pt x="127" y="142"/>
                    </a:moveTo>
                    <a:cubicBezTo>
                      <a:pt x="120" y="135"/>
                      <a:pt x="108" y="130"/>
                      <a:pt x="97" y="130"/>
                    </a:cubicBezTo>
                    <a:cubicBezTo>
                      <a:pt x="69" y="130"/>
                      <a:pt x="60" y="159"/>
                      <a:pt x="60" y="182"/>
                    </a:cubicBezTo>
                    <a:cubicBezTo>
                      <a:pt x="60" y="206"/>
                      <a:pt x="66" y="234"/>
                      <a:pt x="96" y="234"/>
                    </a:cubicBezTo>
                    <a:cubicBezTo>
                      <a:pt x="107" y="234"/>
                      <a:pt x="121" y="227"/>
                      <a:pt x="127" y="221"/>
                    </a:cubicBezTo>
                    <a:lnTo>
                      <a:pt x="127" y="142"/>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3"/>
              <p:cNvSpPr>
                <a:spLocks/>
              </p:cNvSpPr>
              <p:nvPr/>
            </p:nvSpPr>
            <p:spPr bwMode="auto">
              <a:xfrm>
                <a:off x="3973513" y="820738"/>
                <a:ext cx="473075" cy="993775"/>
              </a:xfrm>
              <a:custGeom>
                <a:avLst/>
                <a:gdLst>
                  <a:gd name="T0" fmla="*/ 1 w 118"/>
                  <a:gd name="T1" fmla="*/ 14 h 247"/>
                  <a:gd name="T2" fmla="*/ 13 w 118"/>
                  <a:gd name="T3" fmla="*/ 4 h 247"/>
                  <a:gd name="T4" fmla="*/ 47 w 118"/>
                  <a:gd name="T5" fmla="*/ 0 h 247"/>
                  <a:gd name="T6" fmla="*/ 49 w 118"/>
                  <a:gd name="T7" fmla="*/ 0 h 247"/>
                  <a:gd name="T8" fmla="*/ 58 w 118"/>
                  <a:gd name="T9" fmla="*/ 10 h 247"/>
                  <a:gd name="T10" fmla="*/ 58 w 118"/>
                  <a:gd name="T11" fmla="*/ 55 h 247"/>
                  <a:gd name="T12" fmla="*/ 100 w 118"/>
                  <a:gd name="T13" fmla="*/ 55 h 247"/>
                  <a:gd name="T14" fmla="*/ 109 w 118"/>
                  <a:gd name="T15" fmla="*/ 63 h 247"/>
                  <a:gd name="T16" fmla="*/ 109 w 118"/>
                  <a:gd name="T17" fmla="*/ 85 h 247"/>
                  <a:gd name="T18" fmla="*/ 100 w 118"/>
                  <a:gd name="T19" fmla="*/ 94 h 247"/>
                  <a:gd name="T20" fmla="*/ 58 w 118"/>
                  <a:gd name="T21" fmla="*/ 94 h 247"/>
                  <a:gd name="T22" fmla="*/ 58 w 118"/>
                  <a:gd name="T23" fmla="*/ 169 h 247"/>
                  <a:gd name="T24" fmla="*/ 78 w 118"/>
                  <a:gd name="T25" fmla="*/ 202 h 247"/>
                  <a:gd name="T26" fmla="*/ 102 w 118"/>
                  <a:gd name="T27" fmla="*/ 197 h 247"/>
                  <a:gd name="T28" fmla="*/ 108 w 118"/>
                  <a:gd name="T29" fmla="*/ 196 h 247"/>
                  <a:gd name="T30" fmla="*/ 113 w 118"/>
                  <a:gd name="T31" fmla="*/ 201 h 247"/>
                  <a:gd name="T32" fmla="*/ 118 w 118"/>
                  <a:gd name="T33" fmla="*/ 226 h 247"/>
                  <a:gd name="T34" fmla="*/ 118 w 118"/>
                  <a:gd name="T35" fmla="*/ 229 h 247"/>
                  <a:gd name="T36" fmla="*/ 112 w 118"/>
                  <a:gd name="T37" fmla="*/ 237 h 247"/>
                  <a:gd name="T38" fmla="*/ 63 w 118"/>
                  <a:gd name="T39" fmla="*/ 247 h 247"/>
                  <a:gd name="T40" fmla="*/ 13 w 118"/>
                  <a:gd name="T41" fmla="*/ 230 h 247"/>
                  <a:gd name="T42" fmla="*/ 0 w 118"/>
                  <a:gd name="T43" fmla="*/ 168 h 247"/>
                  <a:gd name="T44" fmla="*/ 1 w 118"/>
                  <a:gd name="T45" fmla="*/ 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247">
                    <a:moveTo>
                      <a:pt x="1" y="14"/>
                    </a:moveTo>
                    <a:cubicBezTo>
                      <a:pt x="1" y="7"/>
                      <a:pt x="6" y="5"/>
                      <a:pt x="13" y="4"/>
                    </a:cubicBezTo>
                    <a:cubicBezTo>
                      <a:pt x="47" y="0"/>
                      <a:pt x="47" y="0"/>
                      <a:pt x="47" y="0"/>
                    </a:cubicBezTo>
                    <a:cubicBezTo>
                      <a:pt x="49" y="0"/>
                      <a:pt x="49" y="0"/>
                      <a:pt x="49" y="0"/>
                    </a:cubicBezTo>
                    <a:cubicBezTo>
                      <a:pt x="55" y="0"/>
                      <a:pt x="58" y="3"/>
                      <a:pt x="58" y="10"/>
                    </a:cubicBezTo>
                    <a:cubicBezTo>
                      <a:pt x="58" y="55"/>
                      <a:pt x="58" y="55"/>
                      <a:pt x="58" y="55"/>
                    </a:cubicBezTo>
                    <a:cubicBezTo>
                      <a:pt x="100" y="55"/>
                      <a:pt x="100" y="55"/>
                      <a:pt x="100" y="55"/>
                    </a:cubicBezTo>
                    <a:cubicBezTo>
                      <a:pt x="105" y="55"/>
                      <a:pt x="109" y="57"/>
                      <a:pt x="109" y="63"/>
                    </a:cubicBezTo>
                    <a:cubicBezTo>
                      <a:pt x="109" y="85"/>
                      <a:pt x="109" y="85"/>
                      <a:pt x="109" y="85"/>
                    </a:cubicBezTo>
                    <a:cubicBezTo>
                      <a:pt x="109" y="91"/>
                      <a:pt x="105" y="94"/>
                      <a:pt x="100" y="94"/>
                    </a:cubicBezTo>
                    <a:cubicBezTo>
                      <a:pt x="58" y="94"/>
                      <a:pt x="58" y="94"/>
                      <a:pt x="58" y="94"/>
                    </a:cubicBezTo>
                    <a:cubicBezTo>
                      <a:pt x="58" y="169"/>
                      <a:pt x="58" y="169"/>
                      <a:pt x="58" y="169"/>
                    </a:cubicBezTo>
                    <a:cubicBezTo>
                      <a:pt x="58" y="189"/>
                      <a:pt x="61" y="202"/>
                      <a:pt x="78" y="202"/>
                    </a:cubicBezTo>
                    <a:cubicBezTo>
                      <a:pt x="87" y="202"/>
                      <a:pt x="95" y="199"/>
                      <a:pt x="102" y="197"/>
                    </a:cubicBezTo>
                    <a:cubicBezTo>
                      <a:pt x="105" y="196"/>
                      <a:pt x="106" y="196"/>
                      <a:pt x="108" y="196"/>
                    </a:cubicBezTo>
                    <a:cubicBezTo>
                      <a:pt x="111" y="196"/>
                      <a:pt x="112" y="198"/>
                      <a:pt x="113" y="201"/>
                    </a:cubicBezTo>
                    <a:cubicBezTo>
                      <a:pt x="118" y="226"/>
                      <a:pt x="118" y="226"/>
                      <a:pt x="118" y="226"/>
                    </a:cubicBezTo>
                    <a:cubicBezTo>
                      <a:pt x="118" y="227"/>
                      <a:pt x="118" y="228"/>
                      <a:pt x="118" y="229"/>
                    </a:cubicBezTo>
                    <a:cubicBezTo>
                      <a:pt x="118" y="234"/>
                      <a:pt x="116" y="235"/>
                      <a:pt x="112" y="237"/>
                    </a:cubicBezTo>
                    <a:cubicBezTo>
                      <a:pt x="97" y="244"/>
                      <a:pt x="80" y="247"/>
                      <a:pt x="63" y="247"/>
                    </a:cubicBezTo>
                    <a:cubicBezTo>
                      <a:pt x="41" y="247"/>
                      <a:pt x="24" y="242"/>
                      <a:pt x="13" y="230"/>
                    </a:cubicBezTo>
                    <a:cubicBezTo>
                      <a:pt x="1" y="215"/>
                      <a:pt x="0" y="200"/>
                      <a:pt x="0" y="168"/>
                    </a:cubicBezTo>
                    <a:lnTo>
                      <a:pt x="1" y="14"/>
                    </a:lnTo>
                    <a:close/>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4"/>
              <p:cNvSpPr>
                <a:spLocks noEditPoints="1"/>
              </p:cNvSpPr>
              <p:nvPr/>
            </p:nvSpPr>
            <p:spPr bwMode="auto">
              <a:xfrm>
                <a:off x="4433888" y="1017588"/>
                <a:ext cx="730250" cy="796925"/>
              </a:xfrm>
              <a:custGeom>
                <a:avLst/>
                <a:gdLst>
                  <a:gd name="T0" fmla="*/ 169 w 182"/>
                  <a:gd name="T1" fmla="*/ 115 h 198"/>
                  <a:gd name="T2" fmla="*/ 61 w 182"/>
                  <a:gd name="T3" fmla="*/ 115 h 198"/>
                  <a:gd name="T4" fmla="*/ 110 w 182"/>
                  <a:gd name="T5" fmla="*/ 153 h 198"/>
                  <a:gd name="T6" fmla="*/ 159 w 182"/>
                  <a:gd name="T7" fmla="*/ 143 h 198"/>
                  <a:gd name="T8" fmla="*/ 164 w 182"/>
                  <a:gd name="T9" fmla="*/ 141 h 198"/>
                  <a:gd name="T10" fmla="*/ 170 w 182"/>
                  <a:gd name="T11" fmla="*/ 147 h 198"/>
                  <a:gd name="T12" fmla="*/ 177 w 182"/>
                  <a:gd name="T13" fmla="*/ 177 h 198"/>
                  <a:gd name="T14" fmla="*/ 170 w 182"/>
                  <a:gd name="T15" fmla="*/ 185 h 198"/>
                  <a:gd name="T16" fmla="*/ 100 w 182"/>
                  <a:gd name="T17" fmla="*/ 198 h 198"/>
                  <a:gd name="T18" fmla="*/ 0 w 182"/>
                  <a:gd name="T19" fmla="*/ 99 h 198"/>
                  <a:gd name="T20" fmla="*/ 100 w 182"/>
                  <a:gd name="T21" fmla="*/ 0 h 198"/>
                  <a:gd name="T22" fmla="*/ 159 w 182"/>
                  <a:gd name="T23" fmla="*/ 25 h 198"/>
                  <a:gd name="T24" fmla="*/ 182 w 182"/>
                  <a:gd name="T25" fmla="*/ 99 h 198"/>
                  <a:gd name="T26" fmla="*/ 182 w 182"/>
                  <a:gd name="T27" fmla="*/ 104 h 198"/>
                  <a:gd name="T28" fmla="*/ 169 w 182"/>
                  <a:gd name="T29" fmla="*/ 115 h 198"/>
                  <a:gd name="T30" fmla="*/ 96 w 182"/>
                  <a:gd name="T31" fmla="*/ 45 h 198"/>
                  <a:gd name="T32" fmla="*/ 62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9" y="115"/>
                    </a:moveTo>
                    <a:cubicBezTo>
                      <a:pt x="61" y="115"/>
                      <a:pt x="61" y="115"/>
                      <a:pt x="61" y="115"/>
                    </a:cubicBezTo>
                    <a:cubicBezTo>
                      <a:pt x="65" y="139"/>
                      <a:pt x="87" y="153"/>
                      <a:pt x="110" y="153"/>
                    </a:cubicBezTo>
                    <a:cubicBezTo>
                      <a:pt x="127" y="153"/>
                      <a:pt x="144" y="149"/>
                      <a:pt x="159" y="143"/>
                    </a:cubicBezTo>
                    <a:cubicBezTo>
                      <a:pt x="160" y="142"/>
                      <a:pt x="162" y="141"/>
                      <a:pt x="164" y="141"/>
                    </a:cubicBezTo>
                    <a:cubicBezTo>
                      <a:pt x="167" y="141"/>
                      <a:pt x="169" y="144"/>
                      <a:pt x="170" y="147"/>
                    </a:cubicBezTo>
                    <a:cubicBezTo>
                      <a:pt x="171" y="153"/>
                      <a:pt x="177" y="171"/>
                      <a:pt x="177" y="177"/>
                    </a:cubicBezTo>
                    <a:cubicBezTo>
                      <a:pt x="177" y="182"/>
                      <a:pt x="174" y="183"/>
                      <a:pt x="170" y="185"/>
                    </a:cubicBezTo>
                    <a:cubicBezTo>
                      <a:pt x="149" y="195"/>
                      <a:pt x="122" y="198"/>
                      <a:pt x="100" y="198"/>
                    </a:cubicBezTo>
                    <a:cubicBezTo>
                      <a:pt x="39" y="198"/>
                      <a:pt x="0" y="161"/>
                      <a:pt x="0" y="99"/>
                    </a:cubicBezTo>
                    <a:cubicBezTo>
                      <a:pt x="0" y="39"/>
                      <a:pt x="40" y="0"/>
                      <a:pt x="100" y="0"/>
                    </a:cubicBezTo>
                    <a:cubicBezTo>
                      <a:pt x="124" y="0"/>
                      <a:pt x="145" y="9"/>
                      <a:pt x="159" y="25"/>
                    </a:cubicBezTo>
                    <a:cubicBezTo>
                      <a:pt x="179" y="45"/>
                      <a:pt x="182" y="72"/>
                      <a:pt x="182" y="99"/>
                    </a:cubicBezTo>
                    <a:cubicBezTo>
                      <a:pt x="182" y="104"/>
                      <a:pt x="182" y="104"/>
                      <a:pt x="182" y="104"/>
                    </a:cubicBezTo>
                    <a:cubicBezTo>
                      <a:pt x="182" y="113"/>
                      <a:pt x="178" y="115"/>
                      <a:pt x="169" y="115"/>
                    </a:cubicBezTo>
                    <a:moveTo>
                      <a:pt x="96" y="45"/>
                    </a:moveTo>
                    <a:cubicBezTo>
                      <a:pt x="77" y="45"/>
                      <a:pt x="64" y="60"/>
                      <a:pt x="62" y="78"/>
                    </a:cubicBezTo>
                    <a:cubicBezTo>
                      <a:pt x="126" y="78"/>
                      <a:pt x="126" y="78"/>
                      <a:pt x="126" y="78"/>
                    </a:cubicBezTo>
                    <a:cubicBezTo>
                      <a:pt x="126" y="62"/>
                      <a:pt x="116" y="45"/>
                      <a:pt x="96" y="45"/>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5"/>
              <p:cNvSpPr>
                <a:spLocks/>
              </p:cNvSpPr>
              <p:nvPr/>
            </p:nvSpPr>
            <p:spPr bwMode="auto">
              <a:xfrm>
                <a:off x="5200650" y="1017588"/>
                <a:ext cx="642937" cy="796925"/>
              </a:xfrm>
              <a:custGeom>
                <a:avLst/>
                <a:gdLst>
                  <a:gd name="T0" fmla="*/ 154 w 160"/>
                  <a:gd name="T1" fmla="*/ 187 h 198"/>
                  <a:gd name="T2" fmla="*/ 95 w 160"/>
                  <a:gd name="T3" fmla="*/ 198 h 198"/>
                  <a:gd name="T4" fmla="*/ 0 w 160"/>
                  <a:gd name="T5" fmla="*/ 103 h 198"/>
                  <a:gd name="T6" fmla="*/ 99 w 160"/>
                  <a:gd name="T7" fmla="*/ 0 h 198"/>
                  <a:gd name="T8" fmla="*/ 152 w 160"/>
                  <a:gd name="T9" fmla="*/ 11 h 198"/>
                  <a:gd name="T10" fmla="*/ 157 w 160"/>
                  <a:gd name="T11" fmla="*/ 18 h 198"/>
                  <a:gd name="T12" fmla="*/ 157 w 160"/>
                  <a:gd name="T13" fmla="*/ 22 h 198"/>
                  <a:gd name="T14" fmla="*/ 150 w 160"/>
                  <a:gd name="T15" fmla="*/ 50 h 198"/>
                  <a:gd name="T16" fmla="*/ 145 w 160"/>
                  <a:gd name="T17" fmla="*/ 55 h 198"/>
                  <a:gd name="T18" fmla="*/ 140 w 160"/>
                  <a:gd name="T19" fmla="*/ 54 h 198"/>
                  <a:gd name="T20" fmla="*/ 106 w 160"/>
                  <a:gd name="T21" fmla="*/ 46 h 198"/>
                  <a:gd name="T22" fmla="*/ 60 w 160"/>
                  <a:gd name="T23" fmla="*/ 99 h 198"/>
                  <a:gd name="T24" fmla="*/ 103 w 160"/>
                  <a:gd name="T25" fmla="*/ 153 h 198"/>
                  <a:gd name="T26" fmla="*/ 142 w 160"/>
                  <a:gd name="T27" fmla="*/ 145 h 198"/>
                  <a:gd name="T28" fmla="*/ 146 w 160"/>
                  <a:gd name="T29" fmla="*/ 144 h 198"/>
                  <a:gd name="T30" fmla="*/ 152 w 160"/>
                  <a:gd name="T31" fmla="*/ 149 h 198"/>
                  <a:gd name="T32" fmla="*/ 160 w 160"/>
                  <a:gd name="T33" fmla="*/ 180 h 198"/>
                  <a:gd name="T34" fmla="*/ 154 w 160"/>
                  <a:gd name="T35"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8">
                    <a:moveTo>
                      <a:pt x="154" y="187"/>
                    </a:moveTo>
                    <a:cubicBezTo>
                      <a:pt x="133" y="196"/>
                      <a:pt x="117" y="198"/>
                      <a:pt x="95" y="198"/>
                    </a:cubicBezTo>
                    <a:cubicBezTo>
                      <a:pt x="36" y="198"/>
                      <a:pt x="0" y="163"/>
                      <a:pt x="0" y="103"/>
                    </a:cubicBezTo>
                    <a:cubicBezTo>
                      <a:pt x="0" y="40"/>
                      <a:pt x="38" y="0"/>
                      <a:pt x="99" y="0"/>
                    </a:cubicBezTo>
                    <a:cubicBezTo>
                      <a:pt x="117" y="0"/>
                      <a:pt x="134" y="3"/>
                      <a:pt x="152" y="11"/>
                    </a:cubicBezTo>
                    <a:cubicBezTo>
                      <a:pt x="156" y="12"/>
                      <a:pt x="157" y="14"/>
                      <a:pt x="157" y="18"/>
                    </a:cubicBezTo>
                    <a:cubicBezTo>
                      <a:pt x="157" y="19"/>
                      <a:pt x="157" y="20"/>
                      <a:pt x="157" y="22"/>
                    </a:cubicBezTo>
                    <a:cubicBezTo>
                      <a:pt x="150" y="50"/>
                      <a:pt x="150" y="50"/>
                      <a:pt x="150" y="50"/>
                    </a:cubicBezTo>
                    <a:cubicBezTo>
                      <a:pt x="150" y="54"/>
                      <a:pt x="148" y="55"/>
                      <a:pt x="145" y="55"/>
                    </a:cubicBezTo>
                    <a:cubicBezTo>
                      <a:pt x="144" y="55"/>
                      <a:pt x="142" y="54"/>
                      <a:pt x="140" y="54"/>
                    </a:cubicBezTo>
                    <a:cubicBezTo>
                      <a:pt x="129" y="49"/>
                      <a:pt x="118" y="46"/>
                      <a:pt x="106" y="46"/>
                    </a:cubicBezTo>
                    <a:cubicBezTo>
                      <a:pt x="76" y="46"/>
                      <a:pt x="60" y="66"/>
                      <a:pt x="60" y="99"/>
                    </a:cubicBezTo>
                    <a:cubicBezTo>
                      <a:pt x="60" y="134"/>
                      <a:pt x="77" y="153"/>
                      <a:pt x="103" y="153"/>
                    </a:cubicBezTo>
                    <a:cubicBezTo>
                      <a:pt x="120" y="153"/>
                      <a:pt x="127" y="151"/>
                      <a:pt x="142" y="145"/>
                    </a:cubicBezTo>
                    <a:cubicBezTo>
                      <a:pt x="143" y="145"/>
                      <a:pt x="145" y="144"/>
                      <a:pt x="146" y="144"/>
                    </a:cubicBezTo>
                    <a:cubicBezTo>
                      <a:pt x="149" y="144"/>
                      <a:pt x="151" y="146"/>
                      <a:pt x="152" y="149"/>
                    </a:cubicBezTo>
                    <a:cubicBezTo>
                      <a:pt x="154" y="156"/>
                      <a:pt x="160" y="174"/>
                      <a:pt x="160" y="180"/>
                    </a:cubicBezTo>
                    <a:cubicBezTo>
                      <a:pt x="160" y="184"/>
                      <a:pt x="157" y="185"/>
                      <a:pt x="154" y="187"/>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6"/>
              <p:cNvSpPr>
                <a:spLocks/>
              </p:cNvSpPr>
              <p:nvPr/>
            </p:nvSpPr>
            <p:spPr bwMode="auto">
              <a:xfrm>
                <a:off x="5891213" y="684213"/>
                <a:ext cx="714375" cy="1109663"/>
              </a:xfrm>
              <a:custGeom>
                <a:avLst/>
                <a:gdLst>
                  <a:gd name="T0" fmla="*/ 172 w 178"/>
                  <a:gd name="T1" fmla="*/ 276 h 276"/>
                  <a:gd name="T2" fmla="*/ 127 w 178"/>
                  <a:gd name="T3" fmla="*/ 276 h 276"/>
                  <a:gd name="T4" fmla="*/ 120 w 178"/>
                  <a:gd name="T5" fmla="*/ 269 h 276"/>
                  <a:gd name="T6" fmla="*/ 120 w 178"/>
                  <a:gd name="T7" fmla="*/ 162 h 276"/>
                  <a:gd name="T8" fmla="*/ 98 w 178"/>
                  <a:gd name="T9" fmla="*/ 135 h 276"/>
                  <a:gd name="T10" fmla="*/ 58 w 178"/>
                  <a:gd name="T11" fmla="*/ 150 h 276"/>
                  <a:gd name="T12" fmla="*/ 58 w 178"/>
                  <a:gd name="T13" fmla="*/ 269 h 276"/>
                  <a:gd name="T14" fmla="*/ 50 w 178"/>
                  <a:gd name="T15" fmla="*/ 276 h 276"/>
                  <a:gd name="T16" fmla="*/ 7 w 178"/>
                  <a:gd name="T17" fmla="*/ 276 h 276"/>
                  <a:gd name="T18" fmla="*/ 0 w 178"/>
                  <a:gd name="T19" fmla="*/ 269 h 276"/>
                  <a:gd name="T20" fmla="*/ 0 w 178"/>
                  <a:gd name="T21" fmla="*/ 16 h 276"/>
                  <a:gd name="T22" fmla="*/ 10 w 178"/>
                  <a:gd name="T23" fmla="*/ 5 h 276"/>
                  <a:gd name="T24" fmla="*/ 45 w 178"/>
                  <a:gd name="T25" fmla="*/ 1 h 276"/>
                  <a:gd name="T26" fmla="*/ 51 w 178"/>
                  <a:gd name="T27" fmla="*/ 0 h 276"/>
                  <a:gd name="T28" fmla="*/ 58 w 178"/>
                  <a:gd name="T29" fmla="*/ 8 h 276"/>
                  <a:gd name="T30" fmla="*/ 58 w 178"/>
                  <a:gd name="T31" fmla="*/ 103 h 276"/>
                  <a:gd name="T32" fmla="*/ 117 w 178"/>
                  <a:gd name="T33" fmla="*/ 83 h 276"/>
                  <a:gd name="T34" fmla="*/ 178 w 178"/>
                  <a:gd name="T35" fmla="*/ 152 h 276"/>
                  <a:gd name="T36" fmla="*/ 178 w 178"/>
                  <a:gd name="T37" fmla="*/ 269 h 276"/>
                  <a:gd name="T38" fmla="*/ 172 w 178"/>
                  <a:gd name="T39"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76">
                    <a:moveTo>
                      <a:pt x="172" y="276"/>
                    </a:moveTo>
                    <a:cubicBezTo>
                      <a:pt x="127" y="276"/>
                      <a:pt x="127" y="276"/>
                      <a:pt x="127" y="276"/>
                    </a:cubicBezTo>
                    <a:cubicBezTo>
                      <a:pt x="121" y="276"/>
                      <a:pt x="120" y="276"/>
                      <a:pt x="120" y="269"/>
                    </a:cubicBezTo>
                    <a:cubicBezTo>
                      <a:pt x="120" y="162"/>
                      <a:pt x="120" y="162"/>
                      <a:pt x="120" y="162"/>
                    </a:cubicBezTo>
                    <a:cubicBezTo>
                      <a:pt x="120" y="146"/>
                      <a:pt x="115" y="135"/>
                      <a:pt x="98" y="135"/>
                    </a:cubicBezTo>
                    <a:cubicBezTo>
                      <a:pt x="85" y="135"/>
                      <a:pt x="69" y="141"/>
                      <a:pt x="58" y="150"/>
                    </a:cubicBezTo>
                    <a:cubicBezTo>
                      <a:pt x="58" y="269"/>
                      <a:pt x="58" y="269"/>
                      <a:pt x="58" y="269"/>
                    </a:cubicBezTo>
                    <a:cubicBezTo>
                      <a:pt x="58" y="275"/>
                      <a:pt x="57" y="276"/>
                      <a:pt x="50" y="276"/>
                    </a:cubicBezTo>
                    <a:cubicBezTo>
                      <a:pt x="7" y="276"/>
                      <a:pt x="7" y="276"/>
                      <a:pt x="7" y="276"/>
                    </a:cubicBezTo>
                    <a:cubicBezTo>
                      <a:pt x="2" y="276"/>
                      <a:pt x="0" y="275"/>
                      <a:pt x="0" y="269"/>
                    </a:cubicBezTo>
                    <a:cubicBezTo>
                      <a:pt x="0" y="16"/>
                      <a:pt x="0" y="16"/>
                      <a:pt x="0" y="16"/>
                    </a:cubicBezTo>
                    <a:cubicBezTo>
                      <a:pt x="0" y="8"/>
                      <a:pt x="4" y="6"/>
                      <a:pt x="10" y="5"/>
                    </a:cubicBezTo>
                    <a:cubicBezTo>
                      <a:pt x="45" y="1"/>
                      <a:pt x="45" y="1"/>
                      <a:pt x="45" y="1"/>
                    </a:cubicBezTo>
                    <a:cubicBezTo>
                      <a:pt x="47" y="0"/>
                      <a:pt x="50" y="0"/>
                      <a:pt x="51" y="0"/>
                    </a:cubicBezTo>
                    <a:cubicBezTo>
                      <a:pt x="56" y="0"/>
                      <a:pt x="58" y="3"/>
                      <a:pt x="58" y="8"/>
                    </a:cubicBezTo>
                    <a:cubicBezTo>
                      <a:pt x="58" y="103"/>
                      <a:pt x="58" y="103"/>
                      <a:pt x="58" y="103"/>
                    </a:cubicBezTo>
                    <a:cubicBezTo>
                      <a:pt x="73" y="90"/>
                      <a:pt x="98" y="83"/>
                      <a:pt x="117" y="83"/>
                    </a:cubicBezTo>
                    <a:cubicBezTo>
                      <a:pt x="159" y="83"/>
                      <a:pt x="178" y="110"/>
                      <a:pt x="178" y="152"/>
                    </a:cubicBezTo>
                    <a:cubicBezTo>
                      <a:pt x="178" y="269"/>
                      <a:pt x="178" y="269"/>
                      <a:pt x="178" y="269"/>
                    </a:cubicBezTo>
                    <a:cubicBezTo>
                      <a:pt x="178" y="275"/>
                      <a:pt x="177" y="276"/>
                      <a:pt x="172" y="276"/>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sp>
        <p:nvSpPr>
          <p:cNvPr id="34" name="Rectangle 7"/>
          <p:cNvSpPr/>
          <p:nvPr userDrawn="1"/>
        </p:nvSpPr>
        <p:spPr>
          <a:xfrm>
            <a:off x="2" y="5090899"/>
            <a:ext cx="9720263" cy="61739"/>
          </a:xfrm>
          <a:prstGeom prst="rect">
            <a:avLst/>
          </a:prstGeom>
          <a:solidFill>
            <a:srgbClr val="52C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5" name="Straight Connector 40"/>
          <p:cNvCxnSpPr/>
          <p:nvPr userDrawn="1"/>
        </p:nvCxnSpPr>
        <p:spPr>
          <a:xfrm flipV="1">
            <a:off x="420463" y="-7729"/>
            <a:ext cx="0" cy="1024138"/>
          </a:xfrm>
          <a:prstGeom prst="line">
            <a:avLst/>
          </a:prstGeom>
          <a:ln w="12700">
            <a:solidFill>
              <a:srgbClr val="2D459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2851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cxnSp>
        <p:nvCxnSpPr>
          <p:cNvPr id="3" name="Straight Connector 40"/>
          <p:cNvCxnSpPr/>
          <p:nvPr userDrawn="1"/>
        </p:nvCxnSpPr>
        <p:spPr>
          <a:xfrm flipV="1">
            <a:off x="420463" y="-7729"/>
            <a:ext cx="0" cy="1024138"/>
          </a:xfrm>
          <a:prstGeom prst="line">
            <a:avLst/>
          </a:prstGeom>
          <a:ln w="12700">
            <a:solidFill>
              <a:srgbClr val="2D4593"/>
            </a:solidFill>
          </a:ln>
        </p:spPr>
        <p:style>
          <a:lnRef idx="1">
            <a:schemeClr val="accent1"/>
          </a:lnRef>
          <a:fillRef idx="0">
            <a:schemeClr val="accent1"/>
          </a:fillRef>
          <a:effectRef idx="0">
            <a:schemeClr val="accent1"/>
          </a:effectRef>
          <a:fontRef idx="minor">
            <a:schemeClr val="tx1"/>
          </a:fontRef>
        </p:style>
      </p:cxnSp>
      <p:sp>
        <p:nvSpPr>
          <p:cNvPr id="4" name="Rectangle 7"/>
          <p:cNvSpPr/>
          <p:nvPr userDrawn="1"/>
        </p:nvSpPr>
        <p:spPr>
          <a:xfrm>
            <a:off x="2" y="5081763"/>
            <a:ext cx="9720263" cy="61739"/>
          </a:xfrm>
          <a:prstGeom prst="rect">
            <a:avLst/>
          </a:prstGeom>
          <a:solidFill>
            <a:srgbClr val="52C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5" name="Group 80"/>
          <p:cNvGrpSpPr>
            <a:grpSpLocks noChangeAspect="1"/>
          </p:cNvGrpSpPr>
          <p:nvPr userDrawn="1"/>
        </p:nvGrpSpPr>
        <p:grpSpPr>
          <a:xfrm>
            <a:off x="8151612" y="4677108"/>
            <a:ext cx="1321233" cy="252000"/>
            <a:chOff x="1573213" y="1729635"/>
            <a:chExt cx="6232525" cy="1263651"/>
          </a:xfrm>
        </p:grpSpPr>
        <p:grpSp>
          <p:nvGrpSpPr>
            <p:cNvPr id="6" name="Group 81"/>
            <p:cNvGrpSpPr/>
            <p:nvPr/>
          </p:nvGrpSpPr>
          <p:grpSpPr>
            <a:xfrm>
              <a:off x="7094538" y="1729635"/>
              <a:ext cx="711200" cy="712789"/>
              <a:chOff x="6637338" y="550862"/>
              <a:chExt cx="711200" cy="712789"/>
            </a:xfrm>
          </p:grpSpPr>
          <p:sp>
            <p:nvSpPr>
              <p:cNvPr id="15" name="Freeform 90"/>
              <p:cNvSpPr>
                <a:spLocks/>
              </p:cNvSpPr>
              <p:nvPr/>
            </p:nvSpPr>
            <p:spPr bwMode="auto">
              <a:xfrm>
                <a:off x="6973888" y="647700"/>
                <a:ext cx="120650" cy="120650"/>
              </a:xfrm>
              <a:custGeom>
                <a:avLst/>
                <a:gdLst>
                  <a:gd name="T0" fmla="*/ 12 w 30"/>
                  <a:gd name="T1" fmla="*/ 28 h 30"/>
                  <a:gd name="T2" fmla="*/ 2 w 30"/>
                  <a:gd name="T3" fmla="*/ 12 h 30"/>
                  <a:gd name="T4" fmla="*/ 18 w 30"/>
                  <a:gd name="T5" fmla="*/ 2 h 30"/>
                  <a:gd name="T6" fmla="*/ 28 w 30"/>
                  <a:gd name="T7" fmla="*/ 18 h 30"/>
                  <a:gd name="T8" fmla="*/ 12 w 30"/>
                  <a:gd name="T9" fmla="*/ 28 h 30"/>
                </a:gdLst>
                <a:ahLst/>
                <a:cxnLst>
                  <a:cxn ang="0">
                    <a:pos x="T0" y="T1"/>
                  </a:cxn>
                  <a:cxn ang="0">
                    <a:pos x="T2" y="T3"/>
                  </a:cxn>
                  <a:cxn ang="0">
                    <a:pos x="T4" y="T5"/>
                  </a:cxn>
                  <a:cxn ang="0">
                    <a:pos x="T6" y="T7"/>
                  </a:cxn>
                  <a:cxn ang="0">
                    <a:pos x="T8" y="T9"/>
                  </a:cxn>
                </a:cxnLst>
                <a:rect l="0" t="0" r="r" b="b"/>
                <a:pathLst>
                  <a:path w="30" h="30">
                    <a:moveTo>
                      <a:pt x="12" y="28"/>
                    </a:moveTo>
                    <a:cubicBezTo>
                      <a:pt x="5" y="27"/>
                      <a:pt x="0" y="19"/>
                      <a:pt x="2" y="12"/>
                    </a:cubicBezTo>
                    <a:cubicBezTo>
                      <a:pt x="3" y="5"/>
                      <a:pt x="11" y="0"/>
                      <a:pt x="18" y="2"/>
                    </a:cubicBezTo>
                    <a:cubicBezTo>
                      <a:pt x="25" y="3"/>
                      <a:pt x="30" y="10"/>
                      <a:pt x="28" y="18"/>
                    </a:cubicBezTo>
                    <a:cubicBezTo>
                      <a:pt x="27" y="25"/>
                      <a:pt x="20" y="30"/>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97"/>
              <p:cNvSpPr>
                <a:spLocks/>
              </p:cNvSpPr>
              <p:nvPr/>
            </p:nvSpPr>
            <p:spPr bwMode="auto">
              <a:xfrm>
                <a:off x="6894513" y="550862"/>
                <a:ext cx="84137" cy="85725"/>
              </a:xfrm>
              <a:custGeom>
                <a:avLst/>
                <a:gdLst>
                  <a:gd name="T0" fmla="*/ 9 w 21"/>
                  <a:gd name="T1" fmla="*/ 20 h 21"/>
                  <a:gd name="T2" fmla="*/ 1 w 21"/>
                  <a:gd name="T3" fmla="*/ 8 h 21"/>
                  <a:gd name="T4" fmla="*/ 13 w 21"/>
                  <a:gd name="T5" fmla="*/ 1 h 21"/>
                  <a:gd name="T6" fmla="*/ 20 w 21"/>
                  <a:gd name="T7" fmla="*/ 12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8"/>
                    </a:cubicBezTo>
                    <a:cubicBezTo>
                      <a:pt x="2" y="3"/>
                      <a:pt x="7" y="0"/>
                      <a:pt x="13" y="1"/>
                    </a:cubicBezTo>
                    <a:cubicBezTo>
                      <a:pt x="18" y="2"/>
                      <a:pt x="21" y="7"/>
                      <a:pt x="20" y="12"/>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00"/>
              <p:cNvSpPr>
                <a:spLocks/>
              </p:cNvSpPr>
              <p:nvPr/>
            </p:nvSpPr>
            <p:spPr bwMode="auto">
              <a:xfrm>
                <a:off x="6694488" y="684213"/>
                <a:ext cx="84137" cy="84138"/>
              </a:xfrm>
              <a:custGeom>
                <a:avLst/>
                <a:gdLst>
                  <a:gd name="T0" fmla="*/ 8 w 21"/>
                  <a:gd name="T1" fmla="*/ 20 h 21"/>
                  <a:gd name="T2" fmla="*/ 1 w 21"/>
                  <a:gd name="T3" fmla="*/ 8 h 21"/>
                  <a:gd name="T4" fmla="*/ 12 w 21"/>
                  <a:gd name="T5" fmla="*/ 1 h 21"/>
                  <a:gd name="T6" fmla="*/ 20 w 21"/>
                  <a:gd name="T7" fmla="*/ 12 h 21"/>
                  <a:gd name="T8" fmla="*/ 8 w 21"/>
                  <a:gd name="T9" fmla="*/ 20 h 21"/>
                </a:gdLst>
                <a:ahLst/>
                <a:cxnLst>
                  <a:cxn ang="0">
                    <a:pos x="T0" y="T1"/>
                  </a:cxn>
                  <a:cxn ang="0">
                    <a:pos x="T2" y="T3"/>
                  </a:cxn>
                  <a:cxn ang="0">
                    <a:pos x="T4" y="T5"/>
                  </a:cxn>
                  <a:cxn ang="0">
                    <a:pos x="T6" y="T7"/>
                  </a:cxn>
                  <a:cxn ang="0">
                    <a:pos x="T8" y="T9"/>
                  </a:cxn>
                </a:cxnLst>
                <a:rect l="0" t="0" r="r" b="b"/>
                <a:pathLst>
                  <a:path w="21" h="21">
                    <a:moveTo>
                      <a:pt x="8" y="20"/>
                    </a:moveTo>
                    <a:cubicBezTo>
                      <a:pt x="3" y="19"/>
                      <a:pt x="0" y="13"/>
                      <a:pt x="1" y="8"/>
                    </a:cubicBezTo>
                    <a:cubicBezTo>
                      <a:pt x="2" y="3"/>
                      <a:pt x="7" y="0"/>
                      <a:pt x="12" y="1"/>
                    </a:cubicBezTo>
                    <a:cubicBezTo>
                      <a:pt x="18" y="2"/>
                      <a:pt x="21" y="7"/>
                      <a:pt x="20" y="12"/>
                    </a:cubicBezTo>
                    <a:cubicBezTo>
                      <a:pt x="19" y="17"/>
                      <a:pt x="14" y="21"/>
                      <a:pt x="8"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01"/>
              <p:cNvSpPr>
                <a:spLocks/>
              </p:cNvSpPr>
              <p:nvPr/>
            </p:nvSpPr>
            <p:spPr bwMode="auto">
              <a:xfrm>
                <a:off x="7015163" y="1179513"/>
                <a:ext cx="87312" cy="84138"/>
              </a:xfrm>
              <a:custGeom>
                <a:avLst/>
                <a:gdLst>
                  <a:gd name="T0" fmla="*/ 9 w 22"/>
                  <a:gd name="T1" fmla="*/ 20 h 21"/>
                  <a:gd name="T2" fmla="*/ 2 w 22"/>
                  <a:gd name="T3" fmla="*/ 9 h 21"/>
                  <a:gd name="T4" fmla="*/ 13 w 22"/>
                  <a:gd name="T5" fmla="*/ 1 h 21"/>
                  <a:gd name="T6" fmla="*/ 21 w 22"/>
                  <a:gd name="T7" fmla="*/ 13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4"/>
                      <a:pt x="2" y="9"/>
                    </a:cubicBezTo>
                    <a:cubicBezTo>
                      <a:pt x="3" y="4"/>
                      <a:pt x="8" y="0"/>
                      <a:pt x="13" y="1"/>
                    </a:cubicBezTo>
                    <a:cubicBezTo>
                      <a:pt x="18" y="2"/>
                      <a:pt x="22" y="8"/>
                      <a:pt x="21" y="13"/>
                    </a:cubicBezTo>
                    <a:cubicBezTo>
                      <a:pt x="20"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02"/>
              <p:cNvSpPr>
                <a:spLocks/>
              </p:cNvSpPr>
              <p:nvPr/>
            </p:nvSpPr>
            <p:spPr bwMode="auto">
              <a:xfrm>
                <a:off x="6770688" y="1127125"/>
                <a:ext cx="84137" cy="87313"/>
              </a:xfrm>
              <a:custGeom>
                <a:avLst/>
                <a:gdLst>
                  <a:gd name="T0" fmla="*/ 9 w 21"/>
                  <a:gd name="T1" fmla="*/ 20 h 22"/>
                  <a:gd name="T2" fmla="*/ 1 w 21"/>
                  <a:gd name="T3" fmla="*/ 9 h 22"/>
                  <a:gd name="T4" fmla="*/ 13 w 21"/>
                  <a:gd name="T5" fmla="*/ 1 h 22"/>
                  <a:gd name="T6" fmla="*/ 20 w 21"/>
                  <a:gd name="T7" fmla="*/ 13 h 22"/>
                  <a:gd name="T8" fmla="*/ 9 w 21"/>
                  <a:gd name="T9" fmla="*/ 20 h 22"/>
                </a:gdLst>
                <a:ahLst/>
                <a:cxnLst>
                  <a:cxn ang="0">
                    <a:pos x="T0" y="T1"/>
                  </a:cxn>
                  <a:cxn ang="0">
                    <a:pos x="T2" y="T3"/>
                  </a:cxn>
                  <a:cxn ang="0">
                    <a:pos x="T4" y="T5"/>
                  </a:cxn>
                  <a:cxn ang="0">
                    <a:pos x="T6" y="T7"/>
                  </a:cxn>
                  <a:cxn ang="0">
                    <a:pos x="T8" y="T9"/>
                  </a:cxn>
                </a:cxnLst>
                <a:rect l="0" t="0" r="r" b="b"/>
                <a:pathLst>
                  <a:path w="21" h="22">
                    <a:moveTo>
                      <a:pt x="9" y="20"/>
                    </a:moveTo>
                    <a:cubicBezTo>
                      <a:pt x="3" y="19"/>
                      <a:pt x="0" y="14"/>
                      <a:pt x="1" y="9"/>
                    </a:cubicBezTo>
                    <a:cubicBezTo>
                      <a:pt x="2" y="4"/>
                      <a:pt x="7" y="0"/>
                      <a:pt x="13" y="1"/>
                    </a:cubicBezTo>
                    <a:cubicBezTo>
                      <a:pt x="18" y="3"/>
                      <a:pt x="21" y="8"/>
                      <a:pt x="20" y="13"/>
                    </a:cubicBezTo>
                    <a:cubicBezTo>
                      <a:pt x="19" y="18"/>
                      <a:pt x="14" y="22"/>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03"/>
              <p:cNvSpPr>
                <a:spLocks/>
              </p:cNvSpPr>
              <p:nvPr/>
            </p:nvSpPr>
            <p:spPr bwMode="auto">
              <a:xfrm>
                <a:off x="7262813" y="804863"/>
                <a:ext cx="85725"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9"/>
                    </a:cubicBezTo>
                    <a:cubicBezTo>
                      <a:pt x="2" y="3"/>
                      <a:pt x="7"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04"/>
              <p:cNvSpPr>
                <a:spLocks/>
              </p:cNvSpPr>
              <p:nvPr/>
            </p:nvSpPr>
            <p:spPr bwMode="auto">
              <a:xfrm>
                <a:off x="7127875" y="600075"/>
                <a:ext cx="87312" cy="84138"/>
              </a:xfrm>
              <a:custGeom>
                <a:avLst/>
                <a:gdLst>
                  <a:gd name="T0" fmla="*/ 9 w 22"/>
                  <a:gd name="T1" fmla="*/ 20 h 21"/>
                  <a:gd name="T2" fmla="*/ 1 w 22"/>
                  <a:gd name="T3" fmla="*/ 8 h 21"/>
                  <a:gd name="T4" fmla="*/ 13 w 22"/>
                  <a:gd name="T5" fmla="*/ 1 h 21"/>
                  <a:gd name="T6" fmla="*/ 21 w 22"/>
                  <a:gd name="T7" fmla="*/ 12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3"/>
                      <a:pt x="1" y="8"/>
                    </a:cubicBezTo>
                    <a:cubicBezTo>
                      <a:pt x="3" y="3"/>
                      <a:pt x="8" y="0"/>
                      <a:pt x="13" y="1"/>
                    </a:cubicBezTo>
                    <a:cubicBezTo>
                      <a:pt x="18" y="2"/>
                      <a:pt x="22" y="7"/>
                      <a:pt x="21" y="12"/>
                    </a:cubicBezTo>
                    <a:cubicBezTo>
                      <a:pt x="19" y="17"/>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05"/>
              <p:cNvSpPr>
                <a:spLocks/>
              </p:cNvSpPr>
              <p:nvPr/>
            </p:nvSpPr>
            <p:spPr bwMode="auto">
              <a:xfrm>
                <a:off x="6637338" y="917575"/>
                <a:ext cx="84137" cy="88900"/>
              </a:xfrm>
              <a:custGeom>
                <a:avLst/>
                <a:gdLst>
                  <a:gd name="T0" fmla="*/ 9 w 21"/>
                  <a:gd name="T1" fmla="*/ 21 h 22"/>
                  <a:gd name="T2" fmla="*/ 1 w 21"/>
                  <a:gd name="T3" fmla="*/ 9 h 22"/>
                  <a:gd name="T4" fmla="*/ 13 w 21"/>
                  <a:gd name="T5" fmla="*/ 2 h 22"/>
                  <a:gd name="T6" fmla="*/ 20 w 21"/>
                  <a:gd name="T7" fmla="*/ 13 h 22"/>
                  <a:gd name="T8" fmla="*/ 9 w 21"/>
                  <a:gd name="T9" fmla="*/ 21 h 22"/>
                </a:gdLst>
                <a:ahLst/>
                <a:cxnLst>
                  <a:cxn ang="0">
                    <a:pos x="T0" y="T1"/>
                  </a:cxn>
                  <a:cxn ang="0">
                    <a:pos x="T2" y="T3"/>
                  </a:cxn>
                  <a:cxn ang="0">
                    <a:pos x="T4" y="T5"/>
                  </a:cxn>
                  <a:cxn ang="0">
                    <a:pos x="T6" y="T7"/>
                  </a:cxn>
                  <a:cxn ang="0">
                    <a:pos x="T8" y="T9"/>
                  </a:cxn>
                </a:cxnLst>
                <a:rect l="0" t="0" r="r" b="b"/>
                <a:pathLst>
                  <a:path w="21" h="22">
                    <a:moveTo>
                      <a:pt x="9" y="21"/>
                    </a:moveTo>
                    <a:cubicBezTo>
                      <a:pt x="3" y="19"/>
                      <a:pt x="0" y="14"/>
                      <a:pt x="1" y="9"/>
                    </a:cubicBezTo>
                    <a:cubicBezTo>
                      <a:pt x="2" y="4"/>
                      <a:pt x="7" y="0"/>
                      <a:pt x="13" y="2"/>
                    </a:cubicBezTo>
                    <a:cubicBezTo>
                      <a:pt x="18" y="3"/>
                      <a:pt x="21" y="8"/>
                      <a:pt x="20" y="13"/>
                    </a:cubicBezTo>
                    <a:cubicBezTo>
                      <a:pt x="19" y="18"/>
                      <a:pt x="14" y="22"/>
                      <a:pt x="9" y="21"/>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06"/>
              <p:cNvSpPr>
                <a:spLocks/>
              </p:cNvSpPr>
              <p:nvPr/>
            </p:nvSpPr>
            <p:spPr bwMode="auto">
              <a:xfrm>
                <a:off x="7219950" y="1050925"/>
                <a:ext cx="84137"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4" y="19"/>
                      <a:pt x="0" y="14"/>
                      <a:pt x="1" y="9"/>
                    </a:cubicBezTo>
                    <a:cubicBezTo>
                      <a:pt x="2" y="3"/>
                      <a:pt x="8"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107"/>
              <p:cNvSpPr>
                <a:spLocks/>
              </p:cNvSpPr>
              <p:nvPr/>
            </p:nvSpPr>
            <p:spPr bwMode="auto">
              <a:xfrm>
                <a:off x="6894513" y="1042988"/>
                <a:ext cx="115887" cy="115888"/>
              </a:xfrm>
              <a:custGeom>
                <a:avLst/>
                <a:gdLst>
                  <a:gd name="T0" fmla="*/ 12 w 29"/>
                  <a:gd name="T1" fmla="*/ 28 h 29"/>
                  <a:gd name="T2" fmla="*/ 1 w 29"/>
                  <a:gd name="T3" fmla="*/ 12 h 29"/>
                  <a:gd name="T4" fmla="*/ 17 w 29"/>
                  <a:gd name="T5" fmla="*/ 1 h 29"/>
                  <a:gd name="T6" fmla="*/ 28 w 29"/>
                  <a:gd name="T7" fmla="*/ 17 h 29"/>
                  <a:gd name="T8" fmla="*/ 12 w 29"/>
                  <a:gd name="T9" fmla="*/ 28 h 29"/>
                </a:gdLst>
                <a:ahLst/>
                <a:cxnLst>
                  <a:cxn ang="0">
                    <a:pos x="T0" y="T1"/>
                  </a:cxn>
                  <a:cxn ang="0">
                    <a:pos x="T2" y="T3"/>
                  </a:cxn>
                  <a:cxn ang="0">
                    <a:pos x="T4" y="T5"/>
                  </a:cxn>
                  <a:cxn ang="0">
                    <a:pos x="T6" y="T7"/>
                  </a:cxn>
                  <a:cxn ang="0">
                    <a:pos x="T8" y="T9"/>
                  </a:cxn>
                </a:cxnLst>
                <a:rect l="0" t="0" r="r" b="b"/>
                <a:pathLst>
                  <a:path w="29" h="29">
                    <a:moveTo>
                      <a:pt x="12" y="28"/>
                    </a:moveTo>
                    <a:cubicBezTo>
                      <a:pt x="4" y="26"/>
                      <a:pt x="0" y="19"/>
                      <a:pt x="1" y="12"/>
                    </a:cubicBezTo>
                    <a:cubicBezTo>
                      <a:pt x="3" y="5"/>
                      <a:pt x="10" y="0"/>
                      <a:pt x="17" y="1"/>
                    </a:cubicBezTo>
                    <a:cubicBezTo>
                      <a:pt x="25" y="3"/>
                      <a:pt x="29" y="10"/>
                      <a:pt x="28" y="17"/>
                    </a:cubicBezTo>
                    <a:cubicBezTo>
                      <a:pt x="26" y="25"/>
                      <a:pt x="19" y="29"/>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108"/>
              <p:cNvSpPr>
                <a:spLocks/>
              </p:cNvSpPr>
              <p:nvPr/>
            </p:nvSpPr>
            <p:spPr bwMode="auto">
              <a:xfrm>
                <a:off x="7135813" y="885825"/>
                <a:ext cx="119062" cy="120650"/>
              </a:xfrm>
              <a:custGeom>
                <a:avLst/>
                <a:gdLst>
                  <a:gd name="T0" fmla="*/ 2 w 30"/>
                  <a:gd name="T1" fmla="*/ 12 h 30"/>
                  <a:gd name="T2" fmla="*/ 18 w 30"/>
                  <a:gd name="T3" fmla="*/ 2 h 30"/>
                  <a:gd name="T4" fmla="*/ 28 w 30"/>
                  <a:gd name="T5" fmla="*/ 18 h 30"/>
                  <a:gd name="T6" fmla="*/ 12 w 30"/>
                  <a:gd name="T7" fmla="*/ 28 h 30"/>
                  <a:gd name="T8" fmla="*/ 2 w 30"/>
                  <a:gd name="T9" fmla="*/ 12 h 30"/>
                </a:gdLst>
                <a:ahLst/>
                <a:cxnLst>
                  <a:cxn ang="0">
                    <a:pos x="T0" y="T1"/>
                  </a:cxn>
                  <a:cxn ang="0">
                    <a:pos x="T2" y="T3"/>
                  </a:cxn>
                  <a:cxn ang="0">
                    <a:pos x="T4" y="T5"/>
                  </a:cxn>
                  <a:cxn ang="0">
                    <a:pos x="T6" y="T7"/>
                  </a:cxn>
                  <a:cxn ang="0">
                    <a:pos x="T8" y="T9"/>
                  </a:cxn>
                </a:cxnLst>
                <a:rect l="0" t="0" r="r" b="b"/>
                <a:pathLst>
                  <a:path w="30" h="30">
                    <a:moveTo>
                      <a:pt x="2" y="12"/>
                    </a:moveTo>
                    <a:cubicBezTo>
                      <a:pt x="3" y="5"/>
                      <a:pt x="11" y="0"/>
                      <a:pt x="18" y="2"/>
                    </a:cubicBezTo>
                    <a:cubicBezTo>
                      <a:pt x="25" y="3"/>
                      <a:pt x="30" y="11"/>
                      <a:pt x="28" y="18"/>
                    </a:cubicBezTo>
                    <a:cubicBezTo>
                      <a:pt x="27" y="25"/>
                      <a:pt x="20" y="30"/>
                      <a:pt x="12" y="28"/>
                    </a:cubicBezTo>
                    <a:cubicBezTo>
                      <a:pt x="5" y="27"/>
                      <a:pt x="0" y="20"/>
                      <a:pt x="2"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109"/>
              <p:cNvSpPr>
                <a:spLocks/>
              </p:cNvSpPr>
              <p:nvPr/>
            </p:nvSpPr>
            <p:spPr bwMode="auto">
              <a:xfrm>
                <a:off x="6745288" y="804863"/>
                <a:ext cx="117475" cy="117475"/>
              </a:xfrm>
              <a:custGeom>
                <a:avLst/>
                <a:gdLst>
                  <a:gd name="T0" fmla="*/ 1 w 29"/>
                  <a:gd name="T1" fmla="*/ 12 h 29"/>
                  <a:gd name="T2" fmla="*/ 17 w 29"/>
                  <a:gd name="T3" fmla="*/ 1 h 29"/>
                  <a:gd name="T4" fmla="*/ 28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10" y="0"/>
                      <a:pt x="17" y="1"/>
                    </a:cubicBezTo>
                    <a:cubicBezTo>
                      <a:pt x="24" y="3"/>
                      <a:pt x="29" y="10"/>
                      <a:pt x="28" y="17"/>
                    </a:cubicBezTo>
                    <a:cubicBezTo>
                      <a:pt x="26" y="25"/>
                      <a:pt x="19" y="29"/>
                      <a:pt x="12" y="28"/>
                    </a:cubicBezTo>
                    <a:cubicBezTo>
                      <a:pt x="4" y="26"/>
                      <a:pt x="0" y="19"/>
                      <a:pt x="1"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110"/>
              <p:cNvSpPr>
                <a:spLocks/>
              </p:cNvSpPr>
              <p:nvPr/>
            </p:nvSpPr>
            <p:spPr bwMode="auto">
              <a:xfrm>
                <a:off x="7042150" y="1009650"/>
                <a:ext cx="125412" cy="125413"/>
              </a:xfrm>
              <a:custGeom>
                <a:avLst/>
                <a:gdLst>
                  <a:gd name="T0" fmla="*/ 8 w 31"/>
                  <a:gd name="T1" fmla="*/ 4 h 31"/>
                  <a:gd name="T2" fmla="*/ 27 w 31"/>
                  <a:gd name="T3" fmla="*/ 8 h 31"/>
                  <a:gd name="T4" fmla="*/ 23 w 31"/>
                  <a:gd name="T5" fmla="*/ 27 h 31"/>
                  <a:gd name="T6" fmla="*/ 4 w 31"/>
                  <a:gd name="T7" fmla="*/ 23 h 31"/>
                  <a:gd name="T8" fmla="*/ 8 w 31"/>
                  <a:gd name="T9" fmla="*/ 4 h 31"/>
                </a:gdLst>
                <a:ahLst/>
                <a:cxnLst>
                  <a:cxn ang="0">
                    <a:pos x="T0" y="T1"/>
                  </a:cxn>
                  <a:cxn ang="0">
                    <a:pos x="T2" y="T3"/>
                  </a:cxn>
                  <a:cxn ang="0">
                    <a:pos x="T4" y="T5"/>
                  </a:cxn>
                  <a:cxn ang="0">
                    <a:pos x="T6" y="T7"/>
                  </a:cxn>
                  <a:cxn ang="0">
                    <a:pos x="T8" y="T9"/>
                  </a:cxn>
                </a:cxnLst>
                <a:rect l="0" t="0" r="r" b="b"/>
                <a:pathLst>
                  <a:path w="31" h="31">
                    <a:moveTo>
                      <a:pt x="8" y="4"/>
                    </a:moveTo>
                    <a:cubicBezTo>
                      <a:pt x="14" y="0"/>
                      <a:pt x="23" y="2"/>
                      <a:pt x="27" y="8"/>
                    </a:cubicBezTo>
                    <a:cubicBezTo>
                      <a:pt x="31" y="15"/>
                      <a:pt x="29" y="23"/>
                      <a:pt x="23" y="27"/>
                    </a:cubicBezTo>
                    <a:cubicBezTo>
                      <a:pt x="17" y="31"/>
                      <a:pt x="8" y="29"/>
                      <a:pt x="4" y="23"/>
                    </a:cubicBezTo>
                    <a:cubicBezTo>
                      <a:pt x="0" y="17"/>
                      <a:pt x="2"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111"/>
              <p:cNvSpPr>
                <a:spLocks/>
              </p:cNvSpPr>
              <p:nvPr/>
            </p:nvSpPr>
            <p:spPr bwMode="auto">
              <a:xfrm>
                <a:off x="6826250" y="676275"/>
                <a:ext cx="120650" cy="120650"/>
              </a:xfrm>
              <a:custGeom>
                <a:avLst/>
                <a:gdLst>
                  <a:gd name="T0" fmla="*/ 8 w 30"/>
                  <a:gd name="T1" fmla="*/ 4 h 30"/>
                  <a:gd name="T2" fmla="*/ 26 w 30"/>
                  <a:gd name="T3" fmla="*/ 8 h 30"/>
                  <a:gd name="T4" fmla="*/ 22 w 30"/>
                  <a:gd name="T5" fmla="*/ 26 h 30"/>
                  <a:gd name="T6" fmla="*/ 4 w 30"/>
                  <a:gd name="T7" fmla="*/ 22 h 30"/>
                  <a:gd name="T8" fmla="*/ 8 w 30"/>
                  <a:gd name="T9" fmla="*/ 4 h 30"/>
                </a:gdLst>
                <a:ahLst/>
                <a:cxnLst>
                  <a:cxn ang="0">
                    <a:pos x="T0" y="T1"/>
                  </a:cxn>
                  <a:cxn ang="0">
                    <a:pos x="T2" y="T3"/>
                  </a:cxn>
                  <a:cxn ang="0">
                    <a:pos x="T4" y="T5"/>
                  </a:cxn>
                  <a:cxn ang="0">
                    <a:pos x="T6" y="T7"/>
                  </a:cxn>
                  <a:cxn ang="0">
                    <a:pos x="T8" y="T9"/>
                  </a:cxn>
                </a:cxnLst>
                <a:rect l="0" t="0" r="r" b="b"/>
                <a:pathLst>
                  <a:path w="30" h="30">
                    <a:moveTo>
                      <a:pt x="8" y="4"/>
                    </a:moveTo>
                    <a:cubicBezTo>
                      <a:pt x="14" y="0"/>
                      <a:pt x="22" y="1"/>
                      <a:pt x="26" y="8"/>
                    </a:cubicBezTo>
                    <a:cubicBezTo>
                      <a:pt x="30" y="14"/>
                      <a:pt x="29" y="22"/>
                      <a:pt x="22" y="26"/>
                    </a:cubicBezTo>
                    <a:cubicBezTo>
                      <a:pt x="16" y="30"/>
                      <a:pt x="8" y="29"/>
                      <a:pt x="4" y="22"/>
                    </a:cubicBezTo>
                    <a:cubicBezTo>
                      <a:pt x="0" y="16"/>
                      <a:pt x="1"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112"/>
              <p:cNvSpPr>
                <a:spLocks/>
              </p:cNvSpPr>
              <p:nvPr/>
            </p:nvSpPr>
            <p:spPr bwMode="auto">
              <a:xfrm>
                <a:off x="6765925" y="957263"/>
                <a:ext cx="123825" cy="125413"/>
              </a:xfrm>
              <a:custGeom>
                <a:avLst/>
                <a:gdLst>
                  <a:gd name="T0" fmla="*/ 27 w 31"/>
                  <a:gd name="T1" fmla="*/ 8 h 31"/>
                  <a:gd name="T2" fmla="*/ 23 w 31"/>
                  <a:gd name="T3" fmla="*/ 27 h 31"/>
                  <a:gd name="T4" fmla="*/ 4 w 31"/>
                  <a:gd name="T5" fmla="*/ 23 h 31"/>
                  <a:gd name="T6" fmla="*/ 8 w 31"/>
                  <a:gd name="T7" fmla="*/ 4 h 31"/>
                  <a:gd name="T8" fmla="*/ 27 w 31"/>
                  <a:gd name="T9" fmla="*/ 8 h 31"/>
                </a:gdLst>
                <a:ahLst/>
                <a:cxnLst>
                  <a:cxn ang="0">
                    <a:pos x="T0" y="T1"/>
                  </a:cxn>
                  <a:cxn ang="0">
                    <a:pos x="T2" y="T3"/>
                  </a:cxn>
                  <a:cxn ang="0">
                    <a:pos x="T4" y="T5"/>
                  </a:cxn>
                  <a:cxn ang="0">
                    <a:pos x="T6" y="T7"/>
                  </a:cxn>
                  <a:cxn ang="0">
                    <a:pos x="T8" y="T9"/>
                  </a:cxn>
                </a:cxnLst>
                <a:rect l="0" t="0" r="r" b="b"/>
                <a:pathLst>
                  <a:path w="31" h="31">
                    <a:moveTo>
                      <a:pt x="27" y="8"/>
                    </a:moveTo>
                    <a:cubicBezTo>
                      <a:pt x="31" y="15"/>
                      <a:pt x="29" y="23"/>
                      <a:pt x="23" y="27"/>
                    </a:cubicBezTo>
                    <a:cubicBezTo>
                      <a:pt x="17" y="31"/>
                      <a:pt x="8" y="29"/>
                      <a:pt x="4" y="23"/>
                    </a:cubicBezTo>
                    <a:cubicBezTo>
                      <a:pt x="0" y="17"/>
                      <a:pt x="2" y="8"/>
                      <a:pt x="8" y="4"/>
                    </a:cubicBezTo>
                    <a:cubicBezTo>
                      <a:pt x="14" y="0"/>
                      <a:pt x="23" y="2"/>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13"/>
              <p:cNvSpPr>
                <a:spLocks/>
              </p:cNvSpPr>
              <p:nvPr/>
            </p:nvSpPr>
            <p:spPr bwMode="auto">
              <a:xfrm>
                <a:off x="7102475" y="741363"/>
                <a:ext cx="125412" cy="120650"/>
              </a:xfrm>
              <a:custGeom>
                <a:avLst/>
                <a:gdLst>
                  <a:gd name="T0" fmla="*/ 27 w 31"/>
                  <a:gd name="T1" fmla="*/ 8 h 30"/>
                  <a:gd name="T2" fmla="*/ 23 w 31"/>
                  <a:gd name="T3" fmla="*/ 26 h 30"/>
                  <a:gd name="T4" fmla="*/ 4 w 31"/>
                  <a:gd name="T5" fmla="*/ 22 h 30"/>
                  <a:gd name="T6" fmla="*/ 8 w 31"/>
                  <a:gd name="T7" fmla="*/ 4 h 30"/>
                  <a:gd name="T8" fmla="*/ 27 w 31"/>
                  <a:gd name="T9" fmla="*/ 8 h 30"/>
                </a:gdLst>
                <a:ahLst/>
                <a:cxnLst>
                  <a:cxn ang="0">
                    <a:pos x="T0" y="T1"/>
                  </a:cxn>
                  <a:cxn ang="0">
                    <a:pos x="T2" y="T3"/>
                  </a:cxn>
                  <a:cxn ang="0">
                    <a:pos x="T4" y="T5"/>
                  </a:cxn>
                  <a:cxn ang="0">
                    <a:pos x="T6" y="T7"/>
                  </a:cxn>
                  <a:cxn ang="0">
                    <a:pos x="T8" y="T9"/>
                  </a:cxn>
                </a:cxnLst>
                <a:rect l="0" t="0" r="r" b="b"/>
                <a:pathLst>
                  <a:path w="31" h="30">
                    <a:moveTo>
                      <a:pt x="27" y="8"/>
                    </a:moveTo>
                    <a:cubicBezTo>
                      <a:pt x="31" y="14"/>
                      <a:pt x="29" y="22"/>
                      <a:pt x="23" y="26"/>
                    </a:cubicBezTo>
                    <a:cubicBezTo>
                      <a:pt x="16" y="30"/>
                      <a:pt x="8" y="29"/>
                      <a:pt x="4" y="22"/>
                    </a:cubicBezTo>
                    <a:cubicBezTo>
                      <a:pt x="0" y="16"/>
                      <a:pt x="2" y="8"/>
                      <a:pt x="8" y="4"/>
                    </a:cubicBezTo>
                    <a:cubicBezTo>
                      <a:pt x="14" y="0"/>
                      <a:pt x="22" y="1"/>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7" name="Group 82"/>
            <p:cNvGrpSpPr/>
            <p:nvPr/>
          </p:nvGrpSpPr>
          <p:grpSpPr>
            <a:xfrm>
              <a:off x="1573213" y="1862986"/>
              <a:ext cx="5489575" cy="1130300"/>
              <a:chOff x="1116013" y="684213"/>
              <a:chExt cx="5489575" cy="1130300"/>
            </a:xfrm>
          </p:grpSpPr>
          <p:sp>
            <p:nvSpPr>
              <p:cNvPr id="8" name="Freeform 83"/>
              <p:cNvSpPr>
                <a:spLocks/>
              </p:cNvSpPr>
              <p:nvPr/>
            </p:nvSpPr>
            <p:spPr bwMode="auto">
              <a:xfrm>
                <a:off x="1116013" y="1017588"/>
                <a:ext cx="1155700" cy="776288"/>
              </a:xfrm>
              <a:custGeom>
                <a:avLst/>
                <a:gdLst>
                  <a:gd name="T0" fmla="*/ 277 w 288"/>
                  <a:gd name="T1" fmla="*/ 193 h 193"/>
                  <a:gd name="T2" fmla="*/ 242 w 288"/>
                  <a:gd name="T3" fmla="*/ 193 h 193"/>
                  <a:gd name="T4" fmla="*/ 231 w 288"/>
                  <a:gd name="T5" fmla="*/ 182 h 193"/>
                  <a:gd name="T6" fmla="*/ 231 w 288"/>
                  <a:gd name="T7" fmla="*/ 143 h 193"/>
                  <a:gd name="T8" fmla="*/ 231 w 288"/>
                  <a:gd name="T9" fmla="*/ 79 h 193"/>
                  <a:gd name="T10" fmla="*/ 210 w 288"/>
                  <a:gd name="T11" fmla="*/ 51 h 193"/>
                  <a:gd name="T12" fmla="*/ 170 w 288"/>
                  <a:gd name="T13" fmla="*/ 67 h 193"/>
                  <a:gd name="T14" fmla="*/ 170 w 288"/>
                  <a:gd name="T15" fmla="*/ 143 h 193"/>
                  <a:gd name="T16" fmla="*/ 170 w 288"/>
                  <a:gd name="T17" fmla="*/ 182 h 193"/>
                  <a:gd name="T18" fmla="*/ 159 w 288"/>
                  <a:gd name="T19" fmla="*/ 193 h 193"/>
                  <a:gd name="T20" fmla="*/ 127 w 288"/>
                  <a:gd name="T21" fmla="*/ 193 h 193"/>
                  <a:gd name="T22" fmla="*/ 115 w 288"/>
                  <a:gd name="T23" fmla="*/ 182 h 193"/>
                  <a:gd name="T24" fmla="*/ 115 w 288"/>
                  <a:gd name="T25" fmla="*/ 143 h 193"/>
                  <a:gd name="T26" fmla="*/ 115 w 288"/>
                  <a:gd name="T27" fmla="*/ 79 h 193"/>
                  <a:gd name="T28" fmla="*/ 95 w 288"/>
                  <a:gd name="T29" fmla="*/ 51 h 193"/>
                  <a:gd name="T30" fmla="*/ 58 w 288"/>
                  <a:gd name="T31" fmla="*/ 67 h 193"/>
                  <a:gd name="T32" fmla="*/ 58 w 288"/>
                  <a:gd name="T33" fmla="*/ 143 h 193"/>
                  <a:gd name="T34" fmla="*/ 58 w 288"/>
                  <a:gd name="T35" fmla="*/ 182 h 193"/>
                  <a:gd name="T36" fmla="*/ 47 w 288"/>
                  <a:gd name="T37" fmla="*/ 193 h 193"/>
                  <a:gd name="T38" fmla="*/ 12 w 288"/>
                  <a:gd name="T39" fmla="*/ 193 h 193"/>
                  <a:gd name="T40" fmla="*/ 0 w 288"/>
                  <a:gd name="T41" fmla="*/ 182 h 193"/>
                  <a:gd name="T42" fmla="*/ 0 w 288"/>
                  <a:gd name="T43" fmla="*/ 143 h 193"/>
                  <a:gd name="T44" fmla="*/ 0 w 288"/>
                  <a:gd name="T45" fmla="*/ 16 h 193"/>
                  <a:gd name="T46" fmla="*/ 11 w 288"/>
                  <a:gd name="T47" fmla="*/ 6 h 193"/>
                  <a:gd name="T48" fmla="*/ 43 w 288"/>
                  <a:gd name="T49" fmla="*/ 6 h 193"/>
                  <a:gd name="T50" fmla="*/ 54 w 288"/>
                  <a:gd name="T51" fmla="*/ 14 h 193"/>
                  <a:gd name="T52" fmla="*/ 55 w 288"/>
                  <a:gd name="T53" fmla="*/ 21 h 193"/>
                  <a:gd name="T54" fmla="*/ 110 w 288"/>
                  <a:gd name="T55" fmla="*/ 0 h 193"/>
                  <a:gd name="T56" fmla="*/ 158 w 288"/>
                  <a:gd name="T57" fmla="*/ 26 h 193"/>
                  <a:gd name="T58" fmla="*/ 225 w 288"/>
                  <a:gd name="T59" fmla="*/ 0 h 193"/>
                  <a:gd name="T60" fmla="*/ 281 w 288"/>
                  <a:gd name="T61" fmla="*/ 33 h 193"/>
                  <a:gd name="T62" fmla="*/ 288 w 288"/>
                  <a:gd name="T63" fmla="*/ 93 h 193"/>
                  <a:gd name="T64" fmla="*/ 288 w 288"/>
                  <a:gd name="T65" fmla="*/ 143 h 193"/>
                  <a:gd name="T66" fmla="*/ 288 w 288"/>
                  <a:gd name="T67" fmla="*/ 182 h 193"/>
                  <a:gd name="T68" fmla="*/ 277 w 288"/>
                  <a:gd name="T6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193">
                    <a:moveTo>
                      <a:pt x="277" y="193"/>
                    </a:moveTo>
                    <a:cubicBezTo>
                      <a:pt x="242" y="193"/>
                      <a:pt x="242" y="193"/>
                      <a:pt x="242" y="193"/>
                    </a:cubicBezTo>
                    <a:cubicBezTo>
                      <a:pt x="234" y="193"/>
                      <a:pt x="231" y="191"/>
                      <a:pt x="231" y="182"/>
                    </a:cubicBezTo>
                    <a:cubicBezTo>
                      <a:pt x="231" y="143"/>
                      <a:pt x="231" y="143"/>
                      <a:pt x="231" y="143"/>
                    </a:cubicBezTo>
                    <a:cubicBezTo>
                      <a:pt x="231" y="79"/>
                      <a:pt x="231" y="79"/>
                      <a:pt x="231" y="79"/>
                    </a:cubicBezTo>
                    <a:cubicBezTo>
                      <a:pt x="231" y="64"/>
                      <a:pt x="227" y="51"/>
                      <a:pt x="210" y="51"/>
                    </a:cubicBezTo>
                    <a:cubicBezTo>
                      <a:pt x="196" y="51"/>
                      <a:pt x="180" y="59"/>
                      <a:pt x="170" y="67"/>
                    </a:cubicBezTo>
                    <a:cubicBezTo>
                      <a:pt x="170" y="143"/>
                      <a:pt x="170" y="143"/>
                      <a:pt x="170" y="143"/>
                    </a:cubicBezTo>
                    <a:cubicBezTo>
                      <a:pt x="170" y="182"/>
                      <a:pt x="170" y="182"/>
                      <a:pt x="170" y="182"/>
                    </a:cubicBezTo>
                    <a:cubicBezTo>
                      <a:pt x="170" y="190"/>
                      <a:pt x="167" y="193"/>
                      <a:pt x="159" y="193"/>
                    </a:cubicBezTo>
                    <a:cubicBezTo>
                      <a:pt x="127" y="193"/>
                      <a:pt x="127" y="193"/>
                      <a:pt x="127" y="193"/>
                    </a:cubicBezTo>
                    <a:cubicBezTo>
                      <a:pt x="119" y="193"/>
                      <a:pt x="115" y="191"/>
                      <a:pt x="115" y="182"/>
                    </a:cubicBezTo>
                    <a:cubicBezTo>
                      <a:pt x="115" y="143"/>
                      <a:pt x="115" y="143"/>
                      <a:pt x="115" y="143"/>
                    </a:cubicBezTo>
                    <a:cubicBezTo>
                      <a:pt x="115" y="79"/>
                      <a:pt x="115" y="79"/>
                      <a:pt x="115" y="79"/>
                    </a:cubicBezTo>
                    <a:cubicBezTo>
                      <a:pt x="115" y="64"/>
                      <a:pt x="112" y="51"/>
                      <a:pt x="95" y="51"/>
                    </a:cubicBezTo>
                    <a:cubicBezTo>
                      <a:pt x="82" y="51"/>
                      <a:pt x="69" y="58"/>
                      <a:pt x="58" y="67"/>
                    </a:cubicBezTo>
                    <a:cubicBezTo>
                      <a:pt x="58" y="143"/>
                      <a:pt x="58" y="143"/>
                      <a:pt x="58" y="143"/>
                    </a:cubicBezTo>
                    <a:cubicBezTo>
                      <a:pt x="58" y="182"/>
                      <a:pt x="58" y="182"/>
                      <a:pt x="58" y="182"/>
                    </a:cubicBezTo>
                    <a:cubicBezTo>
                      <a:pt x="58" y="190"/>
                      <a:pt x="55" y="193"/>
                      <a:pt x="47" y="193"/>
                    </a:cubicBezTo>
                    <a:cubicBezTo>
                      <a:pt x="12" y="193"/>
                      <a:pt x="12" y="193"/>
                      <a:pt x="12" y="193"/>
                    </a:cubicBezTo>
                    <a:cubicBezTo>
                      <a:pt x="4" y="193"/>
                      <a:pt x="0" y="191"/>
                      <a:pt x="0" y="182"/>
                    </a:cubicBezTo>
                    <a:cubicBezTo>
                      <a:pt x="0" y="143"/>
                      <a:pt x="0" y="143"/>
                      <a:pt x="0" y="143"/>
                    </a:cubicBezTo>
                    <a:cubicBezTo>
                      <a:pt x="0" y="16"/>
                      <a:pt x="0" y="16"/>
                      <a:pt x="0" y="16"/>
                    </a:cubicBezTo>
                    <a:cubicBezTo>
                      <a:pt x="0" y="9"/>
                      <a:pt x="5" y="6"/>
                      <a:pt x="11" y="6"/>
                    </a:cubicBezTo>
                    <a:cubicBezTo>
                      <a:pt x="43" y="6"/>
                      <a:pt x="43" y="6"/>
                      <a:pt x="43" y="6"/>
                    </a:cubicBezTo>
                    <a:cubicBezTo>
                      <a:pt x="49" y="6"/>
                      <a:pt x="53" y="8"/>
                      <a:pt x="54" y="14"/>
                    </a:cubicBezTo>
                    <a:cubicBezTo>
                      <a:pt x="55" y="21"/>
                      <a:pt x="55" y="21"/>
                      <a:pt x="55" y="21"/>
                    </a:cubicBezTo>
                    <a:cubicBezTo>
                      <a:pt x="70" y="8"/>
                      <a:pt x="90" y="0"/>
                      <a:pt x="110" y="0"/>
                    </a:cubicBezTo>
                    <a:cubicBezTo>
                      <a:pt x="135" y="0"/>
                      <a:pt x="150" y="13"/>
                      <a:pt x="158" y="26"/>
                    </a:cubicBezTo>
                    <a:cubicBezTo>
                      <a:pt x="175" y="9"/>
                      <a:pt x="201" y="0"/>
                      <a:pt x="225" y="0"/>
                    </a:cubicBezTo>
                    <a:cubicBezTo>
                      <a:pt x="255" y="0"/>
                      <a:pt x="274" y="17"/>
                      <a:pt x="281" y="33"/>
                    </a:cubicBezTo>
                    <a:cubicBezTo>
                      <a:pt x="288" y="49"/>
                      <a:pt x="288" y="66"/>
                      <a:pt x="288" y="93"/>
                    </a:cubicBezTo>
                    <a:cubicBezTo>
                      <a:pt x="288" y="143"/>
                      <a:pt x="288" y="143"/>
                      <a:pt x="288" y="143"/>
                    </a:cubicBezTo>
                    <a:cubicBezTo>
                      <a:pt x="288" y="182"/>
                      <a:pt x="288" y="182"/>
                      <a:pt x="288" y="182"/>
                    </a:cubicBezTo>
                    <a:cubicBezTo>
                      <a:pt x="288" y="190"/>
                      <a:pt x="285" y="193"/>
                      <a:pt x="277" y="193"/>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84"/>
              <p:cNvSpPr>
                <a:spLocks noEditPoints="1"/>
              </p:cNvSpPr>
              <p:nvPr/>
            </p:nvSpPr>
            <p:spPr bwMode="auto">
              <a:xfrm>
                <a:off x="2319338" y="1017588"/>
                <a:ext cx="730250" cy="796925"/>
              </a:xfrm>
              <a:custGeom>
                <a:avLst/>
                <a:gdLst>
                  <a:gd name="T0" fmla="*/ 168 w 182"/>
                  <a:gd name="T1" fmla="*/ 115 h 198"/>
                  <a:gd name="T2" fmla="*/ 61 w 182"/>
                  <a:gd name="T3" fmla="*/ 115 h 198"/>
                  <a:gd name="T4" fmla="*/ 110 w 182"/>
                  <a:gd name="T5" fmla="*/ 153 h 198"/>
                  <a:gd name="T6" fmla="*/ 159 w 182"/>
                  <a:gd name="T7" fmla="*/ 143 h 198"/>
                  <a:gd name="T8" fmla="*/ 163 w 182"/>
                  <a:gd name="T9" fmla="*/ 141 h 198"/>
                  <a:gd name="T10" fmla="*/ 169 w 182"/>
                  <a:gd name="T11" fmla="*/ 147 h 198"/>
                  <a:gd name="T12" fmla="*/ 177 w 182"/>
                  <a:gd name="T13" fmla="*/ 177 h 198"/>
                  <a:gd name="T14" fmla="*/ 169 w 182"/>
                  <a:gd name="T15" fmla="*/ 185 h 198"/>
                  <a:gd name="T16" fmla="*/ 100 w 182"/>
                  <a:gd name="T17" fmla="*/ 198 h 198"/>
                  <a:gd name="T18" fmla="*/ 0 w 182"/>
                  <a:gd name="T19" fmla="*/ 99 h 198"/>
                  <a:gd name="T20" fmla="*/ 99 w 182"/>
                  <a:gd name="T21" fmla="*/ 0 h 198"/>
                  <a:gd name="T22" fmla="*/ 159 w 182"/>
                  <a:gd name="T23" fmla="*/ 25 h 198"/>
                  <a:gd name="T24" fmla="*/ 182 w 182"/>
                  <a:gd name="T25" fmla="*/ 99 h 198"/>
                  <a:gd name="T26" fmla="*/ 182 w 182"/>
                  <a:gd name="T27" fmla="*/ 104 h 198"/>
                  <a:gd name="T28" fmla="*/ 168 w 182"/>
                  <a:gd name="T29" fmla="*/ 115 h 198"/>
                  <a:gd name="T30" fmla="*/ 96 w 182"/>
                  <a:gd name="T31" fmla="*/ 45 h 198"/>
                  <a:gd name="T32" fmla="*/ 61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8" y="115"/>
                    </a:moveTo>
                    <a:cubicBezTo>
                      <a:pt x="61" y="115"/>
                      <a:pt x="61" y="115"/>
                      <a:pt x="61" y="115"/>
                    </a:cubicBezTo>
                    <a:cubicBezTo>
                      <a:pt x="65" y="139"/>
                      <a:pt x="87" y="153"/>
                      <a:pt x="110" y="153"/>
                    </a:cubicBezTo>
                    <a:cubicBezTo>
                      <a:pt x="127" y="153"/>
                      <a:pt x="143" y="149"/>
                      <a:pt x="159" y="143"/>
                    </a:cubicBezTo>
                    <a:cubicBezTo>
                      <a:pt x="160" y="142"/>
                      <a:pt x="162" y="141"/>
                      <a:pt x="163" y="141"/>
                    </a:cubicBezTo>
                    <a:cubicBezTo>
                      <a:pt x="167" y="141"/>
                      <a:pt x="169" y="144"/>
                      <a:pt x="169" y="147"/>
                    </a:cubicBezTo>
                    <a:cubicBezTo>
                      <a:pt x="171" y="153"/>
                      <a:pt x="177" y="171"/>
                      <a:pt x="177" y="177"/>
                    </a:cubicBezTo>
                    <a:cubicBezTo>
                      <a:pt x="177" y="182"/>
                      <a:pt x="173" y="183"/>
                      <a:pt x="169" y="185"/>
                    </a:cubicBezTo>
                    <a:cubicBezTo>
                      <a:pt x="149" y="195"/>
                      <a:pt x="122" y="198"/>
                      <a:pt x="100" y="198"/>
                    </a:cubicBezTo>
                    <a:cubicBezTo>
                      <a:pt x="39" y="198"/>
                      <a:pt x="0" y="161"/>
                      <a:pt x="0" y="99"/>
                    </a:cubicBezTo>
                    <a:cubicBezTo>
                      <a:pt x="0" y="39"/>
                      <a:pt x="40" y="0"/>
                      <a:pt x="99" y="0"/>
                    </a:cubicBezTo>
                    <a:cubicBezTo>
                      <a:pt x="124" y="0"/>
                      <a:pt x="145" y="9"/>
                      <a:pt x="159" y="25"/>
                    </a:cubicBezTo>
                    <a:cubicBezTo>
                      <a:pt x="178" y="45"/>
                      <a:pt x="182" y="72"/>
                      <a:pt x="182" y="99"/>
                    </a:cubicBezTo>
                    <a:cubicBezTo>
                      <a:pt x="182" y="104"/>
                      <a:pt x="182" y="104"/>
                      <a:pt x="182" y="104"/>
                    </a:cubicBezTo>
                    <a:cubicBezTo>
                      <a:pt x="182" y="113"/>
                      <a:pt x="178" y="115"/>
                      <a:pt x="168" y="115"/>
                    </a:cubicBezTo>
                    <a:moveTo>
                      <a:pt x="96" y="45"/>
                    </a:moveTo>
                    <a:cubicBezTo>
                      <a:pt x="77" y="45"/>
                      <a:pt x="64" y="60"/>
                      <a:pt x="61" y="78"/>
                    </a:cubicBezTo>
                    <a:cubicBezTo>
                      <a:pt x="126" y="78"/>
                      <a:pt x="126" y="78"/>
                      <a:pt x="126" y="78"/>
                    </a:cubicBezTo>
                    <a:cubicBezTo>
                      <a:pt x="126" y="62"/>
                      <a:pt x="116" y="45"/>
                      <a:pt x="96" y="45"/>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5"/>
              <p:cNvSpPr>
                <a:spLocks noEditPoints="1"/>
              </p:cNvSpPr>
              <p:nvPr/>
            </p:nvSpPr>
            <p:spPr bwMode="auto">
              <a:xfrm>
                <a:off x="3098800" y="684213"/>
                <a:ext cx="741362" cy="1130300"/>
              </a:xfrm>
              <a:custGeom>
                <a:avLst/>
                <a:gdLst>
                  <a:gd name="T0" fmla="*/ 175 w 185"/>
                  <a:gd name="T1" fmla="*/ 276 h 281"/>
                  <a:gd name="T2" fmla="*/ 142 w 185"/>
                  <a:gd name="T3" fmla="*/ 276 h 281"/>
                  <a:gd name="T4" fmla="*/ 132 w 185"/>
                  <a:gd name="T5" fmla="*/ 269 h 281"/>
                  <a:gd name="T6" fmla="*/ 131 w 185"/>
                  <a:gd name="T7" fmla="*/ 261 h 281"/>
                  <a:gd name="T8" fmla="*/ 82 w 185"/>
                  <a:gd name="T9" fmla="*/ 281 h 281"/>
                  <a:gd name="T10" fmla="*/ 0 w 185"/>
                  <a:gd name="T11" fmla="*/ 186 h 281"/>
                  <a:gd name="T12" fmla="*/ 84 w 185"/>
                  <a:gd name="T13" fmla="*/ 83 h 281"/>
                  <a:gd name="T14" fmla="*/ 127 w 185"/>
                  <a:gd name="T15" fmla="*/ 98 h 281"/>
                  <a:gd name="T16" fmla="*/ 127 w 185"/>
                  <a:gd name="T17" fmla="*/ 17 h 281"/>
                  <a:gd name="T18" fmla="*/ 136 w 185"/>
                  <a:gd name="T19" fmla="*/ 5 h 281"/>
                  <a:gd name="T20" fmla="*/ 174 w 185"/>
                  <a:gd name="T21" fmla="*/ 0 h 281"/>
                  <a:gd name="T22" fmla="*/ 177 w 185"/>
                  <a:gd name="T23" fmla="*/ 0 h 281"/>
                  <a:gd name="T24" fmla="*/ 185 w 185"/>
                  <a:gd name="T25" fmla="*/ 8 h 281"/>
                  <a:gd name="T26" fmla="*/ 185 w 185"/>
                  <a:gd name="T27" fmla="*/ 266 h 281"/>
                  <a:gd name="T28" fmla="*/ 175 w 185"/>
                  <a:gd name="T29" fmla="*/ 276 h 281"/>
                  <a:gd name="T30" fmla="*/ 127 w 185"/>
                  <a:gd name="T31" fmla="*/ 142 h 281"/>
                  <a:gd name="T32" fmla="*/ 97 w 185"/>
                  <a:gd name="T33" fmla="*/ 130 h 281"/>
                  <a:gd name="T34" fmla="*/ 60 w 185"/>
                  <a:gd name="T35" fmla="*/ 182 h 281"/>
                  <a:gd name="T36" fmla="*/ 96 w 185"/>
                  <a:gd name="T37" fmla="*/ 234 h 281"/>
                  <a:gd name="T38" fmla="*/ 127 w 185"/>
                  <a:gd name="T39" fmla="*/ 221 h 281"/>
                  <a:gd name="T40" fmla="*/ 127 w 185"/>
                  <a:gd name="T41" fmla="*/ 14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281">
                    <a:moveTo>
                      <a:pt x="175" y="276"/>
                    </a:moveTo>
                    <a:cubicBezTo>
                      <a:pt x="142" y="276"/>
                      <a:pt x="142" y="276"/>
                      <a:pt x="142" y="276"/>
                    </a:cubicBezTo>
                    <a:cubicBezTo>
                      <a:pt x="136" y="276"/>
                      <a:pt x="133" y="273"/>
                      <a:pt x="132" y="269"/>
                    </a:cubicBezTo>
                    <a:cubicBezTo>
                      <a:pt x="131" y="261"/>
                      <a:pt x="131" y="261"/>
                      <a:pt x="131" y="261"/>
                    </a:cubicBezTo>
                    <a:cubicBezTo>
                      <a:pt x="122" y="271"/>
                      <a:pt x="101" y="281"/>
                      <a:pt x="82" y="281"/>
                    </a:cubicBezTo>
                    <a:cubicBezTo>
                      <a:pt x="27" y="281"/>
                      <a:pt x="0" y="238"/>
                      <a:pt x="0" y="186"/>
                    </a:cubicBezTo>
                    <a:cubicBezTo>
                      <a:pt x="0" y="135"/>
                      <a:pt x="27" y="83"/>
                      <a:pt x="84" y="83"/>
                    </a:cubicBezTo>
                    <a:cubicBezTo>
                      <a:pt x="101" y="83"/>
                      <a:pt x="117" y="89"/>
                      <a:pt x="127" y="98"/>
                    </a:cubicBezTo>
                    <a:cubicBezTo>
                      <a:pt x="127" y="17"/>
                      <a:pt x="127" y="17"/>
                      <a:pt x="127" y="17"/>
                    </a:cubicBezTo>
                    <a:cubicBezTo>
                      <a:pt x="127" y="10"/>
                      <a:pt x="129" y="6"/>
                      <a:pt x="136" y="5"/>
                    </a:cubicBezTo>
                    <a:cubicBezTo>
                      <a:pt x="174" y="0"/>
                      <a:pt x="174" y="0"/>
                      <a:pt x="174" y="0"/>
                    </a:cubicBezTo>
                    <a:cubicBezTo>
                      <a:pt x="175" y="0"/>
                      <a:pt x="176" y="0"/>
                      <a:pt x="177" y="0"/>
                    </a:cubicBezTo>
                    <a:cubicBezTo>
                      <a:pt x="183" y="0"/>
                      <a:pt x="185" y="3"/>
                      <a:pt x="185" y="8"/>
                    </a:cubicBezTo>
                    <a:cubicBezTo>
                      <a:pt x="185" y="266"/>
                      <a:pt x="185" y="266"/>
                      <a:pt x="185" y="266"/>
                    </a:cubicBezTo>
                    <a:cubicBezTo>
                      <a:pt x="185" y="273"/>
                      <a:pt x="180" y="276"/>
                      <a:pt x="175" y="276"/>
                    </a:cubicBezTo>
                    <a:moveTo>
                      <a:pt x="127" y="142"/>
                    </a:moveTo>
                    <a:cubicBezTo>
                      <a:pt x="120" y="135"/>
                      <a:pt x="108" y="130"/>
                      <a:pt x="97" y="130"/>
                    </a:cubicBezTo>
                    <a:cubicBezTo>
                      <a:pt x="69" y="130"/>
                      <a:pt x="60" y="159"/>
                      <a:pt x="60" y="182"/>
                    </a:cubicBezTo>
                    <a:cubicBezTo>
                      <a:pt x="60" y="206"/>
                      <a:pt x="66" y="234"/>
                      <a:pt x="96" y="234"/>
                    </a:cubicBezTo>
                    <a:cubicBezTo>
                      <a:pt x="107" y="234"/>
                      <a:pt x="121" y="227"/>
                      <a:pt x="127" y="221"/>
                    </a:cubicBezTo>
                    <a:lnTo>
                      <a:pt x="127" y="142"/>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86"/>
              <p:cNvSpPr>
                <a:spLocks/>
              </p:cNvSpPr>
              <p:nvPr/>
            </p:nvSpPr>
            <p:spPr bwMode="auto">
              <a:xfrm>
                <a:off x="3973513" y="820738"/>
                <a:ext cx="473075" cy="993775"/>
              </a:xfrm>
              <a:custGeom>
                <a:avLst/>
                <a:gdLst>
                  <a:gd name="T0" fmla="*/ 1 w 118"/>
                  <a:gd name="T1" fmla="*/ 14 h 247"/>
                  <a:gd name="T2" fmla="*/ 13 w 118"/>
                  <a:gd name="T3" fmla="*/ 4 h 247"/>
                  <a:gd name="T4" fmla="*/ 47 w 118"/>
                  <a:gd name="T5" fmla="*/ 0 h 247"/>
                  <a:gd name="T6" fmla="*/ 49 w 118"/>
                  <a:gd name="T7" fmla="*/ 0 h 247"/>
                  <a:gd name="T8" fmla="*/ 58 w 118"/>
                  <a:gd name="T9" fmla="*/ 10 h 247"/>
                  <a:gd name="T10" fmla="*/ 58 w 118"/>
                  <a:gd name="T11" fmla="*/ 55 h 247"/>
                  <a:gd name="T12" fmla="*/ 100 w 118"/>
                  <a:gd name="T13" fmla="*/ 55 h 247"/>
                  <a:gd name="T14" fmla="*/ 109 w 118"/>
                  <a:gd name="T15" fmla="*/ 63 h 247"/>
                  <a:gd name="T16" fmla="*/ 109 w 118"/>
                  <a:gd name="T17" fmla="*/ 85 h 247"/>
                  <a:gd name="T18" fmla="*/ 100 w 118"/>
                  <a:gd name="T19" fmla="*/ 94 h 247"/>
                  <a:gd name="T20" fmla="*/ 58 w 118"/>
                  <a:gd name="T21" fmla="*/ 94 h 247"/>
                  <a:gd name="T22" fmla="*/ 58 w 118"/>
                  <a:gd name="T23" fmla="*/ 169 h 247"/>
                  <a:gd name="T24" fmla="*/ 78 w 118"/>
                  <a:gd name="T25" fmla="*/ 202 h 247"/>
                  <a:gd name="T26" fmla="*/ 102 w 118"/>
                  <a:gd name="T27" fmla="*/ 197 h 247"/>
                  <a:gd name="T28" fmla="*/ 108 w 118"/>
                  <a:gd name="T29" fmla="*/ 196 h 247"/>
                  <a:gd name="T30" fmla="*/ 113 w 118"/>
                  <a:gd name="T31" fmla="*/ 201 h 247"/>
                  <a:gd name="T32" fmla="*/ 118 w 118"/>
                  <a:gd name="T33" fmla="*/ 226 h 247"/>
                  <a:gd name="T34" fmla="*/ 118 w 118"/>
                  <a:gd name="T35" fmla="*/ 229 h 247"/>
                  <a:gd name="T36" fmla="*/ 112 w 118"/>
                  <a:gd name="T37" fmla="*/ 237 h 247"/>
                  <a:gd name="T38" fmla="*/ 63 w 118"/>
                  <a:gd name="T39" fmla="*/ 247 h 247"/>
                  <a:gd name="T40" fmla="*/ 13 w 118"/>
                  <a:gd name="T41" fmla="*/ 230 h 247"/>
                  <a:gd name="T42" fmla="*/ 0 w 118"/>
                  <a:gd name="T43" fmla="*/ 168 h 247"/>
                  <a:gd name="T44" fmla="*/ 1 w 118"/>
                  <a:gd name="T45" fmla="*/ 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247">
                    <a:moveTo>
                      <a:pt x="1" y="14"/>
                    </a:moveTo>
                    <a:cubicBezTo>
                      <a:pt x="1" y="7"/>
                      <a:pt x="6" y="5"/>
                      <a:pt x="13" y="4"/>
                    </a:cubicBezTo>
                    <a:cubicBezTo>
                      <a:pt x="47" y="0"/>
                      <a:pt x="47" y="0"/>
                      <a:pt x="47" y="0"/>
                    </a:cubicBezTo>
                    <a:cubicBezTo>
                      <a:pt x="49" y="0"/>
                      <a:pt x="49" y="0"/>
                      <a:pt x="49" y="0"/>
                    </a:cubicBezTo>
                    <a:cubicBezTo>
                      <a:pt x="55" y="0"/>
                      <a:pt x="58" y="3"/>
                      <a:pt x="58" y="10"/>
                    </a:cubicBezTo>
                    <a:cubicBezTo>
                      <a:pt x="58" y="55"/>
                      <a:pt x="58" y="55"/>
                      <a:pt x="58" y="55"/>
                    </a:cubicBezTo>
                    <a:cubicBezTo>
                      <a:pt x="100" y="55"/>
                      <a:pt x="100" y="55"/>
                      <a:pt x="100" y="55"/>
                    </a:cubicBezTo>
                    <a:cubicBezTo>
                      <a:pt x="105" y="55"/>
                      <a:pt x="109" y="57"/>
                      <a:pt x="109" y="63"/>
                    </a:cubicBezTo>
                    <a:cubicBezTo>
                      <a:pt x="109" y="85"/>
                      <a:pt x="109" y="85"/>
                      <a:pt x="109" y="85"/>
                    </a:cubicBezTo>
                    <a:cubicBezTo>
                      <a:pt x="109" y="91"/>
                      <a:pt x="105" y="94"/>
                      <a:pt x="100" y="94"/>
                    </a:cubicBezTo>
                    <a:cubicBezTo>
                      <a:pt x="58" y="94"/>
                      <a:pt x="58" y="94"/>
                      <a:pt x="58" y="94"/>
                    </a:cubicBezTo>
                    <a:cubicBezTo>
                      <a:pt x="58" y="169"/>
                      <a:pt x="58" y="169"/>
                      <a:pt x="58" y="169"/>
                    </a:cubicBezTo>
                    <a:cubicBezTo>
                      <a:pt x="58" y="189"/>
                      <a:pt x="61" y="202"/>
                      <a:pt x="78" y="202"/>
                    </a:cubicBezTo>
                    <a:cubicBezTo>
                      <a:pt x="87" y="202"/>
                      <a:pt x="95" y="199"/>
                      <a:pt x="102" y="197"/>
                    </a:cubicBezTo>
                    <a:cubicBezTo>
                      <a:pt x="105" y="196"/>
                      <a:pt x="106" y="196"/>
                      <a:pt x="108" y="196"/>
                    </a:cubicBezTo>
                    <a:cubicBezTo>
                      <a:pt x="111" y="196"/>
                      <a:pt x="112" y="198"/>
                      <a:pt x="113" y="201"/>
                    </a:cubicBezTo>
                    <a:cubicBezTo>
                      <a:pt x="118" y="226"/>
                      <a:pt x="118" y="226"/>
                      <a:pt x="118" y="226"/>
                    </a:cubicBezTo>
                    <a:cubicBezTo>
                      <a:pt x="118" y="227"/>
                      <a:pt x="118" y="228"/>
                      <a:pt x="118" y="229"/>
                    </a:cubicBezTo>
                    <a:cubicBezTo>
                      <a:pt x="118" y="234"/>
                      <a:pt x="116" y="235"/>
                      <a:pt x="112" y="237"/>
                    </a:cubicBezTo>
                    <a:cubicBezTo>
                      <a:pt x="97" y="244"/>
                      <a:pt x="80" y="247"/>
                      <a:pt x="63" y="247"/>
                    </a:cubicBezTo>
                    <a:cubicBezTo>
                      <a:pt x="41" y="247"/>
                      <a:pt x="24" y="242"/>
                      <a:pt x="13" y="230"/>
                    </a:cubicBezTo>
                    <a:cubicBezTo>
                      <a:pt x="1" y="215"/>
                      <a:pt x="0" y="200"/>
                      <a:pt x="0" y="168"/>
                    </a:cubicBezTo>
                    <a:lnTo>
                      <a:pt x="1" y="14"/>
                    </a:lnTo>
                    <a:close/>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87"/>
              <p:cNvSpPr>
                <a:spLocks noEditPoints="1"/>
              </p:cNvSpPr>
              <p:nvPr/>
            </p:nvSpPr>
            <p:spPr bwMode="auto">
              <a:xfrm>
                <a:off x="4433888" y="1017588"/>
                <a:ext cx="730250" cy="796925"/>
              </a:xfrm>
              <a:custGeom>
                <a:avLst/>
                <a:gdLst>
                  <a:gd name="T0" fmla="*/ 169 w 182"/>
                  <a:gd name="T1" fmla="*/ 115 h 198"/>
                  <a:gd name="T2" fmla="*/ 61 w 182"/>
                  <a:gd name="T3" fmla="*/ 115 h 198"/>
                  <a:gd name="T4" fmla="*/ 110 w 182"/>
                  <a:gd name="T5" fmla="*/ 153 h 198"/>
                  <a:gd name="T6" fmla="*/ 159 w 182"/>
                  <a:gd name="T7" fmla="*/ 143 h 198"/>
                  <a:gd name="T8" fmla="*/ 164 w 182"/>
                  <a:gd name="T9" fmla="*/ 141 h 198"/>
                  <a:gd name="T10" fmla="*/ 170 w 182"/>
                  <a:gd name="T11" fmla="*/ 147 h 198"/>
                  <a:gd name="T12" fmla="*/ 177 w 182"/>
                  <a:gd name="T13" fmla="*/ 177 h 198"/>
                  <a:gd name="T14" fmla="*/ 170 w 182"/>
                  <a:gd name="T15" fmla="*/ 185 h 198"/>
                  <a:gd name="T16" fmla="*/ 100 w 182"/>
                  <a:gd name="T17" fmla="*/ 198 h 198"/>
                  <a:gd name="T18" fmla="*/ 0 w 182"/>
                  <a:gd name="T19" fmla="*/ 99 h 198"/>
                  <a:gd name="T20" fmla="*/ 100 w 182"/>
                  <a:gd name="T21" fmla="*/ 0 h 198"/>
                  <a:gd name="T22" fmla="*/ 159 w 182"/>
                  <a:gd name="T23" fmla="*/ 25 h 198"/>
                  <a:gd name="T24" fmla="*/ 182 w 182"/>
                  <a:gd name="T25" fmla="*/ 99 h 198"/>
                  <a:gd name="T26" fmla="*/ 182 w 182"/>
                  <a:gd name="T27" fmla="*/ 104 h 198"/>
                  <a:gd name="T28" fmla="*/ 169 w 182"/>
                  <a:gd name="T29" fmla="*/ 115 h 198"/>
                  <a:gd name="T30" fmla="*/ 96 w 182"/>
                  <a:gd name="T31" fmla="*/ 45 h 198"/>
                  <a:gd name="T32" fmla="*/ 62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9" y="115"/>
                    </a:moveTo>
                    <a:cubicBezTo>
                      <a:pt x="61" y="115"/>
                      <a:pt x="61" y="115"/>
                      <a:pt x="61" y="115"/>
                    </a:cubicBezTo>
                    <a:cubicBezTo>
                      <a:pt x="65" y="139"/>
                      <a:pt x="87" y="153"/>
                      <a:pt x="110" y="153"/>
                    </a:cubicBezTo>
                    <a:cubicBezTo>
                      <a:pt x="127" y="153"/>
                      <a:pt x="144" y="149"/>
                      <a:pt x="159" y="143"/>
                    </a:cubicBezTo>
                    <a:cubicBezTo>
                      <a:pt x="160" y="142"/>
                      <a:pt x="162" y="141"/>
                      <a:pt x="164" y="141"/>
                    </a:cubicBezTo>
                    <a:cubicBezTo>
                      <a:pt x="167" y="141"/>
                      <a:pt x="169" y="144"/>
                      <a:pt x="170" y="147"/>
                    </a:cubicBezTo>
                    <a:cubicBezTo>
                      <a:pt x="171" y="153"/>
                      <a:pt x="177" y="171"/>
                      <a:pt x="177" y="177"/>
                    </a:cubicBezTo>
                    <a:cubicBezTo>
                      <a:pt x="177" y="182"/>
                      <a:pt x="174" y="183"/>
                      <a:pt x="170" y="185"/>
                    </a:cubicBezTo>
                    <a:cubicBezTo>
                      <a:pt x="149" y="195"/>
                      <a:pt x="122" y="198"/>
                      <a:pt x="100" y="198"/>
                    </a:cubicBezTo>
                    <a:cubicBezTo>
                      <a:pt x="39" y="198"/>
                      <a:pt x="0" y="161"/>
                      <a:pt x="0" y="99"/>
                    </a:cubicBezTo>
                    <a:cubicBezTo>
                      <a:pt x="0" y="39"/>
                      <a:pt x="40" y="0"/>
                      <a:pt x="100" y="0"/>
                    </a:cubicBezTo>
                    <a:cubicBezTo>
                      <a:pt x="124" y="0"/>
                      <a:pt x="145" y="9"/>
                      <a:pt x="159" y="25"/>
                    </a:cubicBezTo>
                    <a:cubicBezTo>
                      <a:pt x="179" y="45"/>
                      <a:pt x="182" y="72"/>
                      <a:pt x="182" y="99"/>
                    </a:cubicBezTo>
                    <a:cubicBezTo>
                      <a:pt x="182" y="104"/>
                      <a:pt x="182" y="104"/>
                      <a:pt x="182" y="104"/>
                    </a:cubicBezTo>
                    <a:cubicBezTo>
                      <a:pt x="182" y="113"/>
                      <a:pt x="178" y="115"/>
                      <a:pt x="169" y="115"/>
                    </a:cubicBezTo>
                    <a:moveTo>
                      <a:pt x="96" y="45"/>
                    </a:moveTo>
                    <a:cubicBezTo>
                      <a:pt x="77" y="45"/>
                      <a:pt x="64" y="60"/>
                      <a:pt x="62" y="78"/>
                    </a:cubicBezTo>
                    <a:cubicBezTo>
                      <a:pt x="126" y="78"/>
                      <a:pt x="126" y="78"/>
                      <a:pt x="126" y="78"/>
                    </a:cubicBezTo>
                    <a:cubicBezTo>
                      <a:pt x="126" y="62"/>
                      <a:pt x="116" y="45"/>
                      <a:pt x="96" y="45"/>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8"/>
              <p:cNvSpPr>
                <a:spLocks/>
              </p:cNvSpPr>
              <p:nvPr/>
            </p:nvSpPr>
            <p:spPr bwMode="auto">
              <a:xfrm>
                <a:off x="5200650" y="1017588"/>
                <a:ext cx="642937" cy="796925"/>
              </a:xfrm>
              <a:custGeom>
                <a:avLst/>
                <a:gdLst>
                  <a:gd name="T0" fmla="*/ 154 w 160"/>
                  <a:gd name="T1" fmla="*/ 187 h 198"/>
                  <a:gd name="T2" fmla="*/ 95 w 160"/>
                  <a:gd name="T3" fmla="*/ 198 h 198"/>
                  <a:gd name="T4" fmla="*/ 0 w 160"/>
                  <a:gd name="T5" fmla="*/ 103 h 198"/>
                  <a:gd name="T6" fmla="*/ 99 w 160"/>
                  <a:gd name="T7" fmla="*/ 0 h 198"/>
                  <a:gd name="T8" fmla="*/ 152 w 160"/>
                  <a:gd name="T9" fmla="*/ 11 h 198"/>
                  <a:gd name="T10" fmla="*/ 157 w 160"/>
                  <a:gd name="T11" fmla="*/ 18 h 198"/>
                  <a:gd name="T12" fmla="*/ 157 w 160"/>
                  <a:gd name="T13" fmla="*/ 22 h 198"/>
                  <a:gd name="T14" fmla="*/ 150 w 160"/>
                  <a:gd name="T15" fmla="*/ 50 h 198"/>
                  <a:gd name="T16" fmla="*/ 145 w 160"/>
                  <a:gd name="T17" fmla="*/ 55 h 198"/>
                  <a:gd name="T18" fmla="*/ 140 w 160"/>
                  <a:gd name="T19" fmla="*/ 54 h 198"/>
                  <a:gd name="T20" fmla="*/ 106 w 160"/>
                  <a:gd name="T21" fmla="*/ 46 h 198"/>
                  <a:gd name="T22" fmla="*/ 60 w 160"/>
                  <a:gd name="T23" fmla="*/ 99 h 198"/>
                  <a:gd name="T24" fmla="*/ 103 w 160"/>
                  <a:gd name="T25" fmla="*/ 153 h 198"/>
                  <a:gd name="T26" fmla="*/ 142 w 160"/>
                  <a:gd name="T27" fmla="*/ 145 h 198"/>
                  <a:gd name="T28" fmla="*/ 146 w 160"/>
                  <a:gd name="T29" fmla="*/ 144 h 198"/>
                  <a:gd name="T30" fmla="*/ 152 w 160"/>
                  <a:gd name="T31" fmla="*/ 149 h 198"/>
                  <a:gd name="T32" fmla="*/ 160 w 160"/>
                  <a:gd name="T33" fmla="*/ 180 h 198"/>
                  <a:gd name="T34" fmla="*/ 154 w 160"/>
                  <a:gd name="T35"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8">
                    <a:moveTo>
                      <a:pt x="154" y="187"/>
                    </a:moveTo>
                    <a:cubicBezTo>
                      <a:pt x="133" y="196"/>
                      <a:pt x="117" y="198"/>
                      <a:pt x="95" y="198"/>
                    </a:cubicBezTo>
                    <a:cubicBezTo>
                      <a:pt x="36" y="198"/>
                      <a:pt x="0" y="163"/>
                      <a:pt x="0" y="103"/>
                    </a:cubicBezTo>
                    <a:cubicBezTo>
                      <a:pt x="0" y="40"/>
                      <a:pt x="38" y="0"/>
                      <a:pt x="99" y="0"/>
                    </a:cubicBezTo>
                    <a:cubicBezTo>
                      <a:pt x="117" y="0"/>
                      <a:pt x="134" y="3"/>
                      <a:pt x="152" y="11"/>
                    </a:cubicBezTo>
                    <a:cubicBezTo>
                      <a:pt x="156" y="12"/>
                      <a:pt x="157" y="14"/>
                      <a:pt x="157" y="18"/>
                    </a:cubicBezTo>
                    <a:cubicBezTo>
                      <a:pt x="157" y="19"/>
                      <a:pt x="157" y="20"/>
                      <a:pt x="157" y="22"/>
                    </a:cubicBezTo>
                    <a:cubicBezTo>
                      <a:pt x="150" y="50"/>
                      <a:pt x="150" y="50"/>
                      <a:pt x="150" y="50"/>
                    </a:cubicBezTo>
                    <a:cubicBezTo>
                      <a:pt x="150" y="54"/>
                      <a:pt x="148" y="55"/>
                      <a:pt x="145" y="55"/>
                    </a:cubicBezTo>
                    <a:cubicBezTo>
                      <a:pt x="144" y="55"/>
                      <a:pt x="142" y="54"/>
                      <a:pt x="140" y="54"/>
                    </a:cubicBezTo>
                    <a:cubicBezTo>
                      <a:pt x="129" y="49"/>
                      <a:pt x="118" y="46"/>
                      <a:pt x="106" y="46"/>
                    </a:cubicBezTo>
                    <a:cubicBezTo>
                      <a:pt x="76" y="46"/>
                      <a:pt x="60" y="66"/>
                      <a:pt x="60" y="99"/>
                    </a:cubicBezTo>
                    <a:cubicBezTo>
                      <a:pt x="60" y="134"/>
                      <a:pt x="77" y="153"/>
                      <a:pt x="103" y="153"/>
                    </a:cubicBezTo>
                    <a:cubicBezTo>
                      <a:pt x="120" y="153"/>
                      <a:pt x="127" y="151"/>
                      <a:pt x="142" y="145"/>
                    </a:cubicBezTo>
                    <a:cubicBezTo>
                      <a:pt x="143" y="145"/>
                      <a:pt x="145" y="144"/>
                      <a:pt x="146" y="144"/>
                    </a:cubicBezTo>
                    <a:cubicBezTo>
                      <a:pt x="149" y="144"/>
                      <a:pt x="151" y="146"/>
                      <a:pt x="152" y="149"/>
                    </a:cubicBezTo>
                    <a:cubicBezTo>
                      <a:pt x="154" y="156"/>
                      <a:pt x="160" y="174"/>
                      <a:pt x="160" y="180"/>
                    </a:cubicBezTo>
                    <a:cubicBezTo>
                      <a:pt x="160" y="184"/>
                      <a:pt x="157" y="185"/>
                      <a:pt x="154" y="187"/>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89"/>
              <p:cNvSpPr>
                <a:spLocks/>
              </p:cNvSpPr>
              <p:nvPr/>
            </p:nvSpPr>
            <p:spPr bwMode="auto">
              <a:xfrm>
                <a:off x="5891213" y="684213"/>
                <a:ext cx="714375" cy="1109663"/>
              </a:xfrm>
              <a:custGeom>
                <a:avLst/>
                <a:gdLst>
                  <a:gd name="T0" fmla="*/ 172 w 178"/>
                  <a:gd name="T1" fmla="*/ 276 h 276"/>
                  <a:gd name="T2" fmla="*/ 127 w 178"/>
                  <a:gd name="T3" fmla="*/ 276 h 276"/>
                  <a:gd name="T4" fmla="*/ 120 w 178"/>
                  <a:gd name="T5" fmla="*/ 269 h 276"/>
                  <a:gd name="T6" fmla="*/ 120 w 178"/>
                  <a:gd name="T7" fmla="*/ 162 h 276"/>
                  <a:gd name="T8" fmla="*/ 98 w 178"/>
                  <a:gd name="T9" fmla="*/ 135 h 276"/>
                  <a:gd name="T10" fmla="*/ 58 w 178"/>
                  <a:gd name="T11" fmla="*/ 150 h 276"/>
                  <a:gd name="T12" fmla="*/ 58 w 178"/>
                  <a:gd name="T13" fmla="*/ 269 h 276"/>
                  <a:gd name="T14" fmla="*/ 50 w 178"/>
                  <a:gd name="T15" fmla="*/ 276 h 276"/>
                  <a:gd name="T16" fmla="*/ 7 w 178"/>
                  <a:gd name="T17" fmla="*/ 276 h 276"/>
                  <a:gd name="T18" fmla="*/ 0 w 178"/>
                  <a:gd name="T19" fmla="*/ 269 h 276"/>
                  <a:gd name="T20" fmla="*/ 0 w 178"/>
                  <a:gd name="T21" fmla="*/ 16 h 276"/>
                  <a:gd name="T22" fmla="*/ 10 w 178"/>
                  <a:gd name="T23" fmla="*/ 5 h 276"/>
                  <a:gd name="T24" fmla="*/ 45 w 178"/>
                  <a:gd name="T25" fmla="*/ 1 h 276"/>
                  <a:gd name="T26" fmla="*/ 51 w 178"/>
                  <a:gd name="T27" fmla="*/ 0 h 276"/>
                  <a:gd name="T28" fmla="*/ 58 w 178"/>
                  <a:gd name="T29" fmla="*/ 8 h 276"/>
                  <a:gd name="T30" fmla="*/ 58 w 178"/>
                  <a:gd name="T31" fmla="*/ 103 h 276"/>
                  <a:gd name="T32" fmla="*/ 117 w 178"/>
                  <a:gd name="T33" fmla="*/ 83 h 276"/>
                  <a:gd name="T34" fmla="*/ 178 w 178"/>
                  <a:gd name="T35" fmla="*/ 152 h 276"/>
                  <a:gd name="T36" fmla="*/ 178 w 178"/>
                  <a:gd name="T37" fmla="*/ 269 h 276"/>
                  <a:gd name="T38" fmla="*/ 172 w 178"/>
                  <a:gd name="T39"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76">
                    <a:moveTo>
                      <a:pt x="172" y="276"/>
                    </a:moveTo>
                    <a:cubicBezTo>
                      <a:pt x="127" y="276"/>
                      <a:pt x="127" y="276"/>
                      <a:pt x="127" y="276"/>
                    </a:cubicBezTo>
                    <a:cubicBezTo>
                      <a:pt x="121" y="276"/>
                      <a:pt x="120" y="276"/>
                      <a:pt x="120" y="269"/>
                    </a:cubicBezTo>
                    <a:cubicBezTo>
                      <a:pt x="120" y="162"/>
                      <a:pt x="120" y="162"/>
                      <a:pt x="120" y="162"/>
                    </a:cubicBezTo>
                    <a:cubicBezTo>
                      <a:pt x="120" y="146"/>
                      <a:pt x="115" y="135"/>
                      <a:pt x="98" y="135"/>
                    </a:cubicBezTo>
                    <a:cubicBezTo>
                      <a:pt x="85" y="135"/>
                      <a:pt x="69" y="141"/>
                      <a:pt x="58" y="150"/>
                    </a:cubicBezTo>
                    <a:cubicBezTo>
                      <a:pt x="58" y="269"/>
                      <a:pt x="58" y="269"/>
                      <a:pt x="58" y="269"/>
                    </a:cubicBezTo>
                    <a:cubicBezTo>
                      <a:pt x="58" y="275"/>
                      <a:pt x="57" y="276"/>
                      <a:pt x="50" y="276"/>
                    </a:cubicBezTo>
                    <a:cubicBezTo>
                      <a:pt x="7" y="276"/>
                      <a:pt x="7" y="276"/>
                      <a:pt x="7" y="276"/>
                    </a:cubicBezTo>
                    <a:cubicBezTo>
                      <a:pt x="2" y="276"/>
                      <a:pt x="0" y="275"/>
                      <a:pt x="0" y="269"/>
                    </a:cubicBezTo>
                    <a:cubicBezTo>
                      <a:pt x="0" y="16"/>
                      <a:pt x="0" y="16"/>
                      <a:pt x="0" y="16"/>
                    </a:cubicBezTo>
                    <a:cubicBezTo>
                      <a:pt x="0" y="8"/>
                      <a:pt x="4" y="6"/>
                      <a:pt x="10" y="5"/>
                    </a:cubicBezTo>
                    <a:cubicBezTo>
                      <a:pt x="45" y="1"/>
                      <a:pt x="45" y="1"/>
                      <a:pt x="45" y="1"/>
                    </a:cubicBezTo>
                    <a:cubicBezTo>
                      <a:pt x="47" y="0"/>
                      <a:pt x="50" y="0"/>
                      <a:pt x="51" y="0"/>
                    </a:cubicBezTo>
                    <a:cubicBezTo>
                      <a:pt x="56" y="0"/>
                      <a:pt x="58" y="3"/>
                      <a:pt x="58" y="8"/>
                    </a:cubicBezTo>
                    <a:cubicBezTo>
                      <a:pt x="58" y="103"/>
                      <a:pt x="58" y="103"/>
                      <a:pt x="58" y="103"/>
                    </a:cubicBezTo>
                    <a:cubicBezTo>
                      <a:pt x="73" y="90"/>
                      <a:pt x="98" y="83"/>
                      <a:pt x="117" y="83"/>
                    </a:cubicBezTo>
                    <a:cubicBezTo>
                      <a:pt x="159" y="83"/>
                      <a:pt x="178" y="110"/>
                      <a:pt x="178" y="152"/>
                    </a:cubicBezTo>
                    <a:cubicBezTo>
                      <a:pt x="178" y="269"/>
                      <a:pt x="178" y="269"/>
                      <a:pt x="178" y="269"/>
                    </a:cubicBezTo>
                    <a:cubicBezTo>
                      <a:pt x="178" y="275"/>
                      <a:pt x="177" y="276"/>
                      <a:pt x="172" y="276"/>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sp>
        <p:nvSpPr>
          <p:cNvPr id="31" name="Picture Placeholder 2"/>
          <p:cNvSpPr>
            <a:spLocks noGrp="1"/>
          </p:cNvSpPr>
          <p:nvPr>
            <p:ph type="pic" idx="1"/>
          </p:nvPr>
        </p:nvSpPr>
        <p:spPr>
          <a:xfrm>
            <a:off x="489318" y="1201621"/>
            <a:ext cx="5832158"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32" name="Text Placeholder 3"/>
          <p:cNvSpPr>
            <a:spLocks noGrp="1"/>
          </p:cNvSpPr>
          <p:nvPr>
            <p:ph type="body" sz="half" idx="2"/>
          </p:nvPr>
        </p:nvSpPr>
        <p:spPr>
          <a:xfrm>
            <a:off x="6413564" y="1203259"/>
            <a:ext cx="2801414" cy="3051209"/>
          </a:xfrm>
        </p:spPr>
        <p:txBody>
          <a:bodyPr/>
          <a:lstStyle>
            <a:lvl1pPr marL="0" indent="0">
              <a:buNone/>
              <a:defRPr sz="14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33" name="Title 1"/>
          <p:cNvSpPr>
            <a:spLocks noGrp="1"/>
          </p:cNvSpPr>
          <p:nvPr>
            <p:ph type="title"/>
          </p:nvPr>
        </p:nvSpPr>
        <p:spPr>
          <a:xfrm>
            <a:off x="486015" y="299434"/>
            <a:ext cx="8748237" cy="857250"/>
          </a:xfrm>
        </p:spPr>
        <p:txBody>
          <a:bodyPr/>
          <a:lstStyle/>
          <a:p>
            <a:r>
              <a:rPr lang="en-US"/>
              <a:t>Click to edit Master title style</a:t>
            </a:r>
            <a:endParaRPr lang="en-US" dirty="0"/>
          </a:p>
        </p:txBody>
      </p:sp>
    </p:spTree>
    <p:extLst>
      <p:ext uri="{BB962C8B-B14F-4D97-AF65-F5344CB8AC3E}">
        <p14:creationId xmlns:p14="http://schemas.microsoft.com/office/powerpoint/2010/main" val="14079920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Us slide">
    <p:spTree>
      <p:nvGrpSpPr>
        <p:cNvPr id="1" name=""/>
        <p:cNvGrpSpPr/>
        <p:nvPr/>
      </p:nvGrpSpPr>
      <p:grpSpPr>
        <a:xfrm>
          <a:off x="0" y="0"/>
          <a:ext cx="0" cy="0"/>
          <a:chOff x="0" y="0"/>
          <a:chExt cx="0" cy="0"/>
        </a:xfrm>
      </p:grpSpPr>
      <p:grpSp>
        <p:nvGrpSpPr>
          <p:cNvPr id="4" name="Group 80"/>
          <p:cNvGrpSpPr>
            <a:grpSpLocks noChangeAspect="1"/>
          </p:cNvGrpSpPr>
          <p:nvPr userDrawn="1"/>
        </p:nvGrpSpPr>
        <p:grpSpPr>
          <a:xfrm>
            <a:off x="8151612" y="4677108"/>
            <a:ext cx="1321233" cy="252000"/>
            <a:chOff x="1573213" y="1729635"/>
            <a:chExt cx="6232525" cy="1263651"/>
          </a:xfrm>
        </p:grpSpPr>
        <p:grpSp>
          <p:nvGrpSpPr>
            <p:cNvPr id="5" name="Group 81"/>
            <p:cNvGrpSpPr/>
            <p:nvPr/>
          </p:nvGrpSpPr>
          <p:grpSpPr>
            <a:xfrm>
              <a:off x="7094538" y="1729635"/>
              <a:ext cx="711200" cy="712789"/>
              <a:chOff x="6637338" y="550862"/>
              <a:chExt cx="711200" cy="712789"/>
            </a:xfrm>
          </p:grpSpPr>
          <p:sp>
            <p:nvSpPr>
              <p:cNvPr id="14" name="Freeform 90"/>
              <p:cNvSpPr>
                <a:spLocks/>
              </p:cNvSpPr>
              <p:nvPr/>
            </p:nvSpPr>
            <p:spPr bwMode="auto">
              <a:xfrm>
                <a:off x="6973888" y="647700"/>
                <a:ext cx="120650" cy="120650"/>
              </a:xfrm>
              <a:custGeom>
                <a:avLst/>
                <a:gdLst>
                  <a:gd name="T0" fmla="*/ 12 w 30"/>
                  <a:gd name="T1" fmla="*/ 28 h 30"/>
                  <a:gd name="T2" fmla="*/ 2 w 30"/>
                  <a:gd name="T3" fmla="*/ 12 h 30"/>
                  <a:gd name="T4" fmla="*/ 18 w 30"/>
                  <a:gd name="T5" fmla="*/ 2 h 30"/>
                  <a:gd name="T6" fmla="*/ 28 w 30"/>
                  <a:gd name="T7" fmla="*/ 18 h 30"/>
                  <a:gd name="T8" fmla="*/ 12 w 30"/>
                  <a:gd name="T9" fmla="*/ 28 h 30"/>
                </a:gdLst>
                <a:ahLst/>
                <a:cxnLst>
                  <a:cxn ang="0">
                    <a:pos x="T0" y="T1"/>
                  </a:cxn>
                  <a:cxn ang="0">
                    <a:pos x="T2" y="T3"/>
                  </a:cxn>
                  <a:cxn ang="0">
                    <a:pos x="T4" y="T5"/>
                  </a:cxn>
                  <a:cxn ang="0">
                    <a:pos x="T6" y="T7"/>
                  </a:cxn>
                  <a:cxn ang="0">
                    <a:pos x="T8" y="T9"/>
                  </a:cxn>
                </a:cxnLst>
                <a:rect l="0" t="0" r="r" b="b"/>
                <a:pathLst>
                  <a:path w="30" h="30">
                    <a:moveTo>
                      <a:pt x="12" y="28"/>
                    </a:moveTo>
                    <a:cubicBezTo>
                      <a:pt x="5" y="27"/>
                      <a:pt x="0" y="19"/>
                      <a:pt x="2" y="12"/>
                    </a:cubicBezTo>
                    <a:cubicBezTo>
                      <a:pt x="3" y="5"/>
                      <a:pt x="11" y="0"/>
                      <a:pt x="18" y="2"/>
                    </a:cubicBezTo>
                    <a:cubicBezTo>
                      <a:pt x="25" y="3"/>
                      <a:pt x="30" y="10"/>
                      <a:pt x="28" y="18"/>
                    </a:cubicBezTo>
                    <a:cubicBezTo>
                      <a:pt x="27" y="25"/>
                      <a:pt x="20" y="30"/>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97"/>
              <p:cNvSpPr>
                <a:spLocks/>
              </p:cNvSpPr>
              <p:nvPr/>
            </p:nvSpPr>
            <p:spPr bwMode="auto">
              <a:xfrm>
                <a:off x="6894513" y="550862"/>
                <a:ext cx="84137" cy="85725"/>
              </a:xfrm>
              <a:custGeom>
                <a:avLst/>
                <a:gdLst>
                  <a:gd name="T0" fmla="*/ 9 w 21"/>
                  <a:gd name="T1" fmla="*/ 20 h 21"/>
                  <a:gd name="T2" fmla="*/ 1 w 21"/>
                  <a:gd name="T3" fmla="*/ 8 h 21"/>
                  <a:gd name="T4" fmla="*/ 13 w 21"/>
                  <a:gd name="T5" fmla="*/ 1 h 21"/>
                  <a:gd name="T6" fmla="*/ 20 w 21"/>
                  <a:gd name="T7" fmla="*/ 12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8"/>
                    </a:cubicBezTo>
                    <a:cubicBezTo>
                      <a:pt x="2" y="3"/>
                      <a:pt x="7" y="0"/>
                      <a:pt x="13" y="1"/>
                    </a:cubicBezTo>
                    <a:cubicBezTo>
                      <a:pt x="18" y="2"/>
                      <a:pt x="21" y="7"/>
                      <a:pt x="20" y="12"/>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00"/>
              <p:cNvSpPr>
                <a:spLocks/>
              </p:cNvSpPr>
              <p:nvPr/>
            </p:nvSpPr>
            <p:spPr bwMode="auto">
              <a:xfrm>
                <a:off x="6694488" y="684213"/>
                <a:ext cx="84137" cy="84138"/>
              </a:xfrm>
              <a:custGeom>
                <a:avLst/>
                <a:gdLst>
                  <a:gd name="T0" fmla="*/ 8 w 21"/>
                  <a:gd name="T1" fmla="*/ 20 h 21"/>
                  <a:gd name="T2" fmla="*/ 1 w 21"/>
                  <a:gd name="T3" fmla="*/ 8 h 21"/>
                  <a:gd name="T4" fmla="*/ 12 w 21"/>
                  <a:gd name="T5" fmla="*/ 1 h 21"/>
                  <a:gd name="T6" fmla="*/ 20 w 21"/>
                  <a:gd name="T7" fmla="*/ 12 h 21"/>
                  <a:gd name="T8" fmla="*/ 8 w 21"/>
                  <a:gd name="T9" fmla="*/ 20 h 21"/>
                </a:gdLst>
                <a:ahLst/>
                <a:cxnLst>
                  <a:cxn ang="0">
                    <a:pos x="T0" y="T1"/>
                  </a:cxn>
                  <a:cxn ang="0">
                    <a:pos x="T2" y="T3"/>
                  </a:cxn>
                  <a:cxn ang="0">
                    <a:pos x="T4" y="T5"/>
                  </a:cxn>
                  <a:cxn ang="0">
                    <a:pos x="T6" y="T7"/>
                  </a:cxn>
                  <a:cxn ang="0">
                    <a:pos x="T8" y="T9"/>
                  </a:cxn>
                </a:cxnLst>
                <a:rect l="0" t="0" r="r" b="b"/>
                <a:pathLst>
                  <a:path w="21" h="21">
                    <a:moveTo>
                      <a:pt x="8" y="20"/>
                    </a:moveTo>
                    <a:cubicBezTo>
                      <a:pt x="3" y="19"/>
                      <a:pt x="0" y="13"/>
                      <a:pt x="1" y="8"/>
                    </a:cubicBezTo>
                    <a:cubicBezTo>
                      <a:pt x="2" y="3"/>
                      <a:pt x="7" y="0"/>
                      <a:pt x="12" y="1"/>
                    </a:cubicBezTo>
                    <a:cubicBezTo>
                      <a:pt x="18" y="2"/>
                      <a:pt x="21" y="7"/>
                      <a:pt x="20" y="12"/>
                    </a:cubicBezTo>
                    <a:cubicBezTo>
                      <a:pt x="19" y="17"/>
                      <a:pt x="14" y="21"/>
                      <a:pt x="8"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01"/>
              <p:cNvSpPr>
                <a:spLocks/>
              </p:cNvSpPr>
              <p:nvPr/>
            </p:nvSpPr>
            <p:spPr bwMode="auto">
              <a:xfrm>
                <a:off x="7015163" y="1179513"/>
                <a:ext cx="87312" cy="84138"/>
              </a:xfrm>
              <a:custGeom>
                <a:avLst/>
                <a:gdLst>
                  <a:gd name="T0" fmla="*/ 9 w 22"/>
                  <a:gd name="T1" fmla="*/ 20 h 21"/>
                  <a:gd name="T2" fmla="*/ 2 w 22"/>
                  <a:gd name="T3" fmla="*/ 9 h 21"/>
                  <a:gd name="T4" fmla="*/ 13 w 22"/>
                  <a:gd name="T5" fmla="*/ 1 h 21"/>
                  <a:gd name="T6" fmla="*/ 21 w 22"/>
                  <a:gd name="T7" fmla="*/ 13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4"/>
                      <a:pt x="2" y="9"/>
                    </a:cubicBezTo>
                    <a:cubicBezTo>
                      <a:pt x="3" y="4"/>
                      <a:pt x="8" y="0"/>
                      <a:pt x="13" y="1"/>
                    </a:cubicBezTo>
                    <a:cubicBezTo>
                      <a:pt x="18" y="2"/>
                      <a:pt x="22" y="8"/>
                      <a:pt x="21" y="13"/>
                    </a:cubicBezTo>
                    <a:cubicBezTo>
                      <a:pt x="20"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02"/>
              <p:cNvSpPr>
                <a:spLocks/>
              </p:cNvSpPr>
              <p:nvPr/>
            </p:nvSpPr>
            <p:spPr bwMode="auto">
              <a:xfrm>
                <a:off x="6770688" y="1127125"/>
                <a:ext cx="84137" cy="87313"/>
              </a:xfrm>
              <a:custGeom>
                <a:avLst/>
                <a:gdLst>
                  <a:gd name="T0" fmla="*/ 9 w 21"/>
                  <a:gd name="T1" fmla="*/ 20 h 22"/>
                  <a:gd name="T2" fmla="*/ 1 w 21"/>
                  <a:gd name="T3" fmla="*/ 9 h 22"/>
                  <a:gd name="T4" fmla="*/ 13 w 21"/>
                  <a:gd name="T5" fmla="*/ 1 h 22"/>
                  <a:gd name="T6" fmla="*/ 20 w 21"/>
                  <a:gd name="T7" fmla="*/ 13 h 22"/>
                  <a:gd name="T8" fmla="*/ 9 w 21"/>
                  <a:gd name="T9" fmla="*/ 20 h 22"/>
                </a:gdLst>
                <a:ahLst/>
                <a:cxnLst>
                  <a:cxn ang="0">
                    <a:pos x="T0" y="T1"/>
                  </a:cxn>
                  <a:cxn ang="0">
                    <a:pos x="T2" y="T3"/>
                  </a:cxn>
                  <a:cxn ang="0">
                    <a:pos x="T4" y="T5"/>
                  </a:cxn>
                  <a:cxn ang="0">
                    <a:pos x="T6" y="T7"/>
                  </a:cxn>
                  <a:cxn ang="0">
                    <a:pos x="T8" y="T9"/>
                  </a:cxn>
                </a:cxnLst>
                <a:rect l="0" t="0" r="r" b="b"/>
                <a:pathLst>
                  <a:path w="21" h="22">
                    <a:moveTo>
                      <a:pt x="9" y="20"/>
                    </a:moveTo>
                    <a:cubicBezTo>
                      <a:pt x="3" y="19"/>
                      <a:pt x="0" y="14"/>
                      <a:pt x="1" y="9"/>
                    </a:cubicBezTo>
                    <a:cubicBezTo>
                      <a:pt x="2" y="4"/>
                      <a:pt x="7" y="0"/>
                      <a:pt x="13" y="1"/>
                    </a:cubicBezTo>
                    <a:cubicBezTo>
                      <a:pt x="18" y="3"/>
                      <a:pt x="21" y="8"/>
                      <a:pt x="20" y="13"/>
                    </a:cubicBezTo>
                    <a:cubicBezTo>
                      <a:pt x="19" y="18"/>
                      <a:pt x="14" y="22"/>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03"/>
              <p:cNvSpPr>
                <a:spLocks/>
              </p:cNvSpPr>
              <p:nvPr/>
            </p:nvSpPr>
            <p:spPr bwMode="auto">
              <a:xfrm>
                <a:off x="7262813" y="804863"/>
                <a:ext cx="85725"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9"/>
                    </a:cubicBezTo>
                    <a:cubicBezTo>
                      <a:pt x="2" y="3"/>
                      <a:pt x="7"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04"/>
              <p:cNvSpPr>
                <a:spLocks/>
              </p:cNvSpPr>
              <p:nvPr/>
            </p:nvSpPr>
            <p:spPr bwMode="auto">
              <a:xfrm>
                <a:off x="7127875" y="600075"/>
                <a:ext cx="87312" cy="84138"/>
              </a:xfrm>
              <a:custGeom>
                <a:avLst/>
                <a:gdLst>
                  <a:gd name="T0" fmla="*/ 9 w 22"/>
                  <a:gd name="T1" fmla="*/ 20 h 21"/>
                  <a:gd name="T2" fmla="*/ 1 w 22"/>
                  <a:gd name="T3" fmla="*/ 8 h 21"/>
                  <a:gd name="T4" fmla="*/ 13 w 22"/>
                  <a:gd name="T5" fmla="*/ 1 h 21"/>
                  <a:gd name="T6" fmla="*/ 21 w 22"/>
                  <a:gd name="T7" fmla="*/ 12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3"/>
                      <a:pt x="1" y="8"/>
                    </a:cubicBezTo>
                    <a:cubicBezTo>
                      <a:pt x="3" y="3"/>
                      <a:pt x="8" y="0"/>
                      <a:pt x="13" y="1"/>
                    </a:cubicBezTo>
                    <a:cubicBezTo>
                      <a:pt x="18" y="2"/>
                      <a:pt x="22" y="7"/>
                      <a:pt x="21" y="12"/>
                    </a:cubicBezTo>
                    <a:cubicBezTo>
                      <a:pt x="19" y="17"/>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05"/>
              <p:cNvSpPr>
                <a:spLocks/>
              </p:cNvSpPr>
              <p:nvPr/>
            </p:nvSpPr>
            <p:spPr bwMode="auto">
              <a:xfrm>
                <a:off x="6637338" y="917575"/>
                <a:ext cx="84137" cy="88900"/>
              </a:xfrm>
              <a:custGeom>
                <a:avLst/>
                <a:gdLst>
                  <a:gd name="T0" fmla="*/ 9 w 21"/>
                  <a:gd name="T1" fmla="*/ 21 h 22"/>
                  <a:gd name="T2" fmla="*/ 1 w 21"/>
                  <a:gd name="T3" fmla="*/ 9 h 22"/>
                  <a:gd name="T4" fmla="*/ 13 w 21"/>
                  <a:gd name="T5" fmla="*/ 2 h 22"/>
                  <a:gd name="T6" fmla="*/ 20 w 21"/>
                  <a:gd name="T7" fmla="*/ 13 h 22"/>
                  <a:gd name="T8" fmla="*/ 9 w 21"/>
                  <a:gd name="T9" fmla="*/ 21 h 22"/>
                </a:gdLst>
                <a:ahLst/>
                <a:cxnLst>
                  <a:cxn ang="0">
                    <a:pos x="T0" y="T1"/>
                  </a:cxn>
                  <a:cxn ang="0">
                    <a:pos x="T2" y="T3"/>
                  </a:cxn>
                  <a:cxn ang="0">
                    <a:pos x="T4" y="T5"/>
                  </a:cxn>
                  <a:cxn ang="0">
                    <a:pos x="T6" y="T7"/>
                  </a:cxn>
                  <a:cxn ang="0">
                    <a:pos x="T8" y="T9"/>
                  </a:cxn>
                </a:cxnLst>
                <a:rect l="0" t="0" r="r" b="b"/>
                <a:pathLst>
                  <a:path w="21" h="22">
                    <a:moveTo>
                      <a:pt x="9" y="21"/>
                    </a:moveTo>
                    <a:cubicBezTo>
                      <a:pt x="3" y="19"/>
                      <a:pt x="0" y="14"/>
                      <a:pt x="1" y="9"/>
                    </a:cubicBezTo>
                    <a:cubicBezTo>
                      <a:pt x="2" y="4"/>
                      <a:pt x="7" y="0"/>
                      <a:pt x="13" y="2"/>
                    </a:cubicBezTo>
                    <a:cubicBezTo>
                      <a:pt x="18" y="3"/>
                      <a:pt x="21" y="8"/>
                      <a:pt x="20" y="13"/>
                    </a:cubicBezTo>
                    <a:cubicBezTo>
                      <a:pt x="19" y="18"/>
                      <a:pt x="14" y="22"/>
                      <a:pt x="9" y="21"/>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06"/>
              <p:cNvSpPr>
                <a:spLocks/>
              </p:cNvSpPr>
              <p:nvPr/>
            </p:nvSpPr>
            <p:spPr bwMode="auto">
              <a:xfrm>
                <a:off x="7219950" y="1050925"/>
                <a:ext cx="84137"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4" y="19"/>
                      <a:pt x="0" y="14"/>
                      <a:pt x="1" y="9"/>
                    </a:cubicBezTo>
                    <a:cubicBezTo>
                      <a:pt x="2" y="3"/>
                      <a:pt x="8"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07"/>
              <p:cNvSpPr>
                <a:spLocks/>
              </p:cNvSpPr>
              <p:nvPr/>
            </p:nvSpPr>
            <p:spPr bwMode="auto">
              <a:xfrm>
                <a:off x="6894513" y="1042988"/>
                <a:ext cx="115887" cy="115888"/>
              </a:xfrm>
              <a:custGeom>
                <a:avLst/>
                <a:gdLst>
                  <a:gd name="T0" fmla="*/ 12 w 29"/>
                  <a:gd name="T1" fmla="*/ 28 h 29"/>
                  <a:gd name="T2" fmla="*/ 1 w 29"/>
                  <a:gd name="T3" fmla="*/ 12 h 29"/>
                  <a:gd name="T4" fmla="*/ 17 w 29"/>
                  <a:gd name="T5" fmla="*/ 1 h 29"/>
                  <a:gd name="T6" fmla="*/ 28 w 29"/>
                  <a:gd name="T7" fmla="*/ 17 h 29"/>
                  <a:gd name="T8" fmla="*/ 12 w 29"/>
                  <a:gd name="T9" fmla="*/ 28 h 29"/>
                </a:gdLst>
                <a:ahLst/>
                <a:cxnLst>
                  <a:cxn ang="0">
                    <a:pos x="T0" y="T1"/>
                  </a:cxn>
                  <a:cxn ang="0">
                    <a:pos x="T2" y="T3"/>
                  </a:cxn>
                  <a:cxn ang="0">
                    <a:pos x="T4" y="T5"/>
                  </a:cxn>
                  <a:cxn ang="0">
                    <a:pos x="T6" y="T7"/>
                  </a:cxn>
                  <a:cxn ang="0">
                    <a:pos x="T8" y="T9"/>
                  </a:cxn>
                </a:cxnLst>
                <a:rect l="0" t="0" r="r" b="b"/>
                <a:pathLst>
                  <a:path w="29" h="29">
                    <a:moveTo>
                      <a:pt x="12" y="28"/>
                    </a:moveTo>
                    <a:cubicBezTo>
                      <a:pt x="4" y="26"/>
                      <a:pt x="0" y="19"/>
                      <a:pt x="1" y="12"/>
                    </a:cubicBezTo>
                    <a:cubicBezTo>
                      <a:pt x="3" y="5"/>
                      <a:pt x="10" y="0"/>
                      <a:pt x="17" y="1"/>
                    </a:cubicBezTo>
                    <a:cubicBezTo>
                      <a:pt x="25" y="3"/>
                      <a:pt x="29" y="10"/>
                      <a:pt x="28" y="17"/>
                    </a:cubicBezTo>
                    <a:cubicBezTo>
                      <a:pt x="26" y="25"/>
                      <a:pt x="19" y="29"/>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108"/>
              <p:cNvSpPr>
                <a:spLocks/>
              </p:cNvSpPr>
              <p:nvPr/>
            </p:nvSpPr>
            <p:spPr bwMode="auto">
              <a:xfrm>
                <a:off x="7135813" y="885825"/>
                <a:ext cx="119062" cy="120650"/>
              </a:xfrm>
              <a:custGeom>
                <a:avLst/>
                <a:gdLst>
                  <a:gd name="T0" fmla="*/ 2 w 30"/>
                  <a:gd name="T1" fmla="*/ 12 h 30"/>
                  <a:gd name="T2" fmla="*/ 18 w 30"/>
                  <a:gd name="T3" fmla="*/ 2 h 30"/>
                  <a:gd name="T4" fmla="*/ 28 w 30"/>
                  <a:gd name="T5" fmla="*/ 18 h 30"/>
                  <a:gd name="T6" fmla="*/ 12 w 30"/>
                  <a:gd name="T7" fmla="*/ 28 h 30"/>
                  <a:gd name="T8" fmla="*/ 2 w 30"/>
                  <a:gd name="T9" fmla="*/ 12 h 30"/>
                </a:gdLst>
                <a:ahLst/>
                <a:cxnLst>
                  <a:cxn ang="0">
                    <a:pos x="T0" y="T1"/>
                  </a:cxn>
                  <a:cxn ang="0">
                    <a:pos x="T2" y="T3"/>
                  </a:cxn>
                  <a:cxn ang="0">
                    <a:pos x="T4" y="T5"/>
                  </a:cxn>
                  <a:cxn ang="0">
                    <a:pos x="T6" y="T7"/>
                  </a:cxn>
                  <a:cxn ang="0">
                    <a:pos x="T8" y="T9"/>
                  </a:cxn>
                </a:cxnLst>
                <a:rect l="0" t="0" r="r" b="b"/>
                <a:pathLst>
                  <a:path w="30" h="30">
                    <a:moveTo>
                      <a:pt x="2" y="12"/>
                    </a:moveTo>
                    <a:cubicBezTo>
                      <a:pt x="3" y="5"/>
                      <a:pt x="11" y="0"/>
                      <a:pt x="18" y="2"/>
                    </a:cubicBezTo>
                    <a:cubicBezTo>
                      <a:pt x="25" y="3"/>
                      <a:pt x="30" y="11"/>
                      <a:pt x="28" y="18"/>
                    </a:cubicBezTo>
                    <a:cubicBezTo>
                      <a:pt x="27" y="25"/>
                      <a:pt x="20" y="30"/>
                      <a:pt x="12" y="28"/>
                    </a:cubicBezTo>
                    <a:cubicBezTo>
                      <a:pt x="5" y="27"/>
                      <a:pt x="0" y="20"/>
                      <a:pt x="2"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109"/>
              <p:cNvSpPr>
                <a:spLocks/>
              </p:cNvSpPr>
              <p:nvPr/>
            </p:nvSpPr>
            <p:spPr bwMode="auto">
              <a:xfrm>
                <a:off x="6745288" y="804863"/>
                <a:ext cx="117475" cy="117475"/>
              </a:xfrm>
              <a:custGeom>
                <a:avLst/>
                <a:gdLst>
                  <a:gd name="T0" fmla="*/ 1 w 29"/>
                  <a:gd name="T1" fmla="*/ 12 h 29"/>
                  <a:gd name="T2" fmla="*/ 17 w 29"/>
                  <a:gd name="T3" fmla="*/ 1 h 29"/>
                  <a:gd name="T4" fmla="*/ 28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10" y="0"/>
                      <a:pt x="17" y="1"/>
                    </a:cubicBezTo>
                    <a:cubicBezTo>
                      <a:pt x="24" y="3"/>
                      <a:pt x="29" y="10"/>
                      <a:pt x="28" y="17"/>
                    </a:cubicBezTo>
                    <a:cubicBezTo>
                      <a:pt x="26" y="25"/>
                      <a:pt x="19" y="29"/>
                      <a:pt x="12" y="28"/>
                    </a:cubicBezTo>
                    <a:cubicBezTo>
                      <a:pt x="4" y="26"/>
                      <a:pt x="0" y="19"/>
                      <a:pt x="1"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110"/>
              <p:cNvSpPr>
                <a:spLocks/>
              </p:cNvSpPr>
              <p:nvPr/>
            </p:nvSpPr>
            <p:spPr bwMode="auto">
              <a:xfrm>
                <a:off x="7042150" y="1009650"/>
                <a:ext cx="125412" cy="125413"/>
              </a:xfrm>
              <a:custGeom>
                <a:avLst/>
                <a:gdLst>
                  <a:gd name="T0" fmla="*/ 8 w 31"/>
                  <a:gd name="T1" fmla="*/ 4 h 31"/>
                  <a:gd name="T2" fmla="*/ 27 w 31"/>
                  <a:gd name="T3" fmla="*/ 8 h 31"/>
                  <a:gd name="T4" fmla="*/ 23 w 31"/>
                  <a:gd name="T5" fmla="*/ 27 h 31"/>
                  <a:gd name="T6" fmla="*/ 4 w 31"/>
                  <a:gd name="T7" fmla="*/ 23 h 31"/>
                  <a:gd name="T8" fmla="*/ 8 w 31"/>
                  <a:gd name="T9" fmla="*/ 4 h 31"/>
                </a:gdLst>
                <a:ahLst/>
                <a:cxnLst>
                  <a:cxn ang="0">
                    <a:pos x="T0" y="T1"/>
                  </a:cxn>
                  <a:cxn ang="0">
                    <a:pos x="T2" y="T3"/>
                  </a:cxn>
                  <a:cxn ang="0">
                    <a:pos x="T4" y="T5"/>
                  </a:cxn>
                  <a:cxn ang="0">
                    <a:pos x="T6" y="T7"/>
                  </a:cxn>
                  <a:cxn ang="0">
                    <a:pos x="T8" y="T9"/>
                  </a:cxn>
                </a:cxnLst>
                <a:rect l="0" t="0" r="r" b="b"/>
                <a:pathLst>
                  <a:path w="31" h="31">
                    <a:moveTo>
                      <a:pt x="8" y="4"/>
                    </a:moveTo>
                    <a:cubicBezTo>
                      <a:pt x="14" y="0"/>
                      <a:pt x="23" y="2"/>
                      <a:pt x="27" y="8"/>
                    </a:cubicBezTo>
                    <a:cubicBezTo>
                      <a:pt x="31" y="15"/>
                      <a:pt x="29" y="23"/>
                      <a:pt x="23" y="27"/>
                    </a:cubicBezTo>
                    <a:cubicBezTo>
                      <a:pt x="17" y="31"/>
                      <a:pt x="8" y="29"/>
                      <a:pt x="4" y="23"/>
                    </a:cubicBezTo>
                    <a:cubicBezTo>
                      <a:pt x="0" y="17"/>
                      <a:pt x="2"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111"/>
              <p:cNvSpPr>
                <a:spLocks/>
              </p:cNvSpPr>
              <p:nvPr/>
            </p:nvSpPr>
            <p:spPr bwMode="auto">
              <a:xfrm>
                <a:off x="6826250" y="676275"/>
                <a:ext cx="120650" cy="120650"/>
              </a:xfrm>
              <a:custGeom>
                <a:avLst/>
                <a:gdLst>
                  <a:gd name="T0" fmla="*/ 8 w 30"/>
                  <a:gd name="T1" fmla="*/ 4 h 30"/>
                  <a:gd name="T2" fmla="*/ 26 w 30"/>
                  <a:gd name="T3" fmla="*/ 8 h 30"/>
                  <a:gd name="T4" fmla="*/ 22 w 30"/>
                  <a:gd name="T5" fmla="*/ 26 h 30"/>
                  <a:gd name="T6" fmla="*/ 4 w 30"/>
                  <a:gd name="T7" fmla="*/ 22 h 30"/>
                  <a:gd name="T8" fmla="*/ 8 w 30"/>
                  <a:gd name="T9" fmla="*/ 4 h 30"/>
                </a:gdLst>
                <a:ahLst/>
                <a:cxnLst>
                  <a:cxn ang="0">
                    <a:pos x="T0" y="T1"/>
                  </a:cxn>
                  <a:cxn ang="0">
                    <a:pos x="T2" y="T3"/>
                  </a:cxn>
                  <a:cxn ang="0">
                    <a:pos x="T4" y="T5"/>
                  </a:cxn>
                  <a:cxn ang="0">
                    <a:pos x="T6" y="T7"/>
                  </a:cxn>
                  <a:cxn ang="0">
                    <a:pos x="T8" y="T9"/>
                  </a:cxn>
                </a:cxnLst>
                <a:rect l="0" t="0" r="r" b="b"/>
                <a:pathLst>
                  <a:path w="30" h="30">
                    <a:moveTo>
                      <a:pt x="8" y="4"/>
                    </a:moveTo>
                    <a:cubicBezTo>
                      <a:pt x="14" y="0"/>
                      <a:pt x="22" y="1"/>
                      <a:pt x="26" y="8"/>
                    </a:cubicBezTo>
                    <a:cubicBezTo>
                      <a:pt x="30" y="14"/>
                      <a:pt x="29" y="22"/>
                      <a:pt x="22" y="26"/>
                    </a:cubicBezTo>
                    <a:cubicBezTo>
                      <a:pt x="16" y="30"/>
                      <a:pt x="8" y="29"/>
                      <a:pt x="4" y="22"/>
                    </a:cubicBezTo>
                    <a:cubicBezTo>
                      <a:pt x="0" y="16"/>
                      <a:pt x="1"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112"/>
              <p:cNvSpPr>
                <a:spLocks/>
              </p:cNvSpPr>
              <p:nvPr/>
            </p:nvSpPr>
            <p:spPr bwMode="auto">
              <a:xfrm>
                <a:off x="6765925" y="957263"/>
                <a:ext cx="123825" cy="125413"/>
              </a:xfrm>
              <a:custGeom>
                <a:avLst/>
                <a:gdLst>
                  <a:gd name="T0" fmla="*/ 27 w 31"/>
                  <a:gd name="T1" fmla="*/ 8 h 31"/>
                  <a:gd name="T2" fmla="*/ 23 w 31"/>
                  <a:gd name="T3" fmla="*/ 27 h 31"/>
                  <a:gd name="T4" fmla="*/ 4 w 31"/>
                  <a:gd name="T5" fmla="*/ 23 h 31"/>
                  <a:gd name="T6" fmla="*/ 8 w 31"/>
                  <a:gd name="T7" fmla="*/ 4 h 31"/>
                  <a:gd name="T8" fmla="*/ 27 w 31"/>
                  <a:gd name="T9" fmla="*/ 8 h 31"/>
                </a:gdLst>
                <a:ahLst/>
                <a:cxnLst>
                  <a:cxn ang="0">
                    <a:pos x="T0" y="T1"/>
                  </a:cxn>
                  <a:cxn ang="0">
                    <a:pos x="T2" y="T3"/>
                  </a:cxn>
                  <a:cxn ang="0">
                    <a:pos x="T4" y="T5"/>
                  </a:cxn>
                  <a:cxn ang="0">
                    <a:pos x="T6" y="T7"/>
                  </a:cxn>
                  <a:cxn ang="0">
                    <a:pos x="T8" y="T9"/>
                  </a:cxn>
                </a:cxnLst>
                <a:rect l="0" t="0" r="r" b="b"/>
                <a:pathLst>
                  <a:path w="31" h="31">
                    <a:moveTo>
                      <a:pt x="27" y="8"/>
                    </a:moveTo>
                    <a:cubicBezTo>
                      <a:pt x="31" y="15"/>
                      <a:pt x="29" y="23"/>
                      <a:pt x="23" y="27"/>
                    </a:cubicBezTo>
                    <a:cubicBezTo>
                      <a:pt x="17" y="31"/>
                      <a:pt x="8" y="29"/>
                      <a:pt x="4" y="23"/>
                    </a:cubicBezTo>
                    <a:cubicBezTo>
                      <a:pt x="0" y="17"/>
                      <a:pt x="2" y="8"/>
                      <a:pt x="8" y="4"/>
                    </a:cubicBezTo>
                    <a:cubicBezTo>
                      <a:pt x="14" y="0"/>
                      <a:pt x="23" y="2"/>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113"/>
              <p:cNvSpPr>
                <a:spLocks/>
              </p:cNvSpPr>
              <p:nvPr/>
            </p:nvSpPr>
            <p:spPr bwMode="auto">
              <a:xfrm>
                <a:off x="7102475" y="741363"/>
                <a:ext cx="125412" cy="120650"/>
              </a:xfrm>
              <a:custGeom>
                <a:avLst/>
                <a:gdLst>
                  <a:gd name="T0" fmla="*/ 27 w 31"/>
                  <a:gd name="T1" fmla="*/ 8 h 30"/>
                  <a:gd name="T2" fmla="*/ 23 w 31"/>
                  <a:gd name="T3" fmla="*/ 26 h 30"/>
                  <a:gd name="T4" fmla="*/ 4 w 31"/>
                  <a:gd name="T5" fmla="*/ 22 h 30"/>
                  <a:gd name="T6" fmla="*/ 8 w 31"/>
                  <a:gd name="T7" fmla="*/ 4 h 30"/>
                  <a:gd name="T8" fmla="*/ 27 w 31"/>
                  <a:gd name="T9" fmla="*/ 8 h 30"/>
                </a:gdLst>
                <a:ahLst/>
                <a:cxnLst>
                  <a:cxn ang="0">
                    <a:pos x="T0" y="T1"/>
                  </a:cxn>
                  <a:cxn ang="0">
                    <a:pos x="T2" y="T3"/>
                  </a:cxn>
                  <a:cxn ang="0">
                    <a:pos x="T4" y="T5"/>
                  </a:cxn>
                  <a:cxn ang="0">
                    <a:pos x="T6" y="T7"/>
                  </a:cxn>
                  <a:cxn ang="0">
                    <a:pos x="T8" y="T9"/>
                  </a:cxn>
                </a:cxnLst>
                <a:rect l="0" t="0" r="r" b="b"/>
                <a:pathLst>
                  <a:path w="31" h="30">
                    <a:moveTo>
                      <a:pt x="27" y="8"/>
                    </a:moveTo>
                    <a:cubicBezTo>
                      <a:pt x="31" y="14"/>
                      <a:pt x="29" y="22"/>
                      <a:pt x="23" y="26"/>
                    </a:cubicBezTo>
                    <a:cubicBezTo>
                      <a:pt x="16" y="30"/>
                      <a:pt x="8" y="29"/>
                      <a:pt x="4" y="22"/>
                    </a:cubicBezTo>
                    <a:cubicBezTo>
                      <a:pt x="0" y="16"/>
                      <a:pt x="2" y="8"/>
                      <a:pt x="8" y="4"/>
                    </a:cubicBezTo>
                    <a:cubicBezTo>
                      <a:pt x="14" y="0"/>
                      <a:pt x="22" y="1"/>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6" name="Group 82"/>
            <p:cNvGrpSpPr/>
            <p:nvPr/>
          </p:nvGrpSpPr>
          <p:grpSpPr>
            <a:xfrm>
              <a:off x="1573213" y="1862986"/>
              <a:ext cx="5489575" cy="1130300"/>
              <a:chOff x="1116013" y="684213"/>
              <a:chExt cx="5489575" cy="1130300"/>
            </a:xfrm>
          </p:grpSpPr>
          <p:sp>
            <p:nvSpPr>
              <p:cNvPr id="7" name="Freeform 83"/>
              <p:cNvSpPr>
                <a:spLocks/>
              </p:cNvSpPr>
              <p:nvPr/>
            </p:nvSpPr>
            <p:spPr bwMode="auto">
              <a:xfrm>
                <a:off x="1116013" y="1017588"/>
                <a:ext cx="1155700" cy="776288"/>
              </a:xfrm>
              <a:custGeom>
                <a:avLst/>
                <a:gdLst>
                  <a:gd name="T0" fmla="*/ 277 w 288"/>
                  <a:gd name="T1" fmla="*/ 193 h 193"/>
                  <a:gd name="T2" fmla="*/ 242 w 288"/>
                  <a:gd name="T3" fmla="*/ 193 h 193"/>
                  <a:gd name="T4" fmla="*/ 231 w 288"/>
                  <a:gd name="T5" fmla="*/ 182 h 193"/>
                  <a:gd name="T6" fmla="*/ 231 w 288"/>
                  <a:gd name="T7" fmla="*/ 143 h 193"/>
                  <a:gd name="T8" fmla="*/ 231 w 288"/>
                  <a:gd name="T9" fmla="*/ 79 h 193"/>
                  <a:gd name="T10" fmla="*/ 210 w 288"/>
                  <a:gd name="T11" fmla="*/ 51 h 193"/>
                  <a:gd name="T12" fmla="*/ 170 w 288"/>
                  <a:gd name="T13" fmla="*/ 67 h 193"/>
                  <a:gd name="T14" fmla="*/ 170 w 288"/>
                  <a:gd name="T15" fmla="*/ 143 h 193"/>
                  <a:gd name="T16" fmla="*/ 170 w 288"/>
                  <a:gd name="T17" fmla="*/ 182 h 193"/>
                  <a:gd name="T18" fmla="*/ 159 w 288"/>
                  <a:gd name="T19" fmla="*/ 193 h 193"/>
                  <a:gd name="T20" fmla="*/ 127 w 288"/>
                  <a:gd name="T21" fmla="*/ 193 h 193"/>
                  <a:gd name="T22" fmla="*/ 115 w 288"/>
                  <a:gd name="T23" fmla="*/ 182 h 193"/>
                  <a:gd name="T24" fmla="*/ 115 w 288"/>
                  <a:gd name="T25" fmla="*/ 143 h 193"/>
                  <a:gd name="T26" fmla="*/ 115 w 288"/>
                  <a:gd name="T27" fmla="*/ 79 h 193"/>
                  <a:gd name="T28" fmla="*/ 95 w 288"/>
                  <a:gd name="T29" fmla="*/ 51 h 193"/>
                  <a:gd name="T30" fmla="*/ 58 w 288"/>
                  <a:gd name="T31" fmla="*/ 67 h 193"/>
                  <a:gd name="T32" fmla="*/ 58 w 288"/>
                  <a:gd name="T33" fmla="*/ 143 h 193"/>
                  <a:gd name="T34" fmla="*/ 58 w 288"/>
                  <a:gd name="T35" fmla="*/ 182 h 193"/>
                  <a:gd name="T36" fmla="*/ 47 w 288"/>
                  <a:gd name="T37" fmla="*/ 193 h 193"/>
                  <a:gd name="T38" fmla="*/ 12 w 288"/>
                  <a:gd name="T39" fmla="*/ 193 h 193"/>
                  <a:gd name="T40" fmla="*/ 0 w 288"/>
                  <a:gd name="T41" fmla="*/ 182 h 193"/>
                  <a:gd name="T42" fmla="*/ 0 w 288"/>
                  <a:gd name="T43" fmla="*/ 143 h 193"/>
                  <a:gd name="T44" fmla="*/ 0 w 288"/>
                  <a:gd name="T45" fmla="*/ 16 h 193"/>
                  <a:gd name="T46" fmla="*/ 11 w 288"/>
                  <a:gd name="T47" fmla="*/ 6 h 193"/>
                  <a:gd name="T48" fmla="*/ 43 w 288"/>
                  <a:gd name="T49" fmla="*/ 6 h 193"/>
                  <a:gd name="T50" fmla="*/ 54 w 288"/>
                  <a:gd name="T51" fmla="*/ 14 h 193"/>
                  <a:gd name="T52" fmla="*/ 55 w 288"/>
                  <a:gd name="T53" fmla="*/ 21 h 193"/>
                  <a:gd name="T54" fmla="*/ 110 w 288"/>
                  <a:gd name="T55" fmla="*/ 0 h 193"/>
                  <a:gd name="T56" fmla="*/ 158 w 288"/>
                  <a:gd name="T57" fmla="*/ 26 h 193"/>
                  <a:gd name="T58" fmla="*/ 225 w 288"/>
                  <a:gd name="T59" fmla="*/ 0 h 193"/>
                  <a:gd name="T60" fmla="*/ 281 w 288"/>
                  <a:gd name="T61" fmla="*/ 33 h 193"/>
                  <a:gd name="T62" fmla="*/ 288 w 288"/>
                  <a:gd name="T63" fmla="*/ 93 h 193"/>
                  <a:gd name="T64" fmla="*/ 288 w 288"/>
                  <a:gd name="T65" fmla="*/ 143 h 193"/>
                  <a:gd name="T66" fmla="*/ 288 w 288"/>
                  <a:gd name="T67" fmla="*/ 182 h 193"/>
                  <a:gd name="T68" fmla="*/ 277 w 288"/>
                  <a:gd name="T6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193">
                    <a:moveTo>
                      <a:pt x="277" y="193"/>
                    </a:moveTo>
                    <a:cubicBezTo>
                      <a:pt x="242" y="193"/>
                      <a:pt x="242" y="193"/>
                      <a:pt x="242" y="193"/>
                    </a:cubicBezTo>
                    <a:cubicBezTo>
                      <a:pt x="234" y="193"/>
                      <a:pt x="231" y="191"/>
                      <a:pt x="231" y="182"/>
                    </a:cubicBezTo>
                    <a:cubicBezTo>
                      <a:pt x="231" y="143"/>
                      <a:pt x="231" y="143"/>
                      <a:pt x="231" y="143"/>
                    </a:cubicBezTo>
                    <a:cubicBezTo>
                      <a:pt x="231" y="79"/>
                      <a:pt x="231" y="79"/>
                      <a:pt x="231" y="79"/>
                    </a:cubicBezTo>
                    <a:cubicBezTo>
                      <a:pt x="231" y="64"/>
                      <a:pt x="227" y="51"/>
                      <a:pt x="210" y="51"/>
                    </a:cubicBezTo>
                    <a:cubicBezTo>
                      <a:pt x="196" y="51"/>
                      <a:pt x="180" y="59"/>
                      <a:pt x="170" y="67"/>
                    </a:cubicBezTo>
                    <a:cubicBezTo>
                      <a:pt x="170" y="143"/>
                      <a:pt x="170" y="143"/>
                      <a:pt x="170" y="143"/>
                    </a:cubicBezTo>
                    <a:cubicBezTo>
                      <a:pt x="170" y="182"/>
                      <a:pt x="170" y="182"/>
                      <a:pt x="170" y="182"/>
                    </a:cubicBezTo>
                    <a:cubicBezTo>
                      <a:pt x="170" y="190"/>
                      <a:pt x="167" y="193"/>
                      <a:pt x="159" y="193"/>
                    </a:cubicBezTo>
                    <a:cubicBezTo>
                      <a:pt x="127" y="193"/>
                      <a:pt x="127" y="193"/>
                      <a:pt x="127" y="193"/>
                    </a:cubicBezTo>
                    <a:cubicBezTo>
                      <a:pt x="119" y="193"/>
                      <a:pt x="115" y="191"/>
                      <a:pt x="115" y="182"/>
                    </a:cubicBezTo>
                    <a:cubicBezTo>
                      <a:pt x="115" y="143"/>
                      <a:pt x="115" y="143"/>
                      <a:pt x="115" y="143"/>
                    </a:cubicBezTo>
                    <a:cubicBezTo>
                      <a:pt x="115" y="79"/>
                      <a:pt x="115" y="79"/>
                      <a:pt x="115" y="79"/>
                    </a:cubicBezTo>
                    <a:cubicBezTo>
                      <a:pt x="115" y="64"/>
                      <a:pt x="112" y="51"/>
                      <a:pt x="95" y="51"/>
                    </a:cubicBezTo>
                    <a:cubicBezTo>
                      <a:pt x="82" y="51"/>
                      <a:pt x="69" y="58"/>
                      <a:pt x="58" y="67"/>
                    </a:cubicBezTo>
                    <a:cubicBezTo>
                      <a:pt x="58" y="143"/>
                      <a:pt x="58" y="143"/>
                      <a:pt x="58" y="143"/>
                    </a:cubicBezTo>
                    <a:cubicBezTo>
                      <a:pt x="58" y="182"/>
                      <a:pt x="58" y="182"/>
                      <a:pt x="58" y="182"/>
                    </a:cubicBezTo>
                    <a:cubicBezTo>
                      <a:pt x="58" y="190"/>
                      <a:pt x="55" y="193"/>
                      <a:pt x="47" y="193"/>
                    </a:cubicBezTo>
                    <a:cubicBezTo>
                      <a:pt x="12" y="193"/>
                      <a:pt x="12" y="193"/>
                      <a:pt x="12" y="193"/>
                    </a:cubicBezTo>
                    <a:cubicBezTo>
                      <a:pt x="4" y="193"/>
                      <a:pt x="0" y="191"/>
                      <a:pt x="0" y="182"/>
                    </a:cubicBezTo>
                    <a:cubicBezTo>
                      <a:pt x="0" y="143"/>
                      <a:pt x="0" y="143"/>
                      <a:pt x="0" y="143"/>
                    </a:cubicBezTo>
                    <a:cubicBezTo>
                      <a:pt x="0" y="16"/>
                      <a:pt x="0" y="16"/>
                      <a:pt x="0" y="16"/>
                    </a:cubicBezTo>
                    <a:cubicBezTo>
                      <a:pt x="0" y="9"/>
                      <a:pt x="5" y="6"/>
                      <a:pt x="11" y="6"/>
                    </a:cubicBezTo>
                    <a:cubicBezTo>
                      <a:pt x="43" y="6"/>
                      <a:pt x="43" y="6"/>
                      <a:pt x="43" y="6"/>
                    </a:cubicBezTo>
                    <a:cubicBezTo>
                      <a:pt x="49" y="6"/>
                      <a:pt x="53" y="8"/>
                      <a:pt x="54" y="14"/>
                    </a:cubicBezTo>
                    <a:cubicBezTo>
                      <a:pt x="55" y="21"/>
                      <a:pt x="55" y="21"/>
                      <a:pt x="55" y="21"/>
                    </a:cubicBezTo>
                    <a:cubicBezTo>
                      <a:pt x="70" y="8"/>
                      <a:pt x="90" y="0"/>
                      <a:pt x="110" y="0"/>
                    </a:cubicBezTo>
                    <a:cubicBezTo>
                      <a:pt x="135" y="0"/>
                      <a:pt x="150" y="13"/>
                      <a:pt x="158" y="26"/>
                    </a:cubicBezTo>
                    <a:cubicBezTo>
                      <a:pt x="175" y="9"/>
                      <a:pt x="201" y="0"/>
                      <a:pt x="225" y="0"/>
                    </a:cubicBezTo>
                    <a:cubicBezTo>
                      <a:pt x="255" y="0"/>
                      <a:pt x="274" y="17"/>
                      <a:pt x="281" y="33"/>
                    </a:cubicBezTo>
                    <a:cubicBezTo>
                      <a:pt x="288" y="49"/>
                      <a:pt x="288" y="66"/>
                      <a:pt x="288" y="93"/>
                    </a:cubicBezTo>
                    <a:cubicBezTo>
                      <a:pt x="288" y="143"/>
                      <a:pt x="288" y="143"/>
                      <a:pt x="288" y="143"/>
                    </a:cubicBezTo>
                    <a:cubicBezTo>
                      <a:pt x="288" y="182"/>
                      <a:pt x="288" y="182"/>
                      <a:pt x="288" y="182"/>
                    </a:cubicBezTo>
                    <a:cubicBezTo>
                      <a:pt x="288" y="190"/>
                      <a:pt x="285" y="193"/>
                      <a:pt x="277" y="193"/>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 name="Freeform 84"/>
              <p:cNvSpPr>
                <a:spLocks noEditPoints="1"/>
              </p:cNvSpPr>
              <p:nvPr/>
            </p:nvSpPr>
            <p:spPr bwMode="auto">
              <a:xfrm>
                <a:off x="2319338" y="1017588"/>
                <a:ext cx="730250" cy="796925"/>
              </a:xfrm>
              <a:custGeom>
                <a:avLst/>
                <a:gdLst>
                  <a:gd name="T0" fmla="*/ 168 w 182"/>
                  <a:gd name="T1" fmla="*/ 115 h 198"/>
                  <a:gd name="T2" fmla="*/ 61 w 182"/>
                  <a:gd name="T3" fmla="*/ 115 h 198"/>
                  <a:gd name="T4" fmla="*/ 110 w 182"/>
                  <a:gd name="T5" fmla="*/ 153 h 198"/>
                  <a:gd name="T6" fmla="*/ 159 w 182"/>
                  <a:gd name="T7" fmla="*/ 143 h 198"/>
                  <a:gd name="T8" fmla="*/ 163 w 182"/>
                  <a:gd name="T9" fmla="*/ 141 h 198"/>
                  <a:gd name="T10" fmla="*/ 169 w 182"/>
                  <a:gd name="T11" fmla="*/ 147 h 198"/>
                  <a:gd name="T12" fmla="*/ 177 w 182"/>
                  <a:gd name="T13" fmla="*/ 177 h 198"/>
                  <a:gd name="T14" fmla="*/ 169 w 182"/>
                  <a:gd name="T15" fmla="*/ 185 h 198"/>
                  <a:gd name="T16" fmla="*/ 100 w 182"/>
                  <a:gd name="T17" fmla="*/ 198 h 198"/>
                  <a:gd name="T18" fmla="*/ 0 w 182"/>
                  <a:gd name="T19" fmla="*/ 99 h 198"/>
                  <a:gd name="T20" fmla="*/ 99 w 182"/>
                  <a:gd name="T21" fmla="*/ 0 h 198"/>
                  <a:gd name="T22" fmla="*/ 159 w 182"/>
                  <a:gd name="T23" fmla="*/ 25 h 198"/>
                  <a:gd name="T24" fmla="*/ 182 w 182"/>
                  <a:gd name="T25" fmla="*/ 99 h 198"/>
                  <a:gd name="T26" fmla="*/ 182 w 182"/>
                  <a:gd name="T27" fmla="*/ 104 h 198"/>
                  <a:gd name="T28" fmla="*/ 168 w 182"/>
                  <a:gd name="T29" fmla="*/ 115 h 198"/>
                  <a:gd name="T30" fmla="*/ 96 w 182"/>
                  <a:gd name="T31" fmla="*/ 45 h 198"/>
                  <a:gd name="T32" fmla="*/ 61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8" y="115"/>
                    </a:moveTo>
                    <a:cubicBezTo>
                      <a:pt x="61" y="115"/>
                      <a:pt x="61" y="115"/>
                      <a:pt x="61" y="115"/>
                    </a:cubicBezTo>
                    <a:cubicBezTo>
                      <a:pt x="65" y="139"/>
                      <a:pt x="87" y="153"/>
                      <a:pt x="110" y="153"/>
                    </a:cubicBezTo>
                    <a:cubicBezTo>
                      <a:pt x="127" y="153"/>
                      <a:pt x="143" y="149"/>
                      <a:pt x="159" y="143"/>
                    </a:cubicBezTo>
                    <a:cubicBezTo>
                      <a:pt x="160" y="142"/>
                      <a:pt x="162" y="141"/>
                      <a:pt x="163" y="141"/>
                    </a:cubicBezTo>
                    <a:cubicBezTo>
                      <a:pt x="167" y="141"/>
                      <a:pt x="169" y="144"/>
                      <a:pt x="169" y="147"/>
                    </a:cubicBezTo>
                    <a:cubicBezTo>
                      <a:pt x="171" y="153"/>
                      <a:pt x="177" y="171"/>
                      <a:pt x="177" y="177"/>
                    </a:cubicBezTo>
                    <a:cubicBezTo>
                      <a:pt x="177" y="182"/>
                      <a:pt x="173" y="183"/>
                      <a:pt x="169" y="185"/>
                    </a:cubicBezTo>
                    <a:cubicBezTo>
                      <a:pt x="149" y="195"/>
                      <a:pt x="122" y="198"/>
                      <a:pt x="100" y="198"/>
                    </a:cubicBezTo>
                    <a:cubicBezTo>
                      <a:pt x="39" y="198"/>
                      <a:pt x="0" y="161"/>
                      <a:pt x="0" y="99"/>
                    </a:cubicBezTo>
                    <a:cubicBezTo>
                      <a:pt x="0" y="39"/>
                      <a:pt x="40" y="0"/>
                      <a:pt x="99" y="0"/>
                    </a:cubicBezTo>
                    <a:cubicBezTo>
                      <a:pt x="124" y="0"/>
                      <a:pt x="145" y="9"/>
                      <a:pt x="159" y="25"/>
                    </a:cubicBezTo>
                    <a:cubicBezTo>
                      <a:pt x="178" y="45"/>
                      <a:pt x="182" y="72"/>
                      <a:pt x="182" y="99"/>
                    </a:cubicBezTo>
                    <a:cubicBezTo>
                      <a:pt x="182" y="104"/>
                      <a:pt x="182" y="104"/>
                      <a:pt x="182" y="104"/>
                    </a:cubicBezTo>
                    <a:cubicBezTo>
                      <a:pt x="182" y="113"/>
                      <a:pt x="178" y="115"/>
                      <a:pt x="168" y="115"/>
                    </a:cubicBezTo>
                    <a:moveTo>
                      <a:pt x="96" y="45"/>
                    </a:moveTo>
                    <a:cubicBezTo>
                      <a:pt x="77" y="45"/>
                      <a:pt x="64" y="60"/>
                      <a:pt x="61" y="78"/>
                    </a:cubicBezTo>
                    <a:cubicBezTo>
                      <a:pt x="126" y="78"/>
                      <a:pt x="126" y="78"/>
                      <a:pt x="126" y="78"/>
                    </a:cubicBezTo>
                    <a:cubicBezTo>
                      <a:pt x="126" y="62"/>
                      <a:pt x="116" y="45"/>
                      <a:pt x="96" y="45"/>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85"/>
              <p:cNvSpPr>
                <a:spLocks noEditPoints="1"/>
              </p:cNvSpPr>
              <p:nvPr/>
            </p:nvSpPr>
            <p:spPr bwMode="auto">
              <a:xfrm>
                <a:off x="3098800" y="684213"/>
                <a:ext cx="741362" cy="1130300"/>
              </a:xfrm>
              <a:custGeom>
                <a:avLst/>
                <a:gdLst>
                  <a:gd name="T0" fmla="*/ 175 w 185"/>
                  <a:gd name="T1" fmla="*/ 276 h 281"/>
                  <a:gd name="T2" fmla="*/ 142 w 185"/>
                  <a:gd name="T3" fmla="*/ 276 h 281"/>
                  <a:gd name="T4" fmla="*/ 132 w 185"/>
                  <a:gd name="T5" fmla="*/ 269 h 281"/>
                  <a:gd name="T6" fmla="*/ 131 w 185"/>
                  <a:gd name="T7" fmla="*/ 261 h 281"/>
                  <a:gd name="T8" fmla="*/ 82 w 185"/>
                  <a:gd name="T9" fmla="*/ 281 h 281"/>
                  <a:gd name="T10" fmla="*/ 0 w 185"/>
                  <a:gd name="T11" fmla="*/ 186 h 281"/>
                  <a:gd name="T12" fmla="*/ 84 w 185"/>
                  <a:gd name="T13" fmla="*/ 83 h 281"/>
                  <a:gd name="T14" fmla="*/ 127 w 185"/>
                  <a:gd name="T15" fmla="*/ 98 h 281"/>
                  <a:gd name="T16" fmla="*/ 127 w 185"/>
                  <a:gd name="T17" fmla="*/ 17 h 281"/>
                  <a:gd name="T18" fmla="*/ 136 w 185"/>
                  <a:gd name="T19" fmla="*/ 5 h 281"/>
                  <a:gd name="T20" fmla="*/ 174 w 185"/>
                  <a:gd name="T21" fmla="*/ 0 h 281"/>
                  <a:gd name="T22" fmla="*/ 177 w 185"/>
                  <a:gd name="T23" fmla="*/ 0 h 281"/>
                  <a:gd name="T24" fmla="*/ 185 w 185"/>
                  <a:gd name="T25" fmla="*/ 8 h 281"/>
                  <a:gd name="T26" fmla="*/ 185 w 185"/>
                  <a:gd name="T27" fmla="*/ 266 h 281"/>
                  <a:gd name="T28" fmla="*/ 175 w 185"/>
                  <a:gd name="T29" fmla="*/ 276 h 281"/>
                  <a:gd name="T30" fmla="*/ 127 w 185"/>
                  <a:gd name="T31" fmla="*/ 142 h 281"/>
                  <a:gd name="T32" fmla="*/ 97 w 185"/>
                  <a:gd name="T33" fmla="*/ 130 h 281"/>
                  <a:gd name="T34" fmla="*/ 60 w 185"/>
                  <a:gd name="T35" fmla="*/ 182 h 281"/>
                  <a:gd name="T36" fmla="*/ 96 w 185"/>
                  <a:gd name="T37" fmla="*/ 234 h 281"/>
                  <a:gd name="T38" fmla="*/ 127 w 185"/>
                  <a:gd name="T39" fmla="*/ 221 h 281"/>
                  <a:gd name="T40" fmla="*/ 127 w 185"/>
                  <a:gd name="T41" fmla="*/ 14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281">
                    <a:moveTo>
                      <a:pt x="175" y="276"/>
                    </a:moveTo>
                    <a:cubicBezTo>
                      <a:pt x="142" y="276"/>
                      <a:pt x="142" y="276"/>
                      <a:pt x="142" y="276"/>
                    </a:cubicBezTo>
                    <a:cubicBezTo>
                      <a:pt x="136" y="276"/>
                      <a:pt x="133" y="273"/>
                      <a:pt x="132" y="269"/>
                    </a:cubicBezTo>
                    <a:cubicBezTo>
                      <a:pt x="131" y="261"/>
                      <a:pt x="131" y="261"/>
                      <a:pt x="131" y="261"/>
                    </a:cubicBezTo>
                    <a:cubicBezTo>
                      <a:pt x="122" y="271"/>
                      <a:pt x="101" y="281"/>
                      <a:pt x="82" y="281"/>
                    </a:cubicBezTo>
                    <a:cubicBezTo>
                      <a:pt x="27" y="281"/>
                      <a:pt x="0" y="238"/>
                      <a:pt x="0" y="186"/>
                    </a:cubicBezTo>
                    <a:cubicBezTo>
                      <a:pt x="0" y="135"/>
                      <a:pt x="27" y="83"/>
                      <a:pt x="84" y="83"/>
                    </a:cubicBezTo>
                    <a:cubicBezTo>
                      <a:pt x="101" y="83"/>
                      <a:pt x="117" y="89"/>
                      <a:pt x="127" y="98"/>
                    </a:cubicBezTo>
                    <a:cubicBezTo>
                      <a:pt x="127" y="17"/>
                      <a:pt x="127" y="17"/>
                      <a:pt x="127" y="17"/>
                    </a:cubicBezTo>
                    <a:cubicBezTo>
                      <a:pt x="127" y="10"/>
                      <a:pt x="129" y="6"/>
                      <a:pt x="136" y="5"/>
                    </a:cubicBezTo>
                    <a:cubicBezTo>
                      <a:pt x="174" y="0"/>
                      <a:pt x="174" y="0"/>
                      <a:pt x="174" y="0"/>
                    </a:cubicBezTo>
                    <a:cubicBezTo>
                      <a:pt x="175" y="0"/>
                      <a:pt x="176" y="0"/>
                      <a:pt x="177" y="0"/>
                    </a:cubicBezTo>
                    <a:cubicBezTo>
                      <a:pt x="183" y="0"/>
                      <a:pt x="185" y="3"/>
                      <a:pt x="185" y="8"/>
                    </a:cubicBezTo>
                    <a:cubicBezTo>
                      <a:pt x="185" y="266"/>
                      <a:pt x="185" y="266"/>
                      <a:pt x="185" y="266"/>
                    </a:cubicBezTo>
                    <a:cubicBezTo>
                      <a:pt x="185" y="273"/>
                      <a:pt x="180" y="276"/>
                      <a:pt x="175" y="276"/>
                    </a:cubicBezTo>
                    <a:moveTo>
                      <a:pt x="127" y="142"/>
                    </a:moveTo>
                    <a:cubicBezTo>
                      <a:pt x="120" y="135"/>
                      <a:pt x="108" y="130"/>
                      <a:pt x="97" y="130"/>
                    </a:cubicBezTo>
                    <a:cubicBezTo>
                      <a:pt x="69" y="130"/>
                      <a:pt x="60" y="159"/>
                      <a:pt x="60" y="182"/>
                    </a:cubicBezTo>
                    <a:cubicBezTo>
                      <a:pt x="60" y="206"/>
                      <a:pt x="66" y="234"/>
                      <a:pt x="96" y="234"/>
                    </a:cubicBezTo>
                    <a:cubicBezTo>
                      <a:pt x="107" y="234"/>
                      <a:pt x="121" y="227"/>
                      <a:pt x="127" y="221"/>
                    </a:cubicBezTo>
                    <a:lnTo>
                      <a:pt x="127" y="142"/>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6"/>
              <p:cNvSpPr>
                <a:spLocks/>
              </p:cNvSpPr>
              <p:nvPr/>
            </p:nvSpPr>
            <p:spPr bwMode="auto">
              <a:xfrm>
                <a:off x="3973513" y="820738"/>
                <a:ext cx="473075" cy="993775"/>
              </a:xfrm>
              <a:custGeom>
                <a:avLst/>
                <a:gdLst>
                  <a:gd name="T0" fmla="*/ 1 w 118"/>
                  <a:gd name="T1" fmla="*/ 14 h 247"/>
                  <a:gd name="T2" fmla="*/ 13 w 118"/>
                  <a:gd name="T3" fmla="*/ 4 h 247"/>
                  <a:gd name="T4" fmla="*/ 47 w 118"/>
                  <a:gd name="T5" fmla="*/ 0 h 247"/>
                  <a:gd name="T6" fmla="*/ 49 w 118"/>
                  <a:gd name="T7" fmla="*/ 0 h 247"/>
                  <a:gd name="T8" fmla="*/ 58 w 118"/>
                  <a:gd name="T9" fmla="*/ 10 h 247"/>
                  <a:gd name="T10" fmla="*/ 58 w 118"/>
                  <a:gd name="T11" fmla="*/ 55 h 247"/>
                  <a:gd name="T12" fmla="*/ 100 w 118"/>
                  <a:gd name="T13" fmla="*/ 55 h 247"/>
                  <a:gd name="T14" fmla="*/ 109 w 118"/>
                  <a:gd name="T15" fmla="*/ 63 h 247"/>
                  <a:gd name="T16" fmla="*/ 109 w 118"/>
                  <a:gd name="T17" fmla="*/ 85 h 247"/>
                  <a:gd name="T18" fmla="*/ 100 w 118"/>
                  <a:gd name="T19" fmla="*/ 94 h 247"/>
                  <a:gd name="T20" fmla="*/ 58 w 118"/>
                  <a:gd name="T21" fmla="*/ 94 h 247"/>
                  <a:gd name="T22" fmla="*/ 58 w 118"/>
                  <a:gd name="T23" fmla="*/ 169 h 247"/>
                  <a:gd name="T24" fmla="*/ 78 w 118"/>
                  <a:gd name="T25" fmla="*/ 202 h 247"/>
                  <a:gd name="T26" fmla="*/ 102 w 118"/>
                  <a:gd name="T27" fmla="*/ 197 h 247"/>
                  <a:gd name="T28" fmla="*/ 108 w 118"/>
                  <a:gd name="T29" fmla="*/ 196 h 247"/>
                  <a:gd name="T30" fmla="*/ 113 w 118"/>
                  <a:gd name="T31" fmla="*/ 201 h 247"/>
                  <a:gd name="T32" fmla="*/ 118 w 118"/>
                  <a:gd name="T33" fmla="*/ 226 h 247"/>
                  <a:gd name="T34" fmla="*/ 118 w 118"/>
                  <a:gd name="T35" fmla="*/ 229 h 247"/>
                  <a:gd name="T36" fmla="*/ 112 w 118"/>
                  <a:gd name="T37" fmla="*/ 237 h 247"/>
                  <a:gd name="T38" fmla="*/ 63 w 118"/>
                  <a:gd name="T39" fmla="*/ 247 h 247"/>
                  <a:gd name="T40" fmla="*/ 13 w 118"/>
                  <a:gd name="T41" fmla="*/ 230 h 247"/>
                  <a:gd name="T42" fmla="*/ 0 w 118"/>
                  <a:gd name="T43" fmla="*/ 168 h 247"/>
                  <a:gd name="T44" fmla="*/ 1 w 118"/>
                  <a:gd name="T45" fmla="*/ 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247">
                    <a:moveTo>
                      <a:pt x="1" y="14"/>
                    </a:moveTo>
                    <a:cubicBezTo>
                      <a:pt x="1" y="7"/>
                      <a:pt x="6" y="5"/>
                      <a:pt x="13" y="4"/>
                    </a:cubicBezTo>
                    <a:cubicBezTo>
                      <a:pt x="47" y="0"/>
                      <a:pt x="47" y="0"/>
                      <a:pt x="47" y="0"/>
                    </a:cubicBezTo>
                    <a:cubicBezTo>
                      <a:pt x="49" y="0"/>
                      <a:pt x="49" y="0"/>
                      <a:pt x="49" y="0"/>
                    </a:cubicBezTo>
                    <a:cubicBezTo>
                      <a:pt x="55" y="0"/>
                      <a:pt x="58" y="3"/>
                      <a:pt x="58" y="10"/>
                    </a:cubicBezTo>
                    <a:cubicBezTo>
                      <a:pt x="58" y="55"/>
                      <a:pt x="58" y="55"/>
                      <a:pt x="58" y="55"/>
                    </a:cubicBezTo>
                    <a:cubicBezTo>
                      <a:pt x="100" y="55"/>
                      <a:pt x="100" y="55"/>
                      <a:pt x="100" y="55"/>
                    </a:cubicBezTo>
                    <a:cubicBezTo>
                      <a:pt x="105" y="55"/>
                      <a:pt x="109" y="57"/>
                      <a:pt x="109" y="63"/>
                    </a:cubicBezTo>
                    <a:cubicBezTo>
                      <a:pt x="109" y="85"/>
                      <a:pt x="109" y="85"/>
                      <a:pt x="109" y="85"/>
                    </a:cubicBezTo>
                    <a:cubicBezTo>
                      <a:pt x="109" y="91"/>
                      <a:pt x="105" y="94"/>
                      <a:pt x="100" y="94"/>
                    </a:cubicBezTo>
                    <a:cubicBezTo>
                      <a:pt x="58" y="94"/>
                      <a:pt x="58" y="94"/>
                      <a:pt x="58" y="94"/>
                    </a:cubicBezTo>
                    <a:cubicBezTo>
                      <a:pt x="58" y="169"/>
                      <a:pt x="58" y="169"/>
                      <a:pt x="58" y="169"/>
                    </a:cubicBezTo>
                    <a:cubicBezTo>
                      <a:pt x="58" y="189"/>
                      <a:pt x="61" y="202"/>
                      <a:pt x="78" y="202"/>
                    </a:cubicBezTo>
                    <a:cubicBezTo>
                      <a:pt x="87" y="202"/>
                      <a:pt x="95" y="199"/>
                      <a:pt x="102" y="197"/>
                    </a:cubicBezTo>
                    <a:cubicBezTo>
                      <a:pt x="105" y="196"/>
                      <a:pt x="106" y="196"/>
                      <a:pt x="108" y="196"/>
                    </a:cubicBezTo>
                    <a:cubicBezTo>
                      <a:pt x="111" y="196"/>
                      <a:pt x="112" y="198"/>
                      <a:pt x="113" y="201"/>
                    </a:cubicBezTo>
                    <a:cubicBezTo>
                      <a:pt x="118" y="226"/>
                      <a:pt x="118" y="226"/>
                      <a:pt x="118" y="226"/>
                    </a:cubicBezTo>
                    <a:cubicBezTo>
                      <a:pt x="118" y="227"/>
                      <a:pt x="118" y="228"/>
                      <a:pt x="118" y="229"/>
                    </a:cubicBezTo>
                    <a:cubicBezTo>
                      <a:pt x="118" y="234"/>
                      <a:pt x="116" y="235"/>
                      <a:pt x="112" y="237"/>
                    </a:cubicBezTo>
                    <a:cubicBezTo>
                      <a:pt x="97" y="244"/>
                      <a:pt x="80" y="247"/>
                      <a:pt x="63" y="247"/>
                    </a:cubicBezTo>
                    <a:cubicBezTo>
                      <a:pt x="41" y="247"/>
                      <a:pt x="24" y="242"/>
                      <a:pt x="13" y="230"/>
                    </a:cubicBezTo>
                    <a:cubicBezTo>
                      <a:pt x="1" y="215"/>
                      <a:pt x="0" y="200"/>
                      <a:pt x="0" y="168"/>
                    </a:cubicBezTo>
                    <a:lnTo>
                      <a:pt x="1" y="14"/>
                    </a:lnTo>
                    <a:close/>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87"/>
              <p:cNvSpPr>
                <a:spLocks noEditPoints="1"/>
              </p:cNvSpPr>
              <p:nvPr/>
            </p:nvSpPr>
            <p:spPr bwMode="auto">
              <a:xfrm>
                <a:off x="4433888" y="1017588"/>
                <a:ext cx="730250" cy="796925"/>
              </a:xfrm>
              <a:custGeom>
                <a:avLst/>
                <a:gdLst>
                  <a:gd name="T0" fmla="*/ 169 w 182"/>
                  <a:gd name="T1" fmla="*/ 115 h 198"/>
                  <a:gd name="T2" fmla="*/ 61 w 182"/>
                  <a:gd name="T3" fmla="*/ 115 h 198"/>
                  <a:gd name="T4" fmla="*/ 110 w 182"/>
                  <a:gd name="T5" fmla="*/ 153 h 198"/>
                  <a:gd name="T6" fmla="*/ 159 w 182"/>
                  <a:gd name="T7" fmla="*/ 143 h 198"/>
                  <a:gd name="T8" fmla="*/ 164 w 182"/>
                  <a:gd name="T9" fmla="*/ 141 h 198"/>
                  <a:gd name="T10" fmla="*/ 170 w 182"/>
                  <a:gd name="T11" fmla="*/ 147 h 198"/>
                  <a:gd name="T12" fmla="*/ 177 w 182"/>
                  <a:gd name="T13" fmla="*/ 177 h 198"/>
                  <a:gd name="T14" fmla="*/ 170 w 182"/>
                  <a:gd name="T15" fmla="*/ 185 h 198"/>
                  <a:gd name="T16" fmla="*/ 100 w 182"/>
                  <a:gd name="T17" fmla="*/ 198 h 198"/>
                  <a:gd name="T18" fmla="*/ 0 w 182"/>
                  <a:gd name="T19" fmla="*/ 99 h 198"/>
                  <a:gd name="T20" fmla="*/ 100 w 182"/>
                  <a:gd name="T21" fmla="*/ 0 h 198"/>
                  <a:gd name="T22" fmla="*/ 159 w 182"/>
                  <a:gd name="T23" fmla="*/ 25 h 198"/>
                  <a:gd name="T24" fmla="*/ 182 w 182"/>
                  <a:gd name="T25" fmla="*/ 99 h 198"/>
                  <a:gd name="T26" fmla="*/ 182 w 182"/>
                  <a:gd name="T27" fmla="*/ 104 h 198"/>
                  <a:gd name="T28" fmla="*/ 169 w 182"/>
                  <a:gd name="T29" fmla="*/ 115 h 198"/>
                  <a:gd name="T30" fmla="*/ 96 w 182"/>
                  <a:gd name="T31" fmla="*/ 45 h 198"/>
                  <a:gd name="T32" fmla="*/ 62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9" y="115"/>
                    </a:moveTo>
                    <a:cubicBezTo>
                      <a:pt x="61" y="115"/>
                      <a:pt x="61" y="115"/>
                      <a:pt x="61" y="115"/>
                    </a:cubicBezTo>
                    <a:cubicBezTo>
                      <a:pt x="65" y="139"/>
                      <a:pt x="87" y="153"/>
                      <a:pt x="110" y="153"/>
                    </a:cubicBezTo>
                    <a:cubicBezTo>
                      <a:pt x="127" y="153"/>
                      <a:pt x="144" y="149"/>
                      <a:pt x="159" y="143"/>
                    </a:cubicBezTo>
                    <a:cubicBezTo>
                      <a:pt x="160" y="142"/>
                      <a:pt x="162" y="141"/>
                      <a:pt x="164" y="141"/>
                    </a:cubicBezTo>
                    <a:cubicBezTo>
                      <a:pt x="167" y="141"/>
                      <a:pt x="169" y="144"/>
                      <a:pt x="170" y="147"/>
                    </a:cubicBezTo>
                    <a:cubicBezTo>
                      <a:pt x="171" y="153"/>
                      <a:pt x="177" y="171"/>
                      <a:pt x="177" y="177"/>
                    </a:cubicBezTo>
                    <a:cubicBezTo>
                      <a:pt x="177" y="182"/>
                      <a:pt x="174" y="183"/>
                      <a:pt x="170" y="185"/>
                    </a:cubicBezTo>
                    <a:cubicBezTo>
                      <a:pt x="149" y="195"/>
                      <a:pt x="122" y="198"/>
                      <a:pt x="100" y="198"/>
                    </a:cubicBezTo>
                    <a:cubicBezTo>
                      <a:pt x="39" y="198"/>
                      <a:pt x="0" y="161"/>
                      <a:pt x="0" y="99"/>
                    </a:cubicBezTo>
                    <a:cubicBezTo>
                      <a:pt x="0" y="39"/>
                      <a:pt x="40" y="0"/>
                      <a:pt x="100" y="0"/>
                    </a:cubicBezTo>
                    <a:cubicBezTo>
                      <a:pt x="124" y="0"/>
                      <a:pt x="145" y="9"/>
                      <a:pt x="159" y="25"/>
                    </a:cubicBezTo>
                    <a:cubicBezTo>
                      <a:pt x="179" y="45"/>
                      <a:pt x="182" y="72"/>
                      <a:pt x="182" y="99"/>
                    </a:cubicBezTo>
                    <a:cubicBezTo>
                      <a:pt x="182" y="104"/>
                      <a:pt x="182" y="104"/>
                      <a:pt x="182" y="104"/>
                    </a:cubicBezTo>
                    <a:cubicBezTo>
                      <a:pt x="182" y="113"/>
                      <a:pt x="178" y="115"/>
                      <a:pt x="169" y="115"/>
                    </a:cubicBezTo>
                    <a:moveTo>
                      <a:pt x="96" y="45"/>
                    </a:moveTo>
                    <a:cubicBezTo>
                      <a:pt x="77" y="45"/>
                      <a:pt x="64" y="60"/>
                      <a:pt x="62" y="78"/>
                    </a:cubicBezTo>
                    <a:cubicBezTo>
                      <a:pt x="126" y="78"/>
                      <a:pt x="126" y="78"/>
                      <a:pt x="126" y="78"/>
                    </a:cubicBezTo>
                    <a:cubicBezTo>
                      <a:pt x="126" y="62"/>
                      <a:pt x="116" y="45"/>
                      <a:pt x="96" y="45"/>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88"/>
              <p:cNvSpPr>
                <a:spLocks/>
              </p:cNvSpPr>
              <p:nvPr/>
            </p:nvSpPr>
            <p:spPr bwMode="auto">
              <a:xfrm>
                <a:off x="5200650" y="1017588"/>
                <a:ext cx="642937" cy="796925"/>
              </a:xfrm>
              <a:custGeom>
                <a:avLst/>
                <a:gdLst>
                  <a:gd name="T0" fmla="*/ 154 w 160"/>
                  <a:gd name="T1" fmla="*/ 187 h 198"/>
                  <a:gd name="T2" fmla="*/ 95 w 160"/>
                  <a:gd name="T3" fmla="*/ 198 h 198"/>
                  <a:gd name="T4" fmla="*/ 0 w 160"/>
                  <a:gd name="T5" fmla="*/ 103 h 198"/>
                  <a:gd name="T6" fmla="*/ 99 w 160"/>
                  <a:gd name="T7" fmla="*/ 0 h 198"/>
                  <a:gd name="T8" fmla="*/ 152 w 160"/>
                  <a:gd name="T9" fmla="*/ 11 h 198"/>
                  <a:gd name="T10" fmla="*/ 157 w 160"/>
                  <a:gd name="T11" fmla="*/ 18 h 198"/>
                  <a:gd name="T12" fmla="*/ 157 w 160"/>
                  <a:gd name="T13" fmla="*/ 22 h 198"/>
                  <a:gd name="T14" fmla="*/ 150 w 160"/>
                  <a:gd name="T15" fmla="*/ 50 h 198"/>
                  <a:gd name="T16" fmla="*/ 145 w 160"/>
                  <a:gd name="T17" fmla="*/ 55 h 198"/>
                  <a:gd name="T18" fmla="*/ 140 w 160"/>
                  <a:gd name="T19" fmla="*/ 54 h 198"/>
                  <a:gd name="T20" fmla="*/ 106 w 160"/>
                  <a:gd name="T21" fmla="*/ 46 h 198"/>
                  <a:gd name="T22" fmla="*/ 60 w 160"/>
                  <a:gd name="T23" fmla="*/ 99 h 198"/>
                  <a:gd name="T24" fmla="*/ 103 w 160"/>
                  <a:gd name="T25" fmla="*/ 153 h 198"/>
                  <a:gd name="T26" fmla="*/ 142 w 160"/>
                  <a:gd name="T27" fmla="*/ 145 h 198"/>
                  <a:gd name="T28" fmla="*/ 146 w 160"/>
                  <a:gd name="T29" fmla="*/ 144 h 198"/>
                  <a:gd name="T30" fmla="*/ 152 w 160"/>
                  <a:gd name="T31" fmla="*/ 149 h 198"/>
                  <a:gd name="T32" fmla="*/ 160 w 160"/>
                  <a:gd name="T33" fmla="*/ 180 h 198"/>
                  <a:gd name="T34" fmla="*/ 154 w 160"/>
                  <a:gd name="T35"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8">
                    <a:moveTo>
                      <a:pt x="154" y="187"/>
                    </a:moveTo>
                    <a:cubicBezTo>
                      <a:pt x="133" y="196"/>
                      <a:pt x="117" y="198"/>
                      <a:pt x="95" y="198"/>
                    </a:cubicBezTo>
                    <a:cubicBezTo>
                      <a:pt x="36" y="198"/>
                      <a:pt x="0" y="163"/>
                      <a:pt x="0" y="103"/>
                    </a:cubicBezTo>
                    <a:cubicBezTo>
                      <a:pt x="0" y="40"/>
                      <a:pt x="38" y="0"/>
                      <a:pt x="99" y="0"/>
                    </a:cubicBezTo>
                    <a:cubicBezTo>
                      <a:pt x="117" y="0"/>
                      <a:pt x="134" y="3"/>
                      <a:pt x="152" y="11"/>
                    </a:cubicBezTo>
                    <a:cubicBezTo>
                      <a:pt x="156" y="12"/>
                      <a:pt x="157" y="14"/>
                      <a:pt x="157" y="18"/>
                    </a:cubicBezTo>
                    <a:cubicBezTo>
                      <a:pt x="157" y="19"/>
                      <a:pt x="157" y="20"/>
                      <a:pt x="157" y="22"/>
                    </a:cubicBezTo>
                    <a:cubicBezTo>
                      <a:pt x="150" y="50"/>
                      <a:pt x="150" y="50"/>
                      <a:pt x="150" y="50"/>
                    </a:cubicBezTo>
                    <a:cubicBezTo>
                      <a:pt x="150" y="54"/>
                      <a:pt x="148" y="55"/>
                      <a:pt x="145" y="55"/>
                    </a:cubicBezTo>
                    <a:cubicBezTo>
                      <a:pt x="144" y="55"/>
                      <a:pt x="142" y="54"/>
                      <a:pt x="140" y="54"/>
                    </a:cubicBezTo>
                    <a:cubicBezTo>
                      <a:pt x="129" y="49"/>
                      <a:pt x="118" y="46"/>
                      <a:pt x="106" y="46"/>
                    </a:cubicBezTo>
                    <a:cubicBezTo>
                      <a:pt x="76" y="46"/>
                      <a:pt x="60" y="66"/>
                      <a:pt x="60" y="99"/>
                    </a:cubicBezTo>
                    <a:cubicBezTo>
                      <a:pt x="60" y="134"/>
                      <a:pt x="77" y="153"/>
                      <a:pt x="103" y="153"/>
                    </a:cubicBezTo>
                    <a:cubicBezTo>
                      <a:pt x="120" y="153"/>
                      <a:pt x="127" y="151"/>
                      <a:pt x="142" y="145"/>
                    </a:cubicBezTo>
                    <a:cubicBezTo>
                      <a:pt x="143" y="145"/>
                      <a:pt x="145" y="144"/>
                      <a:pt x="146" y="144"/>
                    </a:cubicBezTo>
                    <a:cubicBezTo>
                      <a:pt x="149" y="144"/>
                      <a:pt x="151" y="146"/>
                      <a:pt x="152" y="149"/>
                    </a:cubicBezTo>
                    <a:cubicBezTo>
                      <a:pt x="154" y="156"/>
                      <a:pt x="160" y="174"/>
                      <a:pt x="160" y="180"/>
                    </a:cubicBezTo>
                    <a:cubicBezTo>
                      <a:pt x="160" y="184"/>
                      <a:pt x="157" y="185"/>
                      <a:pt x="154" y="187"/>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9"/>
              <p:cNvSpPr>
                <a:spLocks/>
              </p:cNvSpPr>
              <p:nvPr/>
            </p:nvSpPr>
            <p:spPr bwMode="auto">
              <a:xfrm>
                <a:off x="5891213" y="684213"/>
                <a:ext cx="714375" cy="1109663"/>
              </a:xfrm>
              <a:custGeom>
                <a:avLst/>
                <a:gdLst>
                  <a:gd name="T0" fmla="*/ 172 w 178"/>
                  <a:gd name="T1" fmla="*/ 276 h 276"/>
                  <a:gd name="T2" fmla="*/ 127 w 178"/>
                  <a:gd name="T3" fmla="*/ 276 h 276"/>
                  <a:gd name="T4" fmla="*/ 120 w 178"/>
                  <a:gd name="T5" fmla="*/ 269 h 276"/>
                  <a:gd name="T6" fmla="*/ 120 w 178"/>
                  <a:gd name="T7" fmla="*/ 162 h 276"/>
                  <a:gd name="T8" fmla="*/ 98 w 178"/>
                  <a:gd name="T9" fmla="*/ 135 h 276"/>
                  <a:gd name="T10" fmla="*/ 58 w 178"/>
                  <a:gd name="T11" fmla="*/ 150 h 276"/>
                  <a:gd name="T12" fmla="*/ 58 w 178"/>
                  <a:gd name="T13" fmla="*/ 269 h 276"/>
                  <a:gd name="T14" fmla="*/ 50 w 178"/>
                  <a:gd name="T15" fmla="*/ 276 h 276"/>
                  <a:gd name="T16" fmla="*/ 7 w 178"/>
                  <a:gd name="T17" fmla="*/ 276 h 276"/>
                  <a:gd name="T18" fmla="*/ 0 w 178"/>
                  <a:gd name="T19" fmla="*/ 269 h 276"/>
                  <a:gd name="T20" fmla="*/ 0 w 178"/>
                  <a:gd name="T21" fmla="*/ 16 h 276"/>
                  <a:gd name="T22" fmla="*/ 10 w 178"/>
                  <a:gd name="T23" fmla="*/ 5 h 276"/>
                  <a:gd name="T24" fmla="*/ 45 w 178"/>
                  <a:gd name="T25" fmla="*/ 1 h 276"/>
                  <a:gd name="T26" fmla="*/ 51 w 178"/>
                  <a:gd name="T27" fmla="*/ 0 h 276"/>
                  <a:gd name="T28" fmla="*/ 58 w 178"/>
                  <a:gd name="T29" fmla="*/ 8 h 276"/>
                  <a:gd name="T30" fmla="*/ 58 w 178"/>
                  <a:gd name="T31" fmla="*/ 103 h 276"/>
                  <a:gd name="T32" fmla="*/ 117 w 178"/>
                  <a:gd name="T33" fmla="*/ 83 h 276"/>
                  <a:gd name="T34" fmla="*/ 178 w 178"/>
                  <a:gd name="T35" fmla="*/ 152 h 276"/>
                  <a:gd name="T36" fmla="*/ 178 w 178"/>
                  <a:gd name="T37" fmla="*/ 269 h 276"/>
                  <a:gd name="T38" fmla="*/ 172 w 178"/>
                  <a:gd name="T39"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76">
                    <a:moveTo>
                      <a:pt x="172" y="276"/>
                    </a:moveTo>
                    <a:cubicBezTo>
                      <a:pt x="127" y="276"/>
                      <a:pt x="127" y="276"/>
                      <a:pt x="127" y="276"/>
                    </a:cubicBezTo>
                    <a:cubicBezTo>
                      <a:pt x="121" y="276"/>
                      <a:pt x="120" y="276"/>
                      <a:pt x="120" y="269"/>
                    </a:cubicBezTo>
                    <a:cubicBezTo>
                      <a:pt x="120" y="162"/>
                      <a:pt x="120" y="162"/>
                      <a:pt x="120" y="162"/>
                    </a:cubicBezTo>
                    <a:cubicBezTo>
                      <a:pt x="120" y="146"/>
                      <a:pt x="115" y="135"/>
                      <a:pt x="98" y="135"/>
                    </a:cubicBezTo>
                    <a:cubicBezTo>
                      <a:pt x="85" y="135"/>
                      <a:pt x="69" y="141"/>
                      <a:pt x="58" y="150"/>
                    </a:cubicBezTo>
                    <a:cubicBezTo>
                      <a:pt x="58" y="269"/>
                      <a:pt x="58" y="269"/>
                      <a:pt x="58" y="269"/>
                    </a:cubicBezTo>
                    <a:cubicBezTo>
                      <a:pt x="58" y="275"/>
                      <a:pt x="57" y="276"/>
                      <a:pt x="50" y="276"/>
                    </a:cubicBezTo>
                    <a:cubicBezTo>
                      <a:pt x="7" y="276"/>
                      <a:pt x="7" y="276"/>
                      <a:pt x="7" y="276"/>
                    </a:cubicBezTo>
                    <a:cubicBezTo>
                      <a:pt x="2" y="276"/>
                      <a:pt x="0" y="275"/>
                      <a:pt x="0" y="269"/>
                    </a:cubicBezTo>
                    <a:cubicBezTo>
                      <a:pt x="0" y="16"/>
                      <a:pt x="0" y="16"/>
                      <a:pt x="0" y="16"/>
                    </a:cubicBezTo>
                    <a:cubicBezTo>
                      <a:pt x="0" y="8"/>
                      <a:pt x="4" y="6"/>
                      <a:pt x="10" y="5"/>
                    </a:cubicBezTo>
                    <a:cubicBezTo>
                      <a:pt x="45" y="1"/>
                      <a:pt x="45" y="1"/>
                      <a:pt x="45" y="1"/>
                    </a:cubicBezTo>
                    <a:cubicBezTo>
                      <a:pt x="47" y="0"/>
                      <a:pt x="50" y="0"/>
                      <a:pt x="51" y="0"/>
                    </a:cubicBezTo>
                    <a:cubicBezTo>
                      <a:pt x="56" y="0"/>
                      <a:pt x="58" y="3"/>
                      <a:pt x="58" y="8"/>
                    </a:cubicBezTo>
                    <a:cubicBezTo>
                      <a:pt x="58" y="103"/>
                      <a:pt x="58" y="103"/>
                      <a:pt x="58" y="103"/>
                    </a:cubicBezTo>
                    <a:cubicBezTo>
                      <a:pt x="73" y="90"/>
                      <a:pt x="98" y="83"/>
                      <a:pt x="117" y="83"/>
                    </a:cubicBezTo>
                    <a:cubicBezTo>
                      <a:pt x="159" y="83"/>
                      <a:pt x="178" y="110"/>
                      <a:pt x="178" y="152"/>
                    </a:cubicBezTo>
                    <a:cubicBezTo>
                      <a:pt x="178" y="269"/>
                      <a:pt x="178" y="269"/>
                      <a:pt x="178" y="269"/>
                    </a:cubicBezTo>
                    <a:cubicBezTo>
                      <a:pt x="178" y="275"/>
                      <a:pt x="177" y="276"/>
                      <a:pt x="172" y="276"/>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sp>
        <p:nvSpPr>
          <p:cNvPr id="31" name="Freeform 76"/>
          <p:cNvSpPr>
            <a:spLocks noEditPoints="1"/>
          </p:cNvSpPr>
          <p:nvPr userDrawn="1"/>
        </p:nvSpPr>
        <p:spPr bwMode="auto">
          <a:xfrm>
            <a:off x="648326" y="2188698"/>
            <a:ext cx="304309" cy="289897"/>
          </a:xfrm>
          <a:custGeom>
            <a:avLst/>
            <a:gdLst>
              <a:gd name="T0" fmla="*/ 238 w 257"/>
              <a:gd name="T1" fmla="*/ 191 h 261"/>
              <a:gd name="T2" fmla="*/ 214 w 257"/>
              <a:gd name="T3" fmla="*/ 204 h 261"/>
              <a:gd name="T4" fmla="*/ 191 w 257"/>
              <a:gd name="T5" fmla="*/ 218 h 261"/>
              <a:gd name="T6" fmla="*/ 136 w 257"/>
              <a:gd name="T7" fmla="*/ 229 h 261"/>
              <a:gd name="T8" fmla="*/ 81 w 257"/>
              <a:gd name="T9" fmla="*/ 219 h 261"/>
              <a:gd name="T10" fmla="*/ 44 w 257"/>
              <a:gd name="T11" fmla="*/ 188 h 261"/>
              <a:gd name="T12" fmla="*/ 31 w 257"/>
              <a:gd name="T13" fmla="*/ 136 h 261"/>
              <a:gd name="T14" fmla="*/ 44 w 257"/>
              <a:gd name="T15" fmla="*/ 82 h 261"/>
              <a:gd name="T16" fmla="*/ 81 w 257"/>
              <a:gd name="T17" fmla="*/ 44 h 261"/>
              <a:gd name="T18" fmla="*/ 133 w 257"/>
              <a:gd name="T19" fmla="*/ 31 h 261"/>
              <a:gd name="T20" fmla="*/ 179 w 257"/>
              <a:gd name="T21" fmla="*/ 41 h 261"/>
              <a:gd name="T22" fmla="*/ 209 w 257"/>
              <a:gd name="T23" fmla="*/ 69 h 261"/>
              <a:gd name="T24" fmla="*/ 219 w 257"/>
              <a:gd name="T25" fmla="*/ 106 h 261"/>
              <a:gd name="T26" fmla="*/ 211 w 257"/>
              <a:gd name="T27" fmla="*/ 139 h 261"/>
              <a:gd name="T28" fmla="*/ 190 w 257"/>
              <a:gd name="T29" fmla="*/ 165 h 261"/>
              <a:gd name="T30" fmla="*/ 175 w 257"/>
              <a:gd name="T31" fmla="*/ 172 h 261"/>
              <a:gd name="T32" fmla="*/ 173 w 257"/>
              <a:gd name="T33" fmla="*/ 171 h 261"/>
              <a:gd name="T34" fmla="*/ 173 w 257"/>
              <a:gd name="T35" fmla="*/ 169 h 261"/>
              <a:gd name="T36" fmla="*/ 176 w 257"/>
              <a:gd name="T37" fmla="*/ 150 h 261"/>
              <a:gd name="T38" fmla="*/ 192 w 257"/>
              <a:gd name="T39" fmla="*/ 76 h 261"/>
              <a:gd name="T40" fmla="*/ 190 w 257"/>
              <a:gd name="T41" fmla="*/ 65 h 261"/>
              <a:gd name="T42" fmla="*/ 174 w 257"/>
              <a:gd name="T43" fmla="*/ 59 h 261"/>
              <a:gd name="T44" fmla="*/ 158 w 257"/>
              <a:gd name="T45" fmla="*/ 68 h 261"/>
              <a:gd name="T46" fmla="*/ 147 w 257"/>
              <a:gd name="T47" fmla="*/ 59 h 261"/>
              <a:gd name="T48" fmla="*/ 89 w 257"/>
              <a:gd name="T49" fmla="*/ 64 h 261"/>
              <a:gd name="T50" fmla="*/ 60 w 257"/>
              <a:gd name="T51" fmla="*/ 97 h 261"/>
              <a:gd name="T52" fmla="*/ 49 w 257"/>
              <a:gd name="T53" fmla="*/ 141 h 261"/>
              <a:gd name="T54" fmla="*/ 57 w 257"/>
              <a:gd name="T55" fmla="*/ 175 h 261"/>
              <a:gd name="T56" fmla="*/ 77 w 257"/>
              <a:gd name="T57" fmla="*/ 198 h 261"/>
              <a:gd name="T58" fmla="*/ 126 w 257"/>
              <a:gd name="T59" fmla="*/ 199 h 261"/>
              <a:gd name="T60" fmla="*/ 138 w 257"/>
              <a:gd name="T61" fmla="*/ 190 h 261"/>
              <a:gd name="T62" fmla="*/ 139 w 257"/>
              <a:gd name="T63" fmla="*/ 192 h 261"/>
              <a:gd name="T64" fmla="*/ 150 w 257"/>
              <a:gd name="T65" fmla="*/ 202 h 261"/>
              <a:gd name="T66" fmla="*/ 167 w 257"/>
              <a:gd name="T67" fmla="*/ 205 h 261"/>
              <a:gd name="T68" fmla="*/ 223 w 257"/>
              <a:gd name="T69" fmla="*/ 177 h 261"/>
              <a:gd name="T70" fmla="*/ 251 w 257"/>
              <a:gd name="T71" fmla="*/ 107 h 261"/>
              <a:gd name="T72" fmla="*/ 237 w 257"/>
              <a:gd name="T73" fmla="*/ 55 h 261"/>
              <a:gd name="T74" fmla="*/ 194 w 257"/>
              <a:gd name="T75" fmla="*/ 14 h 261"/>
              <a:gd name="T76" fmla="*/ 134 w 257"/>
              <a:gd name="T77" fmla="*/ 0 h 261"/>
              <a:gd name="T78" fmla="*/ 60 w 257"/>
              <a:gd name="T79" fmla="*/ 19 h 261"/>
              <a:gd name="T80" fmla="*/ 13 w 257"/>
              <a:gd name="T81" fmla="*/ 76 h 261"/>
              <a:gd name="T82" fmla="*/ 0 w 257"/>
              <a:gd name="T83" fmla="*/ 138 h 261"/>
              <a:gd name="T84" fmla="*/ 11 w 257"/>
              <a:gd name="T85" fmla="*/ 193 h 261"/>
              <a:gd name="T86" fmla="*/ 39 w 257"/>
              <a:gd name="T87" fmla="*/ 230 h 261"/>
              <a:gd name="T88" fmla="*/ 82 w 257"/>
              <a:gd name="T89" fmla="*/ 253 h 261"/>
              <a:gd name="T90" fmla="*/ 137 w 257"/>
              <a:gd name="T91" fmla="*/ 261 h 261"/>
              <a:gd name="T92" fmla="*/ 192 w 257"/>
              <a:gd name="T93" fmla="*/ 252 h 261"/>
              <a:gd name="T94" fmla="*/ 232 w 257"/>
              <a:gd name="T95" fmla="*/ 229 h 261"/>
              <a:gd name="T96" fmla="*/ 248 w 257"/>
              <a:gd name="T97" fmla="*/ 196 h 261"/>
              <a:gd name="T98" fmla="*/ 238 w 257"/>
              <a:gd name="T99" fmla="*/ 191 h 261"/>
              <a:gd name="T100" fmla="*/ 148 w 257"/>
              <a:gd name="T101" fmla="*/ 115 h 261"/>
              <a:gd name="T102" fmla="*/ 144 w 257"/>
              <a:gd name="T103" fmla="*/ 139 h 261"/>
              <a:gd name="T104" fmla="*/ 133 w 257"/>
              <a:gd name="T105" fmla="*/ 159 h 261"/>
              <a:gd name="T106" fmla="*/ 119 w 257"/>
              <a:gd name="T107" fmla="*/ 170 h 261"/>
              <a:gd name="T108" fmla="*/ 92 w 257"/>
              <a:gd name="T109" fmla="*/ 166 h 261"/>
              <a:gd name="T110" fmla="*/ 85 w 257"/>
              <a:gd name="T111" fmla="*/ 143 h 261"/>
              <a:gd name="T112" fmla="*/ 89 w 257"/>
              <a:gd name="T113" fmla="*/ 120 h 261"/>
              <a:gd name="T114" fmla="*/ 99 w 257"/>
              <a:gd name="T115" fmla="*/ 99 h 261"/>
              <a:gd name="T116" fmla="*/ 112 w 257"/>
              <a:gd name="T117" fmla="*/ 88 h 261"/>
              <a:gd name="T118" fmla="*/ 124 w 257"/>
              <a:gd name="T119" fmla="*/ 84 h 261"/>
              <a:gd name="T120" fmla="*/ 141 w 257"/>
              <a:gd name="T121" fmla="*/ 92 h 261"/>
              <a:gd name="T122" fmla="*/ 148 w 257"/>
              <a:gd name="T123" fmla="*/ 1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7" h="261">
                <a:moveTo>
                  <a:pt x="238" y="191"/>
                </a:moveTo>
                <a:cubicBezTo>
                  <a:pt x="231" y="191"/>
                  <a:pt x="224" y="196"/>
                  <a:pt x="214" y="204"/>
                </a:cubicBezTo>
                <a:cubicBezTo>
                  <a:pt x="207" y="209"/>
                  <a:pt x="199" y="215"/>
                  <a:pt x="191" y="218"/>
                </a:cubicBezTo>
                <a:cubicBezTo>
                  <a:pt x="174" y="226"/>
                  <a:pt x="156" y="229"/>
                  <a:pt x="136" y="229"/>
                </a:cubicBezTo>
                <a:cubicBezTo>
                  <a:pt x="116" y="229"/>
                  <a:pt x="98" y="226"/>
                  <a:pt x="81" y="219"/>
                </a:cubicBezTo>
                <a:cubicBezTo>
                  <a:pt x="65" y="212"/>
                  <a:pt x="53" y="202"/>
                  <a:pt x="44" y="188"/>
                </a:cubicBezTo>
                <a:cubicBezTo>
                  <a:pt x="36" y="173"/>
                  <a:pt x="31" y="156"/>
                  <a:pt x="31" y="136"/>
                </a:cubicBezTo>
                <a:cubicBezTo>
                  <a:pt x="31" y="117"/>
                  <a:pt x="36" y="99"/>
                  <a:pt x="44" y="82"/>
                </a:cubicBezTo>
                <a:cubicBezTo>
                  <a:pt x="53" y="66"/>
                  <a:pt x="65" y="53"/>
                  <a:pt x="81" y="44"/>
                </a:cubicBezTo>
                <a:cubicBezTo>
                  <a:pt x="96" y="35"/>
                  <a:pt x="114" y="31"/>
                  <a:pt x="133" y="31"/>
                </a:cubicBezTo>
                <a:cubicBezTo>
                  <a:pt x="150" y="31"/>
                  <a:pt x="165" y="34"/>
                  <a:pt x="179" y="41"/>
                </a:cubicBezTo>
                <a:cubicBezTo>
                  <a:pt x="192" y="48"/>
                  <a:pt x="202" y="58"/>
                  <a:pt x="209" y="69"/>
                </a:cubicBezTo>
                <a:cubicBezTo>
                  <a:pt x="216" y="81"/>
                  <a:pt x="219" y="93"/>
                  <a:pt x="219" y="106"/>
                </a:cubicBezTo>
                <a:cubicBezTo>
                  <a:pt x="219" y="118"/>
                  <a:pt x="217" y="129"/>
                  <a:pt x="211" y="139"/>
                </a:cubicBezTo>
                <a:cubicBezTo>
                  <a:pt x="206" y="150"/>
                  <a:pt x="199" y="159"/>
                  <a:pt x="190" y="165"/>
                </a:cubicBezTo>
                <a:cubicBezTo>
                  <a:pt x="182" y="171"/>
                  <a:pt x="177" y="172"/>
                  <a:pt x="175" y="172"/>
                </a:cubicBezTo>
                <a:cubicBezTo>
                  <a:pt x="175" y="172"/>
                  <a:pt x="174" y="171"/>
                  <a:pt x="173" y="171"/>
                </a:cubicBezTo>
                <a:cubicBezTo>
                  <a:pt x="173" y="170"/>
                  <a:pt x="173" y="170"/>
                  <a:pt x="173" y="169"/>
                </a:cubicBezTo>
                <a:cubicBezTo>
                  <a:pt x="173" y="169"/>
                  <a:pt x="173" y="166"/>
                  <a:pt x="176" y="150"/>
                </a:cubicBezTo>
                <a:cubicBezTo>
                  <a:pt x="176" y="150"/>
                  <a:pt x="187" y="98"/>
                  <a:pt x="192" y="76"/>
                </a:cubicBezTo>
                <a:cubicBezTo>
                  <a:pt x="193" y="72"/>
                  <a:pt x="192" y="69"/>
                  <a:pt x="190" y="65"/>
                </a:cubicBezTo>
                <a:cubicBezTo>
                  <a:pt x="187" y="61"/>
                  <a:pt x="181" y="59"/>
                  <a:pt x="174" y="59"/>
                </a:cubicBezTo>
                <a:cubicBezTo>
                  <a:pt x="167" y="59"/>
                  <a:pt x="161" y="62"/>
                  <a:pt x="158" y="68"/>
                </a:cubicBezTo>
                <a:cubicBezTo>
                  <a:pt x="155" y="65"/>
                  <a:pt x="151" y="62"/>
                  <a:pt x="147" y="59"/>
                </a:cubicBezTo>
                <a:cubicBezTo>
                  <a:pt x="129" y="49"/>
                  <a:pt x="109" y="51"/>
                  <a:pt x="89" y="64"/>
                </a:cubicBezTo>
                <a:cubicBezTo>
                  <a:pt x="77" y="71"/>
                  <a:pt x="68" y="83"/>
                  <a:pt x="60" y="97"/>
                </a:cubicBezTo>
                <a:cubicBezTo>
                  <a:pt x="53" y="112"/>
                  <a:pt x="49" y="127"/>
                  <a:pt x="49" y="141"/>
                </a:cubicBezTo>
                <a:cubicBezTo>
                  <a:pt x="49" y="153"/>
                  <a:pt x="52" y="164"/>
                  <a:pt x="57" y="175"/>
                </a:cubicBezTo>
                <a:cubicBezTo>
                  <a:pt x="62" y="185"/>
                  <a:pt x="68" y="193"/>
                  <a:pt x="77" y="198"/>
                </a:cubicBezTo>
                <a:cubicBezTo>
                  <a:pt x="92" y="207"/>
                  <a:pt x="110" y="208"/>
                  <a:pt x="126" y="199"/>
                </a:cubicBezTo>
                <a:cubicBezTo>
                  <a:pt x="130" y="196"/>
                  <a:pt x="134" y="193"/>
                  <a:pt x="138" y="190"/>
                </a:cubicBezTo>
                <a:cubicBezTo>
                  <a:pt x="138" y="191"/>
                  <a:pt x="139" y="191"/>
                  <a:pt x="139" y="192"/>
                </a:cubicBezTo>
                <a:cubicBezTo>
                  <a:pt x="141" y="196"/>
                  <a:pt x="145" y="200"/>
                  <a:pt x="150" y="202"/>
                </a:cubicBezTo>
                <a:cubicBezTo>
                  <a:pt x="154" y="204"/>
                  <a:pt x="160" y="205"/>
                  <a:pt x="167" y="205"/>
                </a:cubicBezTo>
                <a:cubicBezTo>
                  <a:pt x="187" y="205"/>
                  <a:pt x="206" y="196"/>
                  <a:pt x="223" y="177"/>
                </a:cubicBezTo>
                <a:cubicBezTo>
                  <a:pt x="241" y="157"/>
                  <a:pt x="251" y="133"/>
                  <a:pt x="251" y="107"/>
                </a:cubicBezTo>
                <a:cubicBezTo>
                  <a:pt x="251" y="88"/>
                  <a:pt x="246" y="71"/>
                  <a:pt x="237" y="55"/>
                </a:cubicBezTo>
                <a:cubicBezTo>
                  <a:pt x="227" y="37"/>
                  <a:pt x="212" y="23"/>
                  <a:pt x="194" y="14"/>
                </a:cubicBezTo>
                <a:cubicBezTo>
                  <a:pt x="177" y="4"/>
                  <a:pt x="156" y="0"/>
                  <a:pt x="134" y="0"/>
                </a:cubicBezTo>
                <a:cubicBezTo>
                  <a:pt x="106" y="0"/>
                  <a:pt x="81" y="6"/>
                  <a:pt x="60" y="19"/>
                </a:cubicBezTo>
                <a:cubicBezTo>
                  <a:pt x="40" y="32"/>
                  <a:pt x="24" y="51"/>
                  <a:pt x="13" y="76"/>
                </a:cubicBezTo>
                <a:cubicBezTo>
                  <a:pt x="5" y="95"/>
                  <a:pt x="0" y="116"/>
                  <a:pt x="0" y="138"/>
                </a:cubicBezTo>
                <a:cubicBezTo>
                  <a:pt x="0" y="158"/>
                  <a:pt x="4" y="176"/>
                  <a:pt x="11" y="193"/>
                </a:cubicBezTo>
                <a:cubicBezTo>
                  <a:pt x="17" y="207"/>
                  <a:pt x="27" y="219"/>
                  <a:pt x="39" y="230"/>
                </a:cubicBezTo>
                <a:cubicBezTo>
                  <a:pt x="51" y="240"/>
                  <a:pt x="65" y="248"/>
                  <a:pt x="82" y="253"/>
                </a:cubicBezTo>
                <a:cubicBezTo>
                  <a:pt x="99" y="258"/>
                  <a:pt x="117" y="261"/>
                  <a:pt x="137" y="261"/>
                </a:cubicBezTo>
                <a:cubicBezTo>
                  <a:pt x="158" y="261"/>
                  <a:pt x="177" y="258"/>
                  <a:pt x="192" y="252"/>
                </a:cubicBezTo>
                <a:cubicBezTo>
                  <a:pt x="208" y="246"/>
                  <a:pt x="221" y="238"/>
                  <a:pt x="232" y="229"/>
                </a:cubicBezTo>
                <a:cubicBezTo>
                  <a:pt x="242" y="220"/>
                  <a:pt x="257" y="207"/>
                  <a:pt x="248" y="196"/>
                </a:cubicBezTo>
                <a:cubicBezTo>
                  <a:pt x="246" y="192"/>
                  <a:pt x="242" y="191"/>
                  <a:pt x="238" y="191"/>
                </a:cubicBezTo>
                <a:close/>
                <a:moveTo>
                  <a:pt x="148" y="115"/>
                </a:moveTo>
                <a:cubicBezTo>
                  <a:pt x="148" y="123"/>
                  <a:pt x="146" y="131"/>
                  <a:pt x="144" y="139"/>
                </a:cubicBezTo>
                <a:cubicBezTo>
                  <a:pt x="141" y="147"/>
                  <a:pt x="137" y="154"/>
                  <a:pt x="133" y="159"/>
                </a:cubicBezTo>
                <a:cubicBezTo>
                  <a:pt x="128" y="164"/>
                  <a:pt x="124" y="168"/>
                  <a:pt x="119" y="170"/>
                </a:cubicBezTo>
                <a:cubicBezTo>
                  <a:pt x="108" y="176"/>
                  <a:pt x="100" y="175"/>
                  <a:pt x="92" y="166"/>
                </a:cubicBezTo>
                <a:cubicBezTo>
                  <a:pt x="88" y="161"/>
                  <a:pt x="85" y="153"/>
                  <a:pt x="85" y="143"/>
                </a:cubicBezTo>
                <a:cubicBezTo>
                  <a:pt x="85" y="136"/>
                  <a:pt x="87" y="128"/>
                  <a:pt x="89" y="120"/>
                </a:cubicBezTo>
                <a:cubicBezTo>
                  <a:pt x="92" y="112"/>
                  <a:pt x="95" y="105"/>
                  <a:pt x="99" y="99"/>
                </a:cubicBezTo>
                <a:cubicBezTo>
                  <a:pt x="103" y="94"/>
                  <a:pt x="107" y="90"/>
                  <a:pt x="112" y="88"/>
                </a:cubicBezTo>
                <a:cubicBezTo>
                  <a:pt x="115" y="85"/>
                  <a:pt x="120" y="84"/>
                  <a:pt x="124" y="84"/>
                </a:cubicBezTo>
                <a:cubicBezTo>
                  <a:pt x="131" y="84"/>
                  <a:pt x="136" y="87"/>
                  <a:pt x="141" y="92"/>
                </a:cubicBezTo>
                <a:cubicBezTo>
                  <a:pt x="146" y="97"/>
                  <a:pt x="148" y="105"/>
                  <a:pt x="148" y="115"/>
                </a:cubicBezTo>
                <a:close/>
              </a:path>
            </a:pathLst>
          </a:custGeom>
          <a:solidFill>
            <a:srgbClr val="2D4593"/>
          </a:solidFill>
          <a:ln>
            <a:noFill/>
          </a:ln>
        </p:spPr>
        <p:txBody>
          <a:bodyPr vert="horz" wrap="square" lIns="91440" tIns="45720" rIns="91440" bIns="45720" numCol="1" anchor="t" anchorCtr="0" compatLnSpc="1">
            <a:prstTxWarp prst="textNoShape">
              <a:avLst/>
            </a:prstTxWarp>
          </a:bodyPr>
          <a:lstStyle/>
          <a:p>
            <a:endParaRPr lang="en-AU" sz="1800" dirty="0"/>
          </a:p>
        </p:txBody>
      </p:sp>
      <p:sp>
        <p:nvSpPr>
          <p:cNvPr id="32" name="Freeform 24"/>
          <p:cNvSpPr>
            <a:spLocks noEditPoints="1"/>
          </p:cNvSpPr>
          <p:nvPr userDrawn="1"/>
        </p:nvSpPr>
        <p:spPr bwMode="auto">
          <a:xfrm>
            <a:off x="666814" y="2649028"/>
            <a:ext cx="267328" cy="390584"/>
          </a:xfrm>
          <a:custGeom>
            <a:avLst/>
            <a:gdLst>
              <a:gd name="T0" fmla="*/ 232 w 289"/>
              <a:gd name="T1" fmla="*/ 0 h 458"/>
              <a:gd name="T2" fmla="*/ 57 w 289"/>
              <a:gd name="T3" fmla="*/ 0 h 458"/>
              <a:gd name="T4" fmla="*/ 0 w 289"/>
              <a:gd name="T5" fmla="*/ 57 h 458"/>
              <a:gd name="T6" fmla="*/ 0 w 289"/>
              <a:gd name="T7" fmla="*/ 401 h 458"/>
              <a:gd name="T8" fmla="*/ 57 w 289"/>
              <a:gd name="T9" fmla="*/ 458 h 458"/>
              <a:gd name="T10" fmla="*/ 232 w 289"/>
              <a:gd name="T11" fmla="*/ 458 h 458"/>
              <a:gd name="T12" fmla="*/ 289 w 289"/>
              <a:gd name="T13" fmla="*/ 401 h 458"/>
              <a:gd name="T14" fmla="*/ 289 w 289"/>
              <a:gd name="T15" fmla="*/ 57 h 458"/>
              <a:gd name="T16" fmla="*/ 232 w 289"/>
              <a:gd name="T17" fmla="*/ 0 h 458"/>
              <a:gd name="T18" fmla="*/ 113 w 289"/>
              <a:gd name="T19" fmla="*/ 21 h 458"/>
              <a:gd name="T20" fmla="*/ 176 w 289"/>
              <a:gd name="T21" fmla="*/ 21 h 458"/>
              <a:gd name="T22" fmla="*/ 188 w 289"/>
              <a:gd name="T23" fmla="*/ 32 h 458"/>
              <a:gd name="T24" fmla="*/ 176 w 289"/>
              <a:gd name="T25" fmla="*/ 43 h 458"/>
              <a:gd name="T26" fmla="*/ 113 w 289"/>
              <a:gd name="T27" fmla="*/ 43 h 458"/>
              <a:gd name="T28" fmla="*/ 102 w 289"/>
              <a:gd name="T29" fmla="*/ 32 h 458"/>
              <a:gd name="T30" fmla="*/ 113 w 289"/>
              <a:gd name="T31" fmla="*/ 21 h 458"/>
              <a:gd name="T32" fmla="*/ 79 w 289"/>
              <a:gd name="T33" fmla="*/ 408 h 458"/>
              <a:gd name="T34" fmla="*/ 61 w 289"/>
              <a:gd name="T35" fmla="*/ 408 h 458"/>
              <a:gd name="T36" fmla="*/ 51 w 289"/>
              <a:gd name="T37" fmla="*/ 398 h 458"/>
              <a:gd name="T38" fmla="*/ 61 w 289"/>
              <a:gd name="T39" fmla="*/ 388 h 458"/>
              <a:gd name="T40" fmla="*/ 79 w 289"/>
              <a:gd name="T41" fmla="*/ 388 h 458"/>
              <a:gd name="T42" fmla="*/ 89 w 289"/>
              <a:gd name="T43" fmla="*/ 398 h 458"/>
              <a:gd name="T44" fmla="*/ 79 w 289"/>
              <a:gd name="T45" fmla="*/ 408 h 458"/>
              <a:gd name="T46" fmla="*/ 155 w 289"/>
              <a:gd name="T47" fmla="*/ 420 h 458"/>
              <a:gd name="T48" fmla="*/ 134 w 289"/>
              <a:gd name="T49" fmla="*/ 420 h 458"/>
              <a:gd name="T50" fmla="*/ 114 w 289"/>
              <a:gd name="T51" fmla="*/ 399 h 458"/>
              <a:gd name="T52" fmla="*/ 134 w 289"/>
              <a:gd name="T53" fmla="*/ 378 h 458"/>
              <a:gd name="T54" fmla="*/ 155 w 289"/>
              <a:gd name="T55" fmla="*/ 378 h 458"/>
              <a:gd name="T56" fmla="*/ 176 w 289"/>
              <a:gd name="T57" fmla="*/ 399 h 458"/>
              <a:gd name="T58" fmla="*/ 155 w 289"/>
              <a:gd name="T59" fmla="*/ 420 h 458"/>
              <a:gd name="T60" fmla="*/ 228 w 289"/>
              <a:gd name="T61" fmla="*/ 408 h 458"/>
              <a:gd name="T62" fmla="*/ 210 w 289"/>
              <a:gd name="T63" fmla="*/ 408 h 458"/>
              <a:gd name="T64" fmla="*/ 200 w 289"/>
              <a:gd name="T65" fmla="*/ 398 h 458"/>
              <a:gd name="T66" fmla="*/ 210 w 289"/>
              <a:gd name="T67" fmla="*/ 388 h 458"/>
              <a:gd name="T68" fmla="*/ 228 w 289"/>
              <a:gd name="T69" fmla="*/ 388 h 458"/>
              <a:gd name="T70" fmla="*/ 238 w 289"/>
              <a:gd name="T71" fmla="*/ 398 h 458"/>
              <a:gd name="T72" fmla="*/ 228 w 289"/>
              <a:gd name="T73" fmla="*/ 408 h 458"/>
              <a:gd name="T74" fmla="*/ 243 w 289"/>
              <a:gd name="T75" fmla="*/ 333 h 458"/>
              <a:gd name="T76" fmla="*/ 46 w 289"/>
              <a:gd name="T77" fmla="*/ 333 h 458"/>
              <a:gd name="T78" fmla="*/ 46 w 289"/>
              <a:gd name="T79" fmla="*/ 72 h 458"/>
              <a:gd name="T80" fmla="*/ 243 w 289"/>
              <a:gd name="T81" fmla="*/ 72 h 458"/>
              <a:gd name="T82" fmla="*/ 243 w 289"/>
              <a:gd name="T83" fmla="*/ 333 h 458"/>
              <a:gd name="T84" fmla="*/ 145 w 289"/>
              <a:gd name="T85" fmla="*/ 182 h 458"/>
              <a:gd name="T86" fmla="*/ 214 w 289"/>
              <a:gd name="T87" fmla="*/ 214 h 458"/>
              <a:gd name="T88" fmla="*/ 227 w 289"/>
              <a:gd name="T89" fmla="*/ 200 h 458"/>
              <a:gd name="T90" fmla="*/ 145 w 289"/>
              <a:gd name="T91" fmla="*/ 163 h 458"/>
              <a:gd name="T92" fmla="*/ 62 w 289"/>
              <a:gd name="T93" fmla="*/ 200 h 458"/>
              <a:gd name="T94" fmla="*/ 75 w 289"/>
              <a:gd name="T95" fmla="*/ 214 h 458"/>
              <a:gd name="T96" fmla="*/ 145 w 289"/>
              <a:gd name="T97" fmla="*/ 182 h 458"/>
              <a:gd name="T98" fmla="*/ 145 w 289"/>
              <a:gd name="T99" fmla="*/ 207 h 458"/>
              <a:gd name="T100" fmla="*/ 93 w 289"/>
              <a:gd name="T101" fmla="*/ 231 h 458"/>
              <a:gd name="T102" fmla="*/ 105 w 289"/>
              <a:gd name="T103" fmla="*/ 244 h 458"/>
              <a:gd name="T104" fmla="*/ 145 w 289"/>
              <a:gd name="T105" fmla="*/ 224 h 458"/>
              <a:gd name="T106" fmla="*/ 184 w 289"/>
              <a:gd name="T107" fmla="*/ 244 h 458"/>
              <a:gd name="T108" fmla="*/ 196 w 289"/>
              <a:gd name="T109" fmla="*/ 231 h 458"/>
              <a:gd name="T110" fmla="*/ 145 w 289"/>
              <a:gd name="T111" fmla="*/ 207 h 458"/>
              <a:gd name="T112" fmla="*/ 145 w 289"/>
              <a:gd name="T113" fmla="*/ 244 h 458"/>
              <a:gd name="T114" fmla="*/ 119 w 289"/>
              <a:gd name="T115" fmla="*/ 258 h 458"/>
              <a:gd name="T116" fmla="*/ 130 w 289"/>
              <a:gd name="T117" fmla="*/ 269 h 458"/>
              <a:gd name="T118" fmla="*/ 145 w 289"/>
              <a:gd name="T119" fmla="*/ 259 h 458"/>
              <a:gd name="T120" fmla="*/ 159 w 289"/>
              <a:gd name="T121" fmla="*/ 269 h 458"/>
              <a:gd name="T122" fmla="*/ 170 w 289"/>
              <a:gd name="T123" fmla="*/ 258 h 458"/>
              <a:gd name="T124" fmla="*/ 145 w 289"/>
              <a:gd name="T125" fmla="*/ 2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9" h="458">
                <a:moveTo>
                  <a:pt x="232" y="0"/>
                </a:moveTo>
                <a:cubicBezTo>
                  <a:pt x="57" y="0"/>
                  <a:pt x="57" y="0"/>
                  <a:pt x="57" y="0"/>
                </a:cubicBezTo>
                <a:cubicBezTo>
                  <a:pt x="26" y="0"/>
                  <a:pt x="0" y="26"/>
                  <a:pt x="0" y="57"/>
                </a:cubicBezTo>
                <a:cubicBezTo>
                  <a:pt x="0" y="401"/>
                  <a:pt x="0" y="401"/>
                  <a:pt x="0" y="401"/>
                </a:cubicBezTo>
                <a:cubicBezTo>
                  <a:pt x="0" y="433"/>
                  <a:pt x="26" y="458"/>
                  <a:pt x="57" y="458"/>
                </a:cubicBezTo>
                <a:cubicBezTo>
                  <a:pt x="232" y="458"/>
                  <a:pt x="232" y="458"/>
                  <a:pt x="232" y="458"/>
                </a:cubicBezTo>
                <a:cubicBezTo>
                  <a:pt x="264" y="458"/>
                  <a:pt x="289" y="433"/>
                  <a:pt x="289" y="401"/>
                </a:cubicBezTo>
                <a:cubicBezTo>
                  <a:pt x="289" y="57"/>
                  <a:pt x="289" y="57"/>
                  <a:pt x="289" y="57"/>
                </a:cubicBezTo>
                <a:cubicBezTo>
                  <a:pt x="289" y="26"/>
                  <a:pt x="264" y="0"/>
                  <a:pt x="232" y="0"/>
                </a:cubicBezTo>
                <a:close/>
                <a:moveTo>
                  <a:pt x="113" y="21"/>
                </a:moveTo>
                <a:cubicBezTo>
                  <a:pt x="176" y="21"/>
                  <a:pt x="176" y="21"/>
                  <a:pt x="176" y="21"/>
                </a:cubicBezTo>
                <a:cubicBezTo>
                  <a:pt x="183" y="21"/>
                  <a:pt x="188" y="26"/>
                  <a:pt x="188" y="32"/>
                </a:cubicBezTo>
                <a:cubicBezTo>
                  <a:pt x="188" y="38"/>
                  <a:pt x="183" y="43"/>
                  <a:pt x="176" y="43"/>
                </a:cubicBezTo>
                <a:cubicBezTo>
                  <a:pt x="113" y="43"/>
                  <a:pt x="113" y="43"/>
                  <a:pt x="113" y="43"/>
                </a:cubicBezTo>
                <a:cubicBezTo>
                  <a:pt x="107" y="43"/>
                  <a:pt x="102" y="38"/>
                  <a:pt x="102" y="32"/>
                </a:cubicBezTo>
                <a:cubicBezTo>
                  <a:pt x="102" y="26"/>
                  <a:pt x="107" y="21"/>
                  <a:pt x="113" y="21"/>
                </a:cubicBezTo>
                <a:close/>
                <a:moveTo>
                  <a:pt x="79" y="408"/>
                </a:moveTo>
                <a:cubicBezTo>
                  <a:pt x="61" y="408"/>
                  <a:pt x="61" y="408"/>
                  <a:pt x="61" y="408"/>
                </a:cubicBezTo>
                <a:cubicBezTo>
                  <a:pt x="56" y="408"/>
                  <a:pt x="51" y="404"/>
                  <a:pt x="51" y="398"/>
                </a:cubicBezTo>
                <a:cubicBezTo>
                  <a:pt x="51" y="392"/>
                  <a:pt x="56" y="388"/>
                  <a:pt x="61" y="388"/>
                </a:cubicBezTo>
                <a:cubicBezTo>
                  <a:pt x="79" y="388"/>
                  <a:pt x="79" y="388"/>
                  <a:pt x="79" y="388"/>
                </a:cubicBezTo>
                <a:cubicBezTo>
                  <a:pt x="84" y="388"/>
                  <a:pt x="89" y="392"/>
                  <a:pt x="89" y="398"/>
                </a:cubicBezTo>
                <a:cubicBezTo>
                  <a:pt x="89" y="404"/>
                  <a:pt x="84" y="408"/>
                  <a:pt x="79" y="408"/>
                </a:cubicBezTo>
                <a:close/>
                <a:moveTo>
                  <a:pt x="155" y="420"/>
                </a:moveTo>
                <a:cubicBezTo>
                  <a:pt x="134" y="420"/>
                  <a:pt x="134" y="420"/>
                  <a:pt x="134" y="420"/>
                </a:cubicBezTo>
                <a:cubicBezTo>
                  <a:pt x="123" y="420"/>
                  <a:pt x="114" y="410"/>
                  <a:pt x="114" y="399"/>
                </a:cubicBezTo>
                <a:cubicBezTo>
                  <a:pt x="114" y="388"/>
                  <a:pt x="123" y="378"/>
                  <a:pt x="134" y="378"/>
                </a:cubicBezTo>
                <a:cubicBezTo>
                  <a:pt x="155" y="378"/>
                  <a:pt x="155" y="378"/>
                  <a:pt x="155" y="378"/>
                </a:cubicBezTo>
                <a:cubicBezTo>
                  <a:pt x="166" y="378"/>
                  <a:pt x="176" y="388"/>
                  <a:pt x="176" y="399"/>
                </a:cubicBezTo>
                <a:cubicBezTo>
                  <a:pt x="176" y="410"/>
                  <a:pt x="166" y="420"/>
                  <a:pt x="155" y="420"/>
                </a:cubicBezTo>
                <a:close/>
                <a:moveTo>
                  <a:pt x="228" y="408"/>
                </a:moveTo>
                <a:cubicBezTo>
                  <a:pt x="210" y="408"/>
                  <a:pt x="210" y="408"/>
                  <a:pt x="210" y="408"/>
                </a:cubicBezTo>
                <a:cubicBezTo>
                  <a:pt x="205" y="408"/>
                  <a:pt x="200" y="404"/>
                  <a:pt x="200" y="398"/>
                </a:cubicBezTo>
                <a:cubicBezTo>
                  <a:pt x="200" y="392"/>
                  <a:pt x="205" y="388"/>
                  <a:pt x="210" y="388"/>
                </a:cubicBezTo>
                <a:cubicBezTo>
                  <a:pt x="228" y="388"/>
                  <a:pt x="228" y="388"/>
                  <a:pt x="228" y="388"/>
                </a:cubicBezTo>
                <a:cubicBezTo>
                  <a:pt x="233" y="388"/>
                  <a:pt x="238" y="392"/>
                  <a:pt x="238" y="398"/>
                </a:cubicBezTo>
                <a:cubicBezTo>
                  <a:pt x="238" y="404"/>
                  <a:pt x="233" y="408"/>
                  <a:pt x="228" y="408"/>
                </a:cubicBezTo>
                <a:close/>
                <a:moveTo>
                  <a:pt x="243" y="333"/>
                </a:moveTo>
                <a:cubicBezTo>
                  <a:pt x="46" y="333"/>
                  <a:pt x="46" y="333"/>
                  <a:pt x="46" y="333"/>
                </a:cubicBezTo>
                <a:cubicBezTo>
                  <a:pt x="46" y="375"/>
                  <a:pt x="46" y="72"/>
                  <a:pt x="46" y="72"/>
                </a:cubicBezTo>
                <a:cubicBezTo>
                  <a:pt x="243" y="72"/>
                  <a:pt x="243" y="72"/>
                  <a:pt x="243" y="72"/>
                </a:cubicBezTo>
                <a:cubicBezTo>
                  <a:pt x="243" y="72"/>
                  <a:pt x="243" y="375"/>
                  <a:pt x="243" y="333"/>
                </a:cubicBezTo>
                <a:close/>
                <a:moveTo>
                  <a:pt x="145" y="182"/>
                </a:moveTo>
                <a:cubicBezTo>
                  <a:pt x="172" y="182"/>
                  <a:pt x="197" y="194"/>
                  <a:pt x="214" y="214"/>
                </a:cubicBezTo>
                <a:cubicBezTo>
                  <a:pt x="227" y="200"/>
                  <a:pt x="227" y="200"/>
                  <a:pt x="227" y="200"/>
                </a:cubicBezTo>
                <a:cubicBezTo>
                  <a:pt x="207" y="178"/>
                  <a:pt x="177" y="163"/>
                  <a:pt x="145" y="163"/>
                </a:cubicBezTo>
                <a:cubicBezTo>
                  <a:pt x="112" y="163"/>
                  <a:pt x="82" y="178"/>
                  <a:pt x="62" y="200"/>
                </a:cubicBezTo>
                <a:cubicBezTo>
                  <a:pt x="75" y="214"/>
                  <a:pt x="75" y="214"/>
                  <a:pt x="75" y="214"/>
                </a:cubicBezTo>
                <a:cubicBezTo>
                  <a:pt x="92" y="194"/>
                  <a:pt x="117" y="182"/>
                  <a:pt x="145" y="182"/>
                </a:cubicBezTo>
                <a:close/>
                <a:moveTo>
                  <a:pt x="145" y="207"/>
                </a:moveTo>
                <a:cubicBezTo>
                  <a:pt x="124" y="207"/>
                  <a:pt x="105" y="216"/>
                  <a:pt x="93" y="231"/>
                </a:cubicBezTo>
                <a:cubicBezTo>
                  <a:pt x="105" y="244"/>
                  <a:pt x="105" y="244"/>
                  <a:pt x="105" y="244"/>
                </a:cubicBezTo>
                <a:cubicBezTo>
                  <a:pt x="115" y="232"/>
                  <a:pt x="129" y="224"/>
                  <a:pt x="145" y="224"/>
                </a:cubicBezTo>
                <a:cubicBezTo>
                  <a:pt x="161" y="224"/>
                  <a:pt x="175" y="232"/>
                  <a:pt x="184" y="244"/>
                </a:cubicBezTo>
                <a:cubicBezTo>
                  <a:pt x="196" y="231"/>
                  <a:pt x="196" y="231"/>
                  <a:pt x="196" y="231"/>
                </a:cubicBezTo>
                <a:cubicBezTo>
                  <a:pt x="184" y="216"/>
                  <a:pt x="166" y="207"/>
                  <a:pt x="145" y="207"/>
                </a:cubicBezTo>
                <a:close/>
                <a:moveTo>
                  <a:pt x="145" y="244"/>
                </a:moveTo>
                <a:cubicBezTo>
                  <a:pt x="134" y="244"/>
                  <a:pt x="125" y="250"/>
                  <a:pt x="119" y="258"/>
                </a:cubicBezTo>
                <a:cubicBezTo>
                  <a:pt x="130" y="269"/>
                  <a:pt x="130" y="269"/>
                  <a:pt x="130" y="269"/>
                </a:cubicBezTo>
                <a:cubicBezTo>
                  <a:pt x="133" y="263"/>
                  <a:pt x="138" y="259"/>
                  <a:pt x="145" y="259"/>
                </a:cubicBezTo>
                <a:cubicBezTo>
                  <a:pt x="151" y="259"/>
                  <a:pt x="157" y="263"/>
                  <a:pt x="159" y="269"/>
                </a:cubicBezTo>
                <a:cubicBezTo>
                  <a:pt x="170" y="258"/>
                  <a:pt x="170" y="258"/>
                  <a:pt x="170" y="258"/>
                </a:cubicBezTo>
                <a:cubicBezTo>
                  <a:pt x="164" y="250"/>
                  <a:pt x="155" y="244"/>
                  <a:pt x="145" y="244"/>
                </a:cubicBezTo>
                <a:close/>
              </a:path>
            </a:pathLst>
          </a:custGeom>
          <a:solidFill>
            <a:srgbClr val="2D4593"/>
          </a:solidFill>
          <a:ln>
            <a:noFill/>
          </a:ln>
        </p:spPr>
        <p:txBody>
          <a:bodyPr vert="horz" wrap="square" lIns="91440" tIns="45720" rIns="91440" bIns="45720" numCol="1" anchor="t" anchorCtr="0" compatLnSpc="1">
            <a:prstTxWarp prst="textNoShape">
              <a:avLst/>
            </a:prstTxWarp>
          </a:bodyPr>
          <a:lstStyle/>
          <a:p>
            <a:endParaRPr lang="en-AU" sz="1100" b="1" dirty="0"/>
          </a:p>
        </p:txBody>
      </p:sp>
      <p:sp>
        <p:nvSpPr>
          <p:cNvPr id="33" name="Freeform 7"/>
          <p:cNvSpPr>
            <a:spLocks noEditPoints="1"/>
          </p:cNvSpPr>
          <p:nvPr userDrawn="1"/>
        </p:nvSpPr>
        <p:spPr bwMode="auto">
          <a:xfrm>
            <a:off x="621017" y="3208397"/>
            <a:ext cx="358924" cy="299738"/>
          </a:xfrm>
          <a:custGeom>
            <a:avLst/>
            <a:gdLst/>
            <a:ahLst/>
            <a:cxnLst>
              <a:cxn ang="0">
                <a:pos x="551" y="0"/>
              </a:cxn>
              <a:cxn ang="0">
                <a:pos x="19" y="0"/>
              </a:cxn>
              <a:cxn ang="0">
                <a:pos x="0" y="18"/>
              </a:cxn>
              <a:cxn ang="0">
                <a:pos x="0" y="487"/>
              </a:cxn>
              <a:cxn ang="0">
                <a:pos x="19" y="505"/>
              </a:cxn>
              <a:cxn ang="0">
                <a:pos x="551" y="505"/>
              </a:cxn>
              <a:cxn ang="0">
                <a:pos x="569" y="487"/>
              </a:cxn>
              <a:cxn ang="0">
                <a:pos x="569" y="18"/>
              </a:cxn>
              <a:cxn ang="0">
                <a:pos x="551" y="0"/>
              </a:cxn>
              <a:cxn ang="0">
                <a:pos x="438" y="39"/>
              </a:cxn>
              <a:cxn ang="0">
                <a:pos x="462" y="63"/>
              </a:cxn>
              <a:cxn ang="0">
                <a:pos x="438" y="87"/>
              </a:cxn>
              <a:cxn ang="0">
                <a:pos x="414" y="63"/>
              </a:cxn>
              <a:cxn ang="0">
                <a:pos x="438" y="39"/>
              </a:cxn>
              <a:cxn ang="0">
                <a:pos x="367" y="39"/>
              </a:cxn>
              <a:cxn ang="0">
                <a:pos x="391" y="63"/>
              </a:cxn>
              <a:cxn ang="0">
                <a:pos x="367" y="87"/>
              </a:cxn>
              <a:cxn ang="0">
                <a:pos x="343" y="63"/>
              </a:cxn>
              <a:cxn ang="0">
                <a:pos x="367" y="39"/>
              </a:cxn>
              <a:cxn ang="0">
                <a:pos x="532" y="469"/>
              </a:cxn>
              <a:cxn ang="0">
                <a:pos x="37" y="469"/>
              </a:cxn>
              <a:cxn ang="0">
                <a:pos x="37" y="126"/>
              </a:cxn>
              <a:cxn ang="0">
                <a:pos x="532" y="126"/>
              </a:cxn>
              <a:cxn ang="0">
                <a:pos x="532" y="469"/>
              </a:cxn>
              <a:cxn ang="0">
                <a:pos x="508" y="87"/>
              </a:cxn>
              <a:cxn ang="0">
                <a:pos x="484" y="63"/>
              </a:cxn>
              <a:cxn ang="0">
                <a:pos x="508" y="39"/>
              </a:cxn>
              <a:cxn ang="0">
                <a:pos x="532" y="63"/>
              </a:cxn>
              <a:cxn ang="0">
                <a:pos x="508" y="87"/>
              </a:cxn>
            </a:cxnLst>
            <a:rect l="0" t="0" r="r" b="b"/>
            <a:pathLst>
              <a:path w="569" h="505">
                <a:moveTo>
                  <a:pt x="551" y="0"/>
                </a:moveTo>
                <a:cubicBezTo>
                  <a:pt x="19" y="0"/>
                  <a:pt x="19" y="0"/>
                  <a:pt x="19" y="0"/>
                </a:cubicBezTo>
                <a:cubicBezTo>
                  <a:pt x="9" y="0"/>
                  <a:pt x="0" y="8"/>
                  <a:pt x="0" y="18"/>
                </a:cubicBezTo>
                <a:cubicBezTo>
                  <a:pt x="0" y="487"/>
                  <a:pt x="0" y="487"/>
                  <a:pt x="0" y="487"/>
                </a:cubicBezTo>
                <a:cubicBezTo>
                  <a:pt x="0" y="497"/>
                  <a:pt x="9" y="505"/>
                  <a:pt x="19" y="505"/>
                </a:cubicBezTo>
                <a:cubicBezTo>
                  <a:pt x="551" y="505"/>
                  <a:pt x="551" y="505"/>
                  <a:pt x="551" y="505"/>
                </a:cubicBezTo>
                <a:cubicBezTo>
                  <a:pt x="561" y="505"/>
                  <a:pt x="569" y="497"/>
                  <a:pt x="569" y="487"/>
                </a:cubicBezTo>
                <a:cubicBezTo>
                  <a:pt x="569" y="18"/>
                  <a:pt x="569" y="18"/>
                  <a:pt x="569" y="18"/>
                </a:cubicBezTo>
                <a:cubicBezTo>
                  <a:pt x="569" y="8"/>
                  <a:pt x="561" y="0"/>
                  <a:pt x="551" y="0"/>
                </a:cubicBezTo>
                <a:close/>
                <a:moveTo>
                  <a:pt x="438" y="39"/>
                </a:moveTo>
                <a:cubicBezTo>
                  <a:pt x="451" y="39"/>
                  <a:pt x="462" y="50"/>
                  <a:pt x="462" y="63"/>
                </a:cubicBezTo>
                <a:cubicBezTo>
                  <a:pt x="462" y="76"/>
                  <a:pt x="451" y="87"/>
                  <a:pt x="438" y="87"/>
                </a:cubicBezTo>
                <a:cubicBezTo>
                  <a:pt x="425" y="87"/>
                  <a:pt x="414" y="76"/>
                  <a:pt x="414" y="63"/>
                </a:cubicBezTo>
                <a:cubicBezTo>
                  <a:pt x="414" y="50"/>
                  <a:pt x="425" y="39"/>
                  <a:pt x="438" y="39"/>
                </a:cubicBezTo>
                <a:close/>
                <a:moveTo>
                  <a:pt x="367" y="39"/>
                </a:moveTo>
                <a:cubicBezTo>
                  <a:pt x="380" y="39"/>
                  <a:pt x="391" y="50"/>
                  <a:pt x="391" y="63"/>
                </a:cubicBezTo>
                <a:cubicBezTo>
                  <a:pt x="391" y="76"/>
                  <a:pt x="380" y="87"/>
                  <a:pt x="367" y="87"/>
                </a:cubicBezTo>
                <a:cubicBezTo>
                  <a:pt x="354" y="87"/>
                  <a:pt x="343" y="76"/>
                  <a:pt x="343" y="63"/>
                </a:cubicBezTo>
                <a:cubicBezTo>
                  <a:pt x="343" y="50"/>
                  <a:pt x="354" y="39"/>
                  <a:pt x="367" y="39"/>
                </a:cubicBezTo>
                <a:close/>
                <a:moveTo>
                  <a:pt x="532" y="469"/>
                </a:moveTo>
                <a:cubicBezTo>
                  <a:pt x="37" y="469"/>
                  <a:pt x="37" y="469"/>
                  <a:pt x="37" y="469"/>
                </a:cubicBezTo>
                <a:cubicBezTo>
                  <a:pt x="37" y="126"/>
                  <a:pt x="37" y="126"/>
                  <a:pt x="37" y="126"/>
                </a:cubicBezTo>
                <a:cubicBezTo>
                  <a:pt x="532" y="126"/>
                  <a:pt x="532" y="126"/>
                  <a:pt x="532" y="126"/>
                </a:cubicBezTo>
                <a:lnTo>
                  <a:pt x="532" y="469"/>
                </a:lnTo>
                <a:close/>
                <a:moveTo>
                  <a:pt x="508" y="87"/>
                </a:moveTo>
                <a:cubicBezTo>
                  <a:pt x="495" y="87"/>
                  <a:pt x="484" y="76"/>
                  <a:pt x="484" y="63"/>
                </a:cubicBezTo>
                <a:cubicBezTo>
                  <a:pt x="484" y="50"/>
                  <a:pt x="495" y="39"/>
                  <a:pt x="508" y="39"/>
                </a:cubicBezTo>
                <a:cubicBezTo>
                  <a:pt x="522" y="39"/>
                  <a:pt x="532" y="50"/>
                  <a:pt x="532" y="63"/>
                </a:cubicBezTo>
                <a:cubicBezTo>
                  <a:pt x="532" y="76"/>
                  <a:pt x="522" y="87"/>
                  <a:pt x="508" y="87"/>
                </a:cubicBezTo>
                <a:close/>
              </a:path>
            </a:pathLst>
          </a:custGeom>
          <a:solidFill>
            <a:srgbClr val="2D4593"/>
          </a:solidFill>
          <a:ln w="9525">
            <a:noFill/>
            <a:round/>
            <a:headEnd/>
            <a:tailEnd/>
          </a:ln>
        </p:spPr>
        <p:txBody>
          <a:bodyPr vert="horz" wrap="square" lIns="91440" tIns="45720" rIns="91440" bIns="45720" numCol="1" anchor="t" anchorCtr="0" compatLnSpc="1">
            <a:prstTxWarp prst="textNoShape">
              <a:avLst/>
            </a:prstTxWarp>
          </a:bodyPr>
          <a:lstStyle/>
          <a:p>
            <a:endParaRPr lang="pt-BR" sz="1800"/>
          </a:p>
        </p:txBody>
      </p:sp>
      <p:cxnSp>
        <p:nvCxnSpPr>
          <p:cNvPr id="34" name="Straight Connector 40"/>
          <p:cNvCxnSpPr/>
          <p:nvPr userDrawn="1"/>
        </p:nvCxnSpPr>
        <p:spPr>
          <a:xfrm flipV="1">
            <a:off x="420463" y="-7729"/>
            <a:ext cx="0" cy="1024138"/>
          </a:xfrm>
          <a:prstGeom prst="line">
            <a:avLst/>
          </a:prstGeom>
          <a:ln w="12700">
            <a:solidFill>
              <a:srgbClr val="2D4593"/>
            </a:solidFill>
          </a:ln>
        </p:spPr>
        <p:style>
          <a:lnRef idx="1">
            <a:schemeClr val="accent1"/>
          </a:lnRef>
          <a:fillRef idx="0">
            <a:schemeClr val="accent1"/>
          </a:fillRef>
          <a:effectRef idx="0">
            <a:schemeClr val="accent1"/>
          </a:effectRef>
          <a:fontRef idx="minor">
            <a:schemeClr val="tx1"/>
          </a:fontRef>
        </p:style>
      </p:cxnSp>
      <p:sp>
        <p:nvSpPr>
          <p:cNvPr id="35" name="Rectangle 7"/>
          <p:cNvSpPr/>
          <p:nvPr userDrawn="1"/>
        </p:nvSpPr>
        <p:spPr>
          <a:xfrm>
            <a:off x="2" y="5081763"/>
            <a:ext cx="9720263" cy="61739"/>
          </a:xfrm>
          <a:prstGeom prst="rect">
            <a:avLst/>
          </a:prstGeom>
          <a:solidFill>
            <a:srgbClr val="52C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Text Placeholder 3"/>
          <p:cNvSpPr>
            <a:spLocks noGrp="1"/>
          </p:cNvSpPr>
          <p:nvPr>
            <p:ph type="body" sz="half" idx="2"/>
          </p:nvPr>
        </p:nvSpPr>
        <p:spPr>
          <a:xfrm>
            <a:off x="1107157" y="2147748"/>
            <a:ext cx="5832158" cy="382470"/>
          </a:xfrm>
        </p:spPr>
        <p:txBody>
          <a:bodyPr/>
          <a:lstStyle>
            <a:lvl1pPr marL="0" indent="0">
              <a:buNone/>
              <a:defRPr sz="14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39" name="Text Placeholder 3"/>
          <p:cNvSpPr>
            <a:spLocks noGrp="1"/>
          </p:cNvSpPr>
          <p:nvPr>
            <p:ph type="body" sz="half" idx="10"/>
          </p:nvPr>
        </p:nvSpPr>
        <p:spPr>
          <a:xfrm>
            <a:off x="1115682" y="2646657"/>
            <a:ext cx="5832158" cy="382470"/>
          </a:xfrm>
        </p:spPr>
        <p:txBody>
          <a:bodyPr/>
          <a:lstStyle>
            <a:lvl1pPr marL="0" indent="0">
              <a:buNone/>
              <a:defRPr sz="14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40" name="Text Placeholder 3"/>
          <p:cNvSpPr>
            <a:spLocks noGrp="1"/>
          </p:cNvSpPr>
          <p:nvPr>
            <p:ph type="body" sz="half" idx="11"/>
          </p:nvPr>
        </p:nvSpPr>
        <p:spPr>
          <a:xfrm>
            <a:off x="1113977" y="3164816"/>
            <a:ext cx="5832158" cy="382470"/>
          </a:xfrm>
        </p:spPr>
        <p:txBody>
          <a:bodyPr/>
          <a:lstStyle>
            <a:lvl1pPr marL="0" indent="0">
              <a:buNone/>
              <a:defRPr sz="14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41" name="Text Placeholder 3"/>
          <p:cNvSpPr>
            <a:spLocks noGrp="1"/>
          </p:cNvSpPr>
          <p:nvPr>
            <p:ph type="body" sz="half" idx="12"/>
          </p:nvPr>
        </p:nvSpPr>
        <p:spPr>
          <a:xfrm>
            <a:off x="503478" y="1724234"/>
            <a:ext cx="5832158" cy="382470"/>
          </a:xfrm>
        </p:spPr>
        <p:txBody>
          <a:bodyPr/>
          <a:lstStyle>
            <a:lvl1pPr marL="0" indent="0">
              <a:buNone/>
              <a:defRPr sz="14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44" name="Text Placeholder 3"/>
          <p:cNvSpPr>
            <a:spLocks noGrp="1"/>
          </p:cNvSpPr>
          <p:nvPr>
            <p:ph type="body" sz="half" idx="13"/>
          </p:nvPr>
        </p:nvSpPr>
        <p:spPr>
          <a:xfrm>
            <a:off x="501778" y="1212509"/>
            <a:ext cx="5832158" cy="461058"/>
          </a:xfrm>
        </p:spPr>
        <p:txBody>
          <a:bodyPr>
            <a:normAutofit/>
          </a:bodyPr>
          <a:lstStyle>
            <a:lvl1pPr marL="0" indent="0">
              <a:buNone/>
              <a:defRPr sz="2000">
                <a:solidFill>
                  <a:srgbClr val="2D4593"/>
                </a:solidFill>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42" name="Title 1"/>
          <p:cNvSpPr>
            <a:spLocks noGrp="1"/>
          </p:cNvSpPr>
          <p:nvPr>
            <p:ph type="title"/>
          </p:nvPr>
        </p:nvSpPr>
        <p:spPr>
          <a:xfrm>
            <a:off x="486015" y="299434"/>
            <a:ext cx="8748237" cy="857250"/>
          </a:xfrm>
        </p:spPr>
        <p:txBody>
          <a:bodyPr/>
          <a:lstStyle/>
          <a:p>
            <a:r>
              <a:rPr lang="en-US"/>
              <a:t>Click to edit Master title style</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repeatCount="300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 fill="hold"/>
                                        <p:tgtEl>
                                          <p:spTgt spid="31"/>
                                        </p:tgtEl>
                                        <p:attrNameLst>
                                          <p:attrName>ppt_w</p:attrName>
                                        </p:attrNameLst>
                                      </p:cBhvr>
                                      <p:tavLst>
                                        <p:tav tm="0">
                                          <p:val>
                                            <p:fltVal val="0"/>
                                          </p:val>
                                        </p:tav>
                                        <p:tav tm="100000">
                                          <p:val>
                                            <p:strVal val="#ppt_w"/>
                                          </p:val>
                                        </p:tav>
                                      </p:tavLst>
                                    </p:anim>
                                    <p:anim calcmode="lin" valueType="num">
                                      <p:cBhvr>
                                        <p:cTn id="8" dur="100" fill="hold"/>
                                        <p:tgtEl>
                                          <p:spTgt spid="31"/>
                                        </p:tgtEl>
                                        <p:attrNameLst>
                                          <p:attrName>ppt_h</p:attrName>
                                        </p:attrNameLst>
                                      </p:cBhvr>
                                      <p:tavLst>
                                        <p:tav tm="0">
                                          <p:val>
                                            <p:strVal val="#ppt_h"/>
                                          </p:val>
                                        </p:tav>
                                        <p:tav tm="100000">
                                          <p:val>
                                            <p:strVal val="#ppt_h"/>
                                          </p:val>
                                        </p:tav>
                                      </p:tavLst>
                                    </p:anim>
                                  </p:childTnLst>
                                </p:cTn>
                              </p:par>
                            </p:childTnLst>
                          </p:cTn>
                        </p:par>
                        <p:par>
                          <p:cTn id="9" fill="hold">
                            <p:stCondLst>
                              <p:cond delay="300"/>
                            </p:stCondLst>
                            <p:childTnLst>
                              <p:par>
                                <p:cTn id="10" presetID="17" presetClass="entr" presetSubtype="10" repeatCount="300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 fill="hold"/>
                                        <p:tgtEl>
                                          <p:spTgt spid="32"/>
                                        </p:tgtEl>
                                        <p:attrNameLst>
                                          <p:attrName>ppt_w</p:attrName>
                                        </p:attrNameLst>
                                      </p:cBhvr>
                                      <p:tavLst>
                                        <p:tav tm="0">
                                          <p:val>
                                            <p:fltVal val="0"/>
                                          </p:val>
                                        </p:tav>
                                        <p:tav tm="100000">
                                          <p:val>
                                            <p:strVal val="#ppt_w"/>
                                          </p:val>
                                        </p:tav>
                                      </p:tavLst>
                                    </p:anim>
                                    <p:anim calcmode="lin" valueType="num">
                                      <p:cBhvr>
                                        <p:cTn id="13" dur="100" fill="hold"/>
                                        <p:tgtEl>
                                          <p:spTgt spid="32"/>
                                        </p:tgtEl>
                                        <p:attrNameLst>
                                          <p:attrName>ppt_h</p:attrName>
                                        </p:attrNameLst>
                                      </p:cBhvr>
                                      <p:tavLst>
                                        <p:tav tm="0">
                                          <p:val>
                                            <p:strVal val="#ppt_h"/>
                                          </p:val>
                                        </p:tav>
                                        <p:tav tm="100000">
                                          <p:val>
                                            <p:strVal val="#ppt_h"/>
                                          </p:val>
                                        </p:tav>
                                      </p:tavLst>
                                    </p:anim>
                                  </p:childTnLst>
                                </p:cTn>
                              </p:par>
                            </p:childTnLst>
                          </p:cTn>
                        </p:par>
                        <p:par>
                          <p:cTn id="14" fill="hold">
                            <p:stCondLst>
                              <p:cond delay="600"/>
                            </p:stCondLst>
                            <p:childTnLst>
                              <p:par>
                                <p:cTn id="15" presetID="17" presetClass="entr" presetSubtype="10" repeatCount="300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100" fill="hold"/>
                                        <p:tgtEl>
                                          <p:spTgt spid="33"/>
                                        </p:tgtEl>
                                        <p:attrNameLst>
                                          <p:attrName>ppt_w</p:attrName>
                                        </p:attrNameLst>
                                      </p:cBhvr>
                                      <p:tavLst>
                                        <p:tav tm="0">
                                          <p:val>
                                            <p:fltVal val="0"/>
                                          </p:val>
                                        </p:tav>
                                        <p:tav tm="100000">
                                          <p:val>
                                            <p:strVal val="#ppt_w"/>
                                          </p:val>
                                        </p:tav>
                                      </p:tavLst>
                                    </p:anim>
                                    <p:anim calcmode="lin" valueType="num">
                                      <p:cBhvr>
                                        <p:cTn id="18" dur="100" fill="hold"/>
                                        <p:tgtEl>
                                          <p:spTgt spid="33"/>
                                        </p:tgtEl>
                                        <p:attrNameLst>
                                          <p:attrName>ppt_h</p:attrName>
                                        </p:attrNameLst>
                                      </p:cBhvr>
                                      <p:tavLst>
                                        <p:tav tm="0">
                                          <p:val>
                                            <p:strVal val="#ppt_h"/>
                                          </p:val>
                                        </p:tav>
                                        <p:tav tm="100000">
                                          <p:val>
                                            <p:strVal val="#ppt_h"/>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5"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5239" y="3600451"/>
            <a:ext cx="5832158" cy="425450"/>
          </a:xfrm>
        </p:spPr>
        <p:txBody>
          <a:bodyPr anchor="b"/>
          <a:lstStyle>
            <a:lvl1pPr algn="l">
              <a:defRPr sz="2000" b="0">
                <a:latin typeface="Century Gothic"/>
                <a:cs typeface="Century Gothic"/>
              </a:defRPr>
            </a:lvl1pPr>
          </a:lstStyle>
          <a:p>
            <a:r>
              <a:rPr lang="en-US"/>
              <a:t>Click to edit Master title style</a:t>
            </a:r>
            <a:endParaRPr lang="en-US" dirty="0"/>
          </a:p>
        </p:txBody>
      </p:sp>
      <p:sp>
        <p:nvSpPr>
          <p:cNvPr id="3" name="Picture Placeholder 2"/>
          <p:cNvSpPr>
            <a:spLocks noGrp="1"/>
          </p:cNvSpPr>
          <p:nvPr>
            <p:ph type="pic" idx="1"/>
          </p:nvPr>
        </p:nvSpPr>
        <p:spPr>
          <a:xfrm>
            <a:off x="1905239" y="460375"/>
            <a:ext cx="5832158"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1905239" y="4025901"/>
            <a:ext cx="5832158" cy="603250"/>
          </a:xfrm>
        </p:spPr>
        <p:txBody>
          <a:bodyPr/>
          <a:lstStyle>
            <a:lvl1pPr marL="0" indent="0">
              <a:buNone/>
              <a:defRPr sz="1400">
                <a:latin typeface="Century Gothic"/>
                <a:cs typeface="Century Gothic"/>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grpSp>
        <p:nvGrpSpPr>
          <p:cNvPr id="8" name="Group 7"/>
          <p:cNvGrpSpPr>
            <a:grpSpLocks noChangeAspect="1"/>
          </p:cNvGrpSpPr>
          <p:nvPr userDrawn="1"/>
        </p:nvGrpSpPr>
        <p:grpSpPr>
          <a:xfrm>
            <a:off x="8151612" y="4677108"/>
            <a:ext cx="1321233" cy="252000"/>
            <a:chOff x="1573213" y="1729635"/>
            <a:chExt cx="6232525" cy="1263651"/>
          </a:xfrm>
        </p:grpSpPr>
        <p:grpSp>
          <p:nvGrpSpPr>
            <p:cNvPr id="9" name="Group 8"/>
            <p:cNvGrpSpPr/>
            <p:nvPr/>
          </p:nvGrpSpPr>
          <p:grpSpPr>
            <a:xfrm>
              <a:off x="7094538" y="1729635"/>
              <a:ext cx="711200" cy="712789"/>
              <a:chOff x="6637338" y="550862"/>
              <a:chExt cx="711200" cy="712789"/>
            </a:xfrm>
          </p:grpSpPr>
          <p:sp>
            <p:nvSpPr>
              <p:cNvPr id="18" name="Freeform 17"/>
              <p:cNvSpPr>
                <a:spLocks/>
              </p:cNvSpPr>
              <p:nvPr/>
            </p:nvSpPr>
            <p:spPr bwMode="auto">
              <a:xfrm>
                <a:off x="6973888" y="647700"/>
                <a:ext cx="120650" cy="120650"/>
              </a:xfrm>
              <a:custGeom>
                <a:avLst/>
                <a:gdLst>
                  <a:gd name="T0" fmla="*/ 12 w 30"/>
                  <a:gd name="T1" fmla="*/ 28 h 30"/>
                  <a:gd name="T2" fmla="*/ 2 w 30"/>
                  <a:gd name="T3" fmla="*/ 12 h 30"/>
                  <a:gd name="T4" fmla="*/ 18 w 30"/>
                  <a:gd name="T5" fmla="*/ 2 h 30"/>
                  <a:gd name="T6" fmla="*/ 28 w 30"/>
                  <a:gd name="T7" fmla="*/ 18 h 30"/>
                  <a:gd name="T8" fmla="*/ 12 w 30"/>
                  <a:gd name="T9" fmla="*/ 28 h 30"/>
                </a:gdLst>
                <a:ahLst/>
                <a:cxnLst>
                  <a:cxn ang="0">
                    <a:pos x="T0" y="T1"/>
                  </a:cxn>
                  <a:cxn ang="0">
                    <a:pos x="T2" y="T3"/>
                  </a:cxn>
                  <a:cxn ang="0">
                    <a:pos x="T4" y="T5"/>
                  </a:cxn>
                  <a:cxn ang="0">
                    <a:pos x="T6" y="T7"/>
                  </a:cxn>
                  <a:cxn ang="0">
                    <a:pos x="T8" y="T9"/>
                  </a:cxn>
                </a:cxnLst>
                <a:rect l="0" t="0" r="r" b="b"/>
                <a:pathLst>
                  <a:path w="30" h="30">
                    <a:moveTo>
                      <a:pt x="12" y="28"/>
                    </a:moveTo>
                    <a:cubicBezTo>
                      <a:pt x="5" y="27"/>
                      <a:pt x="0" y="19"/>
                      <a:pt x="2" y="12"/>
                    </a:cubicBezTo>
                    <a:cubicBezTo>
                      <a:pt x="3" y="5"/>
                      <a:pt x="11" y="0"/>
                      <a:pt x="18" y="2"/>
                    </a:cubicBezTo>
                    <a:cubicBezTo>
                      <a:pt x="25" y="3"/>
                      <a:pt x="30" y="10"/>
                      <a:pt x="28" y="18"/>
                    </a:cubicBezTo>
                    <a:cubicBezTo>
                      <a:pt x="27" y="25"/>
                      <a:pt x="20" y="30"/>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8"/>
              <p:cNvSpPr>
                <a:spLocks/>
              </p:cNvSpPr>
              <p:nvPr/>
            </p:nvSpPr>
            <p:spPr bwMode="auto">
              <a:xfrm>
                <a:off x="6894513" y="550862"/>
                <a:ext cx="84137" cy="85725"/>
              </a:xfrm>
              <a:custGeom>
                <a:avLst/>
                <a:gdLst>
                  <a:gd name="T0" fmla="*/ 9 w 21"/>
                  <a:gd name="T1" fmla="*/ 20 h 21"/>
                  <a:gd name="T2" fmla="*/ 1 w 21"/>
                  <a:gd name="T3" fmla="*/ 8 h 21"/>
                  <a:gd name="T4" fmla="*/ 13 w 21"/>
                  <a:gd name="T5" fmla="*/ 1 h 21"/>
                  <a:gd name="T6" fmla="*/ 20 w 21"/>
                  <a:gd name="T7" fmla="*/ 12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8"/>
                    </a:cubicBezTo>
                    <a:cubicBezTo>
                      <a:pt x="2" y="3"/>
                      <a:pt x="7" y="0"/>
                      <a:pt x="13" y="1"/>
                    </a:cubicBezTo>
                    <a:cubicBezTo>
                      <a:pt x="18" y="2"/>
                      <a:pt x="21" y="7"/>
                      <a:pt x="20" y="12"/>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9"/>
              <p:cNvSpPr>
                <a:spLocks/>
              </p:cNvSpPr>
              <p:nvPr/>
            </p:nvSpPr>
            <p:spPr bwMode="auto">
              <a:xfrm>
                <a:off x="6694488" y="684213"/>
                <a:ext cx="84137" cy="84138"/>
              </a:xfrm>
              <a:custGeom>
                <a:avLst/>
                <a:gdLst>
                  <a:gd name="T0" fmla="*/ 8 w 21"/>
                  <a:gd name="T1" fmla="*/ 20 h 21"/>
                  <a:gd name="T2" fmla="*/ 1 w 21"/>
                  <a:gd name="T3" fmla="*/ 8 h 21"/>
                  <a:gd name="T4" fmla="*/ 12 w 21"/>
                  <a:gd name="T5" fmla="*/ 1 h 21"/>
                  <a:gd name="T6" fmla="*/ 20 w 21"/>
                  <a:gd name="T7" fmla="*/ 12 h 21"/>
                  <a:gd name="T8" fmla="*/ 8 w 21"/>
                  <a:gd name="T9" fmla="*/ 20 h 21"/>
                </a:gdLst>
                <a:ahLst/>
                <a:cxnLst>
                  <a:cxn ang="0">
                    <a:pos x="T0" y="T1"/>
                  </a:cxn>
                  <a:cxn ang="0">
                    <a:pos x="T2" y="T3"/>
                  </a:cxn>
                  <a:cxn ang="0">
                    <a:pos x="T4" y="T5"/>
                  </a:cxn>
                  <a:cxn ang="0">
                    <a:pos x="T6" y="T7"/>
                  </a:cxn>
                  <a:cxn ang="0">
                    <a:pos x="T8" y="T9"/>
                  </a:cxn>
                </a:cxnLst>
                <a:rect l="0" t="0" r="r" b="b"/>
                <a:pathLst>
                  <a:path w="21" h="21">
                    <a:moveTo>
                      <a:pt x="8" y="20"/>
                    </a:moveTo>
                    <a:cubicBezTo>
                      <a:pt x="3" y="19"/>
                      <a:pt x="0" y="13"/>
                      <a:pt x="1" y="8"/>
                    </a:cubicBezTo>
                    <a:cubicBezTo>
                      <a:pt x="2" y="3"/>
                      <a:pt x="7" y="0"/>
                      <a:pt x="12" y="1"/>
                    </a:cubicBezTo>
                    <a:cubicBezTo>
                      <a:pt x="18" y="2"/>
                      <a:pt x="21" y="7"/>
                      <a:pt x="20" y="12"/>
                    </a:cubicBezTo>
                    <a:cubicBezTo>
                      <a:pt x="19" y="17"/>
                      <a:pt x="14" y="21"/>
                      <a:pt x="8"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20"/>
              <p:cNvSpPr>
                <a:spLocks/>
              </p:cNvSpPr>
              <p:nvPr/>
            </p:nvSpPr>
            <p:spPr bwMode="auto">
              <a:xfrm>
                <a:off x="7015163" y="1179513"/>
                <a:ext cx="87312" cy="84138"/>
              </a:xfrm>
              <a:custGeom>
                <a:avLst/>
                <a:gdLst>
                  <a:gd name="T0" fmla="*/ 9 w 22"/>
                  <a:gd name="T1" fmla="*/ 20 h 21"/>
                  <a:gd name="T2" fmla="*/ 2 w 22"/>
                  <a:gd name="T3" fmla="*/ 9 h 21"/>
                  <a:gd name="T4" fmla="*/ 13 w 22"/>
                  <a:gd name="T5" fmla="*/ 1 h 21"/>
                  <a:gd name="T6" fmla="*/ 21 w 22"/>
                  <a:gd name="T7" fmla="*/ 13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4"/>
                      <a:pt x="2" y="9"/>
                    </a:cubicBezTo>
                    <a:cubicBezTo>
                      <a:pt x="3" y="4"/>
                      <a:pt x="8" y="0"/>
                      <a:pt x="13" y="1"/>
                    </a:cubicBezTo>
                    <a:cubicBezTo>
                      <a:pt x="18" y="2"/>
                      <a:pt x="22" y="8"/>
                      <a:pt x="21" y="13"/>
                    </a:cubicBezTo>
                    <a:cubicBezTo>
                      <a:pt x="20"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21"/>
              <p:cNvSpPr>
                <a:spLocks/>
              </p:cNvSpPr>
              <p:nvPr/>
            </p:nvSpPr>
            <p:spPr bwMode="auto">
              <a:xfrm>
                <a:off x="6770688" y="1127125"/>
                <a:ext cx="84137" cy="87313"/>
              </a:xfrm>
              <a:custGeom>
                <a:avLst/>
                <a:gdLst>
                  <a:gd name="T0" fmla="*/ 9 w 21"/>
                  <a:gd name="T1" fmla="*/ 20 h 22"/>
                  <a:gd name="T2" fmla="*/ 1 w 21"/>
                  <a:gd name="T3" fmla="*/ 9 h 22"/>
                  <a:gd name="T4" fmla="*/ 13 w 21"/>
                  <a:gd name="T5" fmla="*/ 1 h 22"/>
                  <a:gd name="T6" fmla="*/ 20 w 21"/>
                  <a:gd name="T7" fmla="*/ 13 h 22"/>
                  <a:gd name="T8" fmla="*/ 9 w 21"/>
                  <a:gd name="T9" fmla="*/ 20 h 22"/>
                </a:gdLst>
                <a:ahLst/>
                <a:cxnLst>
                  <a:cxn ang="0">
                    <a:pos x="T0" y="T1"/>
                  </a:cxn>
                  <a:cxn ang="0">
                    <a:pos x="T2" y="T3"/>
                  </a:cxn>
                  <a:cxn ang="0">
                    <a:pos x="T4" y="T5"/>
                  </a:cxn>
                  <a:cxn ang="0">
                    <a:pos x="T6" y="T7"/>
                  </a:cxn>
                  <a:cxn ang="0">
                    <a:pos x="T8" y="T9"/>
                  </a:cxn>
                </a:cxnLst>
                <a:rect l="0" t="0" r="r" b="b"/>
                <a:pathLst>
                  <a:path w="21" h="22">
                    <a:moveTo>
                      <a:pt x="9" y="20"/>
                    </a:moveTo>
                    <a:cubicBezTo>
                      <a:pt x="3" y="19"/>
                      <a:pt x="0" y="14"/>
                      <a:pt x="1" y="9"/>
                    </a:cubicBezTo>
                    <a:cubicBezTo>
                      <a:pt x="2" y="4"/>
                      <a:pt x="7" y="0"/>
                      <a:pt x="13" y="1"/>
                    </a:cubicBezTo>
                    <a:cubicBezTo>
                      <a:pt x="18" y="3"/>
                      <a:pt x="21" y="8"/>
                      <a:pt x="20" y="13"/>
                    </a:cubicBezTo>
                    <a:cubicBezTo>
                      <a:pt x="19" y="18"/>
                      <a:pt x="14" y="22"/>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22"/>
              <p:cNvSpPr>
                <a:spLocks/>
              </p:cNvSpPr>
              <p:nvPr/>
            </p:nvSpPr>
            <p:spPr bwMode="auto">
              <a:xfrm>
                <a:off x="7262813" y="804863"/>
                <a:ext cx="85725"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9"/>
                    </a:cubicBezTo>
                    <a:cubicBezTo>
                      <a:pt x="2" y="3"/>
                      <a:pt x="7"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p:nvSpPr>
            <p:spPr bwMode="auto">
              <a:xfrm>
                <a:off x="7127875" y="600075"/>
                <a:ext cx="87312" cy="84138"/>
              </a:xfrm>
              <a:custGeom>
                <a:avLst/>
                <a:gdLst>
                  <a:gd name="T0" fmla="*/ 9 w 22"/>
                  <a:gd name="T1" fmla="*/ 20 h 21"/>
                  <a:gd name="T2" fmla="*/ 1 w 22"/>
                  <a:gd name="T3" fmla="*/ 8 h 21"/>
                  <a:gd name="T4" fmla="*/ 13 w 22"/>
                  <a:gd name="T5" fmla="*/ 1 h 21"/>
                  <a:gd name="T6" fmla="*/ 21 w 22"/>
                  <a:gd name="T7" fmla="*/ 12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3"/>
                      <a:pt x="1" y="8"/>
                    </a:cubicBezTo>
                    <a:cubicBezTo>
                      <a:pt x="3" y="3"/>
                      <a:pt x="8" y="0"/>
                      <a:pt x="13" y="1"/>
                    </a:cubicBezTo>
                    <a:cubicBezTo>
                      <a:pt x="18" y="2"/>
                      <a:pt x="22" y="7"/>
                      <a:pt x="21" y="12"/>
                    </a:cubicBezTo>
                    <a:cubicBezTo>
                      <a:pt x="19" y="17"/>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p:nvSpPr>
            <p:spPr bwMode="auto">
              <a:xfrm>
                <a:off x="6637338" y="917575"/>
                <a:ext cx="84137" cy="88900"/>
              </a:xfrm>
              <a:custGeom>
                <a:avLst/>
                <a:gdLst>
                  <a:gd name="T0" fmla="*/ 9 w 21"/>
                  <a:gd name="T1" fmla="*/ 21 h 22"/>
                  <a:gd name="T2" fmla="*/ 1 w 21"/>
                  <a:gd name="T3" fmla="*/ 9 h 22"/>
                  <a:gd name="T4" fmla="*/ 13 w 21"/>
                  <a:gd name="T5" fmla="*/ 2 h 22"/>
                  <a:gd name="T6" fmla="*/ 20 w 21"/>
                  <a:gd name="T7" fmla="*/ 13 h 22"/>
                  <a:gd name="T8" fmla="*/ 9 w 21"/>
                  <a:gd name="T9" fmla="*/ 21 h 22"/>
                </a:gdLst>
                <a:ahLst/>
                <a:cxnLst>
                  <a:cxn ang="0">
                    <a:pos x="T0" y="T1"/>
                  </a:cxn>
                  <a:cxn ang="0">
                    <a:pos x="T2" y="T3"/>
                  </a:cxn>
                  <a:cxn ang="0">
                    <a:pos x="T4" y="T5"/>
                  </a:cxn>
                  <a:cxn ang="0">
                    <a:pos x="T6" y="T7"/>
                  </a:cxn>
                  <a:cxn ang="0">
                    <a:pos x="T8" y="T9"/>
                  </a:cxn>
                </a:cxnLst>
                <a:rect l="0" t="0" r="r" b="b"/>
                <a:pathLst>
                  <a:path w="21" h="22">
                    <a:moveTo>
                      <a:pt x="9" y="21"/>
                    </a:moveTo>
                    <a:cubicBezTo>
                      <a:pt x="3" y="19"/>
                      <a:pt x="0" y="14"/>
                      <a:pt x="1" y="9"/>
                    </a:cubicBezTo>
                    <a:cubicBezTo>
                      <a:pt x="2" y="4"/>
                      <a:pt x="7" y="0"/>
                      <a:pt x="13" y="2"/>
                    </a:cubicBezTo>
                    <a:cubicBezTo>
                      <a:pt x="18" y="3"/>
                      <a:pt x="21" y="8"/>
                      <a:pt x="20" y="13"/>
                    </a:cubicBezTo>
                    <a:cubicBezTo>
                      <a:pt x="19" y="18"/>
                      <a:pt x="14" y="22"/>
                      <a:pt x="9" y="21"/>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p:nvSpPr>
            <p:spPr bwMode="auto">
              <a:xfrm>
                <a:off x="7219950" y="1050925"/>
                <a:ext cx="84137"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4" y="19"/>
                      <a:pt x="0" y="14"/>
                      <a:pt x="1" y="9"/>
                    </a:cubicBezTo>
                    <a:cubicBezTo>
                      <a:pt x="2" y="3"/>
                      <a:pt x="8"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p:nvSpPr>
            <p:spPr bwMode="auto">
              <a:xfrm>
                <a:off x="6894513" y="1042988"/>
                <a:ext cx="115887" cy="115888"/>
              </a:xfrm>
              <a:custGeom>
                <a:avLst/>
                <a:gdLst>
                  <a:gd name="T0" fmla="*/ 12 w 29"/>
                  <a:gd name="T1" fmla="*/ 28 h 29"/>
                  <a:gd name="T2" fmla="*/ 1 w 29"/>
                  <a:gd name="T3" fmla="*/ 12 h 29"/>
                  <a:gd name="T4" fmla="*/ 17 w 29"/>
                  <a:gd name="T5" fmla="*/ 1 h 29"/>
                  <a:gd name="T6" fmla="*/ 28 w 29"/>
                  <a:gd name="T7" fmla="*/ 17 h 29"/>
                  <a:gd name="T8" fmla="*/ 12 w 29"/>
                  <a:gd name="T9" fmla="*/ 28 h 29"/>
                </a:gdLst>
                <a:ahLst/>
                <a:cxnLst>
                  <a:cxn ang="0">
                    <a:pos x="T0" y="T1"/>
                  </a:cxn>
                  <a:cxn ang="0">
                    <a:pos x="T2" y="T3"/>
                  </a:cxn>
                  <a:cxn ang="0">
                    <a:pos x="T4" y="T5"/>
                  </a:cxn>
                  <a:cxn ang="0">
                    <a:pos x="T6" y="T7"/>
                  </a:cxn>
                  <a:cxn ang="0">
                    <a:pos x="T8" y="T9"/>
                  </a:cxn>
                </a:cxnLst>
                <a:rect l="0" t="0" r="r" b="b"/>
                <a:pathLst>
                  <a:path w="29" h="29">
                    <a:moveTo>
                      <a:pt x="12" y="28"/>
                    </a:moveTo>
                    <a:cubicBezTo>
                      <a:pt x="4" y="26"/>
                      <a:pt x="0" y="19"/>
                      <a:pt x="1" y="12"/>
                    </a:cubicBezTo>
                    <a:cubicBezTo>
                      <a:pt x="3" y="5"/>
                      <a:pt x="10" y="0"/>
                      <a:pt x="17" y="1"/>
                    </a:cubicBezTo>
                    <a:cubicBezTo>
                      <a:pt x="25" y="3"/>
                      <a:pt x="29" y="10"/>
                      <a:pt x="28" y="17"/>
                    </a:cubicBezTo>
                    <a:cubicBezTo>
                      <a:pt x="26" y="25"/>
                      <a:pt x="19" y="29"/>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p:nvSpPr>
            <p:spPr bwMode="auto">
              <a:xfrm>
                <a:off x="7135813" y="885825"/>
                <a:ext cx="119062" cy="120650"/>
              </a:xfrm>
              <a:custGeom>
                <a:avLst/>
                <a:gdLst>
                  <a:gd name="T0" fmla="*/ 2 w 30"/>
                  <a:gd name="T1" fmla="*/ 12 h 30"/>
                  <a:gd name="T2" fmla="*/ 18 w 30"/>
                  <a:gd name="T3" fmla="*/ 2 h 30"/>
                  <a:gd name="T4" fmla="*/ 28 w 30"/>
                  <a:gd name="T5" fmla="*/ 18 h 30"/>
                  <a:gd name="T6" fmla="*/ 12 w 30"/>
                  <a:gd name="T7" fmla="*/ 28 h 30"/>
                  <a:gd name="T8" fmla="*/ 2 w 30"/>
                  <a:gd name="T9" fmla="*/ 12 h 30"/>
                </a:gdLst>
                <a:ahLst/>
                <a:cxnLst>
                  <a:cxn ang="0">
                    <a:pos x="T0" y="T1"/>
                  </a:cxn>
                  <a:cxn ang="0">
                    <a:pos x="T2" y="T3"/>
                  </a:cxn>
                  <a:cxn ang="0">
                    <a:pos x="T4" y="T5"/>
                  </a:cxn>
                  <a:cxn ang="0">
                    <a:pos x="T6" y="T7"/>
                  </a:cxn>
                  <a:cxn ang="0">
                    <a:pos x="T8" y="T9"/>
                  </a:cxn>
                </a:cxnLst>
                <a:rect l="0" t="0" r="r" b="b"/>
                <a:pathLst>
                  <a:path w="30" h="30">
                    <a:moveTo>
                      <a:pt x="2" y="12"/>
                    </a:moveTo>
                    <a:cubicBezTo>
                      <a:pt x="3" y="5"/>
                      <a:pt x="11" y="0"/>
                      <a:pt x="18" y="2"/>
                    </a:cubicBezTo>
                    <a:cubicBezTo>
                      <a:pt x="25" y="3"/>
                      <a:pt x="30" y="11"/>
                      <a:pt x="28" y="18"/>
                    </a:cubicBezTo>
                    <a:cubicBezTo>
                      <a:pt x="27" y="25"/>
                      <a:pt x="20" y="30"/>
                      <a:pt x="12" y="28"/>
                    </a:cubicBezTo>
                    <a:cubicBezTo>
                      <a:pt x="5" y="27"/>
                      <a:pt x="0" y="20"/>
                      <a:pt x="2"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p:nvSpPr>
            <p:spPr bwMode="auto">
              <a:xfrm>
                <a:off x="6745288" y="804863"/>
                <a:ext cx="117475" cy="117475"/>
              </a:xfrm>
              <a:custGeom>
                <a:avLst/>
                <a:gdLst>
                  <a:gd name="T0" fmla="*/ 1 w 29"/>
                  <a:gd name="T1" fmla="*/ 12 h 29"/>
                  <a:gd name="T2" fmla="*/ 17 w 29"/>
                  <a:gd name="T3" fmla="*/ 1 h 29"/>
                  <a:gd name="T4" fmla="*/ 28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10" y="0"/>
                      <a:pt x="17" y="1"/>
                    </a:cubicBezTo>
                    <a:cubicBezTo>
                      <a:pt x="24" y="3"/>
                      <a:pt x="29" y="10"/>
                      <a:pt x="28" y="17"/>
                    </a:cubicBezTo>
                    <a:cubicBezTo>
                      <a:pt x="26" y="25"/>
                      <a:pt x="19" y="29"/>
                      <a:pt x="12" y="28"/>
                    </a:cubicBezTo>
                    <a:cubicBezTo>
                      <a:pt x="4" y="26"/>
                      <a:pt x="0" y="19"/>
                      <a:pt x="1"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p:nvSpPr>
            <p:spPr bwMode="auto">
              <a:xfrm>
                <a:off x="7042150" y="1009650"/>
                <a:ext cx="125412" cy="125413"/>
              </a:xfrm>
              <a:custGeom>
                <a:avLst/>
                <a:gdLst>
                  <a:gd name="T0" fmla="*/ 8 w 31"/>
                  <a:gd name="T1" fmla="*/ 4 h 31"/>
                  <a:gd name="T2" fmla="*/ 27 w 31"/>
                  <a:gd name="T3" fmla="*/ 8 h 31"/>
                  <a:gd name="T4" fmla="*/ 23 w 31"/>
                  <a:gd name="T5" fmla="*/ 27 h 31"/>
                  <a:gd name="T6" fmla="*/ 4 w 31"/>
                  <a:gd name="T7" fmla="*/ 23 h 31"/>
                  <a:gd name="T8" fmla="*/ 8 w 31"/>
                  <a:gd name="T9" fmla="*/ 4 h 31"/>
                </a:gdLst>
                <a:ahLst/>
                <a:cxnLst>
                  <a:cxn ang="0">
                    <a:pos x="T0" y="T1"/>
                  </a:cxn>
                  <a:cxn ang="0">
                    <a:pos x="T2" y="T3"/>
                  </a:cxn>
                  <a:cxn ang="0">
                    <a:pos x="T4" y="T5"/>
                  </a:cxn>
                  <a:cxn ang="0">
                    <a:pos x="T6" y="T7"/>
                  </a:cxn>
                  <a:cxn ang="0">
                    <a:pos x="T8" y="T9"/>
                  </a:cxn>
                </a:cxnLst>
                <a:rect l="0" t="0" r="r" b="b"/>
                <a:pathLst>
                  <a:path w="31" h="31">
                    <a:moveTo>
                      <a:pt x="8" y="4"/>
                    </a:moveTo>
                    <a:cubicBezTo>
                      <a:pt x="14" y="0"/>
                      <a:pt x="23" y="2"/>
                      <a:pt x="27" y="8"/>
                    </a:cubicBezTo>
                    <a:cubicBezTo>
                      <a:pt x="31" y="15"/>
                      <a:pt x="29" y="23"/>
                      <a:pt x="23" y="27"/>
                    </a:cubicBezTo>
                    <a:cubicBezTo>
                      <a:pt x="17" y="31"/>
                      <a:pt x="8" y="29"/>
                      <a:pt x="4" y="23"/>
                    </a:cubicBezTo>
                    <a:cubicBezTo>
                      <a:pt x="0" y="17"/>
                      <a:pt x="2"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p:nvSpPr>
            <p:spPr bwMode="auto">
              <a:xfrm>
                <a:off x="6826250" y="676275"/>
                <a:ext cx="120650" cy="120650"/>
              </a:xfrm>
              <a:custGeom>
                <a:avLst/>
                <a:gdLst>
                  <a:gd name="T0" fmla="*/ 8 w 30"/>
                  <a:gd name="T1" fmla="*/ 4 h 30"/>
                  <a:gd name="T2" fmla="*/ 26 w 30"/>
                  <a:gd name="T3" fmla="*/ 8 h 30"/>
                  <a:gd name="T4" fmla="*/ 22 w 30"/>
                  <a:gd name="T5" fmla="*/ 26 h 30"/>
                  <a:gd name="T6" fmla="*/ 4 w 30"/>
                  <a:gd name="T7" fmla="*/ 22 h 30"/>
                  <a:gd name="T8" fmla="*/ 8 w 30"/>
                  <a:gd name="T9" fmla="*/ 4 h 30"/>
                </a:gdLst>
                <a:ahLst/>
                <a:cxnLst>
                  <a:cxn ang="0">
                    <a:pos x="T0" y="T1"/>
                  </a:cxn>
                  <a:cxn ang="0">
                    <a:pos x="T2" y="T3"/>
                  </a:cxn>
                  <a:cxn ang="0">
                    <a:pos x="T4" y="T5"/>
                  </a:cxn>
                  <a:cxn ang="0">
                    <a:pos x="T6" y="T7"/>
                  </a:cxn>
                  <a:cxn ang="0">
                    <a:pos x="T8" y="T9"/>
                  </a:cxn>
                </a:cxnLst>
                <a:rect l="0" t="0" r="r" b="b"/>
                <a:pathLst>
                  <a:path w="30" h="30">
                    <a:moveTo>
                      <a:pt x="8" y="4"/>
                    </a:moveTo>
                    <a:cubicBezTo>
                      <a:pt x="14" y="0"/>
                      <a:pt x="22" y="1"/>
                      <a:pt x="26" y="8"/>
                    </a:cubicBezTo>
                    <a:cubicBezTo>
                      <a:pt x="30" y="14"/>
                      <a:pt x="29" y="22"/>
                      <a:pt x="22" y="26"/>
                    </a:cubicBezTo>
                    <a:cubicBezTo>
                      <a:pt x="16" y="30"/>
                      <a:pt x="8" y="29"/>
                      <a:pt x="4" y="22"/>
                    </a:cubicBezTo>
                    <a:cubicBezTo>
                      <a:pt x="0" y="16"/>
                      <a:pt x="1"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p:nvSpPr>
            <p:spPr bwMode="auto">
              <a:xfrm>
                <a:off x="6765925" y="957263"/>
                <a:ext cx="123825" cy="125413"/>
              </a:xfrm>
              <a:custGeom>
                <a:avLst/>
                <a:gdLst>
                  <a:gd name="T0" fmla="*/ 27 w 31"/>
                  <a:gd name="T1" fmla="*/ 8 h 31"/>
                  <a:gd name="T2" fmla="*/ 23 w 31"/>
                  <a:gd name="T3" fmla="*/ 27 h 31"/>
                  <a:gd name="T4" fmla="*/ 4 w 31"/>
                  <a:gd name="T5" fmla="*/ 23 h 31"/>
                  <a:gd name="T6" fmla="*/ 8 w 31"/>
                  <a:gd name="T7" fmla="*/ 4 h 31"/>
                  <a:gd name="T8" fmla="*/ 27 w 31"/>
                  <a:gd name="T9" fmla="*/ 8 h 31"/>
                </a:gdLst>
                <a:ahLst/>
                <a:cxnLst>
                  <a:cxn ang="0">
                    <a:pos x="T0" y="T1"/>
                  </a:cxn>
                  <a:cxn ang="0">
                    <a:pos x="T2" y="T3"/>
                  </a:cxn>
                  <a:cxn ang="0">
                    <a:pos x="T4" y="T5"/>
                  </a:cxn>
                  <a:cxn ang="0">
                    <a:pos x="T6" y="T7"/>
                  </a:cxn>
                  <a:cxn ang="0">
                    <a:pos x="T8" y="T9"/>
                  </a:cxn>
                </a:cxnLst>
                <a:rect l="0" t="0" r="r" b="b"/>
                <a:pathLst>
                  <a:path w="31" h="31">
                    <a:moveTo>
                      <a:pt x="27" y="8"/>
                    </a:moveTo>
                    <a:cubicBezTo>
                      <a:pt x="31" y="15"/>
                      <a:pt x="29" y="23"/>
                      <a:pt x="23" y="27"/>
                    </a:cubicBezTo>
                    <a:cubicBezTo>
                      <a:pt x="17" y="31"/>
                      <a:pt x="8" y="29"/>
                      <a:pt x="4" y="23"/>
                    </a:cubicBezTo>
                    <a:cubicBezTo>
                      <a:pt x="0" y="17"/>
                      <a:pt x="2" y="8"/>
                      <a:pt x="8" y="4"/>
                    </a:cubicBezTo>
                    <a:cubicBezTo>
                      <a:pt x="14" y="0"/>
                      <a:pt x="23" y="2"/>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32"/>
              <p:cNvSpPr>
                <a:spLocks/>
              </p:cNvSpPr>
              <p:nvPr/>
            </p:nvSpPr>
            <p:spPr bwMode="auto">
              <a:xfrm>
                <a:off x="7102475" y="741363"/>
                <a:ext cx="125412" cy="120650"/>
              </a:xfrm>
              <a:custGeom>
                <a:avLst/>
                <a:gdLst>
                  <a:gd name="T0" fmla="*/ 27 w 31"/>
                  <a:gd name="T1" fmla="*/ 8 h 30"/>
                  <a:gd name="T2" fmla="*/ 23 w 31"/>
                  <a:gd name="T3" fmla="*/ 26 h 30"/>
                  <a:gd name="T4" fmla="*/ 4 w 31"/>
                  <a:gd name="T5" fmla="*/ 22 h 30"/>
                  <a:gd name="T6" fmla="*/ 8 w 31"/>
                  <a:gd name="T7" fmla="*/ 4 h 30"/>
                  <a:gd name="T8" fmla="*/ 27 w 31"/>
                  <a:gd name="T9" fmla="*/ 8 h 30"/>
                </a:gdLst>
                <a:ahLst/>
                <a:cxnLst>
                  <a:cxn ang="0">
                    <a:pos x="T0" y="T1"/>
                  </a:cxn>
                  <a:cxn ang="0">
                    <a:pos x="T2" y="T3"/>
                  </a:cxn>
                  <a:cxn ang="0">
                    <a:pos x="T4" y="T5"/>
                  </a:cxn>
                  <a:cxn ang="0">
                    <a:pos x="T6" y="T7"/>
                  </a:cxn>
                  <a:cxn ang="0">
                    <a:pos x="T8" y="T9"/>
                  </a:cxn>
                </a:cxnLst>
                <a:rect l="0" t="0" r="r" b="b"/>
                <a:pathLst>
                  <a:path w="31" h="30">
                    <a:moveTo>
                      <a:pt x="27" y="8"/>
                    </a:moveTo>
                    <a:cubicBezTo>
                      <a:pt x="31" y="14"/>
                      <a:pt x="29" y="22"/>
                      <a:pt x="23" y="26"/>
                    </a:cubicBezTo>
                    <a:cubicBezTo>
                      <a:pt x="16" y="30"/>
                      <a:pt x="8" y="29"/>
                      <a:pt x="4" y="22"/>
                    </a:cubicBezTo>
                    <a:cubicBezTo>
                      <a:pt x="0" y="16"/>
                      <a:pt x="2" y="8"/>
                      <a:pt x="8" y="4"/>
                    </a:cubicBezTo>
                    <a:cubicBezTo>
                      <a:pt x="14" y="0"/>
                      <a:pt x="22" y="1"/>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0" name="Group 9"/>
            <p:cNvGrpSpPr/>
            <p:nvPr/>
          </p:nvGrpSpPr>
          <p:grpSpPr>
            <a:xfrm>
              <a:off x="1573213" y="1862986"/>
              <a:ext cx="5489575" cy="1130300"/>
              <a:chOff x="1116013" y="684213"/>
              <a:chExt cx="5489575" cy="1130300"/>
            </a:xfrm>
          </p:grpSpPr>
          <p:sp>
            <p:nvSpPr>
              <p:cNvPr id="11" name="Freeform 10"/>
              <p:cNvSpPr>
                <a:spLocks/>
              </p:cNvSpPr>
              <p:nvPr/>
            </p:nvSpPr>
            <p:spPr bwMode="auto">
              <a:xfrm>
                <a:off x="1116013" y="1017588"/>
                <a:ext cx="1155700" cy="776288"/>
              </a:xfrm>
              <a:custGeom>
                <a:avLst/>
                <a:gdLst>
                  <a:gd name="T0" fmla="*/ 277 w 288"/>
                  <a:gd name="T1" fmla="*/ 193 h 193"/>
                  <a:gd name="T2" fmla="*/ 242 w 288"/>
                  <a:gd name="T3" fmla="*/ 193 h 193"/>
                  <a:gd name="T4" fmla="*/ 231 w 288"/>
                  <a:gd name="T5" fmla="*/ 182 h 193"/>
                  <a:gd name="T6" fmla="*/ 231 w 288"/>
                  <a:gd name="T7" fmla="*/ 143 h 193"/>
                  <a:gd name="T8" fmla="*/ 231 w 288"/>
                  <a:gd name="T9" fmla="*/ 79 h 193"/>
                  <a:gd name="T10" fmla="*/ 210 w 288"/>
                  <a:gd name="T11" fmla="*/ 51 h 193"/>
                  <a:gd name="T12" fmla="*/ 170 w 288"/>
                  <a:gd name="T13" fmla="*/ 67 h 193"/>
                  <a:gd name="T14" fmla="*/ 170 w 288"/>
                  <a:gd name="T15" fmla="*/ 143 h 193"/>
                  <a:gd name="T16" fmla="*/ 170 w 288"/>
                  <a:gd name="T17" fmla="*/ 182 h 193"/>
                  <a:gd name="T18" fmla="*/ 159 w 288"/>
                  <a:gd name="T19" fmla="*/ 193 h 193"/>
                  <a:gd name="T20" fmla="*/ 127 w 288"/>
                  <a:gd name="T21" fmla="*/ 193 h 193"/>
                  <a:gd name="T22" fmla="*/ 115 w 288"/>
                  <a:gd name="T23" fmla="*/ 182 h 193"/>
                  <a:gd name="T24" fmla="*/ 115 w 288"/>
                  <a:gd name="T25" fmla="*/ 143 h 193"/>
                  <a:gd name="T26" fmla="*/ 115 w 288"/>
                  <a:gd name="T27" fmla="*/ 79 h 193"/>
                  <a:gd name="T28" fmla="*/ 95 w 288"/>
                  <a:gd name="T29" fmla="*/ 51 h 193"/>
                  <a:gd name="T30" fmla="*/ 58 w 288"/>
                  <a:gd name="T31" fmla="*/ 67 h 193"/>
                  <a:gd name="T32" fmla="*/ 58 w 288"/>
                  <a:gd name="T33" fmla="*/ 143 h 193"/>
                  <a:gd name="T34" fmla="*/ 58 w 288"/>
                  <a:gd name="T35" fmla="*/ 182 h 193"/>
                  <a:gd name="T36" fmla="*/ 47 w 288"/>
                  <a:gd name="T37" fmla="*/ 193 h 193"/>
                  <a:gd name="T38" fmla="*/ 12 w 288"/>
                  <a:gd name="T39" fmla="*/ 193 h 193"/>
                  <a:gd name="T40" fmla="*/ 0 w 288"/>
                  <a:gd name="T41" fmla="*/ 182 h 193"/>
                  <a:gd name="T42" fmla="*/ 0 w 288"/>
                  <a:gd name="T43" fmla="*/ 143 h 193"/>
                  <a:gd name="T44" fmla="*/ 0 w 288"/>
                  <a:gd name="T45" fmla="*/ 16 h 193"/>
                  <a:gd name="T46" fmla="*/ 11 w 288"/>
                  <a:gd name="T47" fmla="*/ 6 h 193"/>
                  <a:gd name="T48" fmla="*/ 43 w 288"/>
                  <a:gd name="T49" fmla="*/ 6 h 193"/>
                  <a:gd name="T50" fmla="*/ 54 w 288"/>
                  <a:gd name="T51" fmla="*/ 14 h 193"/>
                  <a:gd name="T52" fmla="*/ 55 w 288"/>
                  <a:gd name="T53" fmla="*/ 21 h 193"/>
                  <a:gd name="T54" fmla="*/ 110 w 288"/>
                  <a:gd name="T55" fmla="*/ 0 h 193"/>
                  <a:gd name="T56" fmla="*/ 158 w 288"/>
                  <a:gd name="T57" fmla="*/ 26 h 193"/>
                  <a:gd name="T58" fmla="*/ 225 w 288"/>
                  <a:gd name="T59" fmla="*/ 0 h 193"/>
                  <a:gd name="T60" fmla="*/ 281 w 288"/>
                  <a:gd name="T61" fmla="*/ 33 h 193"/>
                  <a:gd name="T62" fmla="*/ 288 w 288"/>
                  <a:gd name="T63" fmla="*/ 93 h 193"/>
                  <a:gd name="T64" fmla="*/ 288 w 288"/>
                  <a:gd name="T65" fmla="*/ 143 h 193"/>
                  <a:gd name="T66" fmla="*/ 288 w 288"/>
                  <a:gd name="T67" fmla="*/ 182 h 193"/>
                  <a:gd name="T68" fmla="*/ 277 w 288"/>
                  <a:gd name="T6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193">
                    <a:moveTo>
                      <a:pt x="277" y="193"/>
                    </a:moveTo>
                    <a:cubicBezTo>
                      <a:pt x="242" y="193"/>
                      <a:pt x="242" y="193"/>
                      <a:pt x="242" y="193"/>
                    </a:cubicBezTo>
                    <a:cubicBezTo>
                      <a:pt x="234" y="193"/>
                      <a:pt x="231" y="191"/>
                      <a:pt x="231" y="182"/>
                    </a:cubicBezTo>
                    <a:cubicBezTo>
                      <a:pt x="231" y="143"/>
                      <a:pt x="231" y="143"/>
                      <a:pt x="231" y="143"/>
                    </a:cubicBezTo>
                    <a:cubicBezTo>
                      <a:pt x="231" y="79"/>
                      <a:pt x="231" y="79"/>
                      <a:pt x="231" y="79"/>
                    </a:cubicBezTo>
                    <a:cubicBezTo>
                      <a:pt x="231" y="64"/>
                      <a:pt x="227" y="51"/>
                      <a:pt x="210" y="51"/>
                    </a:cubicBezTo>
                    <a:cubicBezTo>
                      <a:pt x="196" y="51"/>
                      <a:pt x="180" y="59"/>
                      <a:pt x="170" y="67"/>
                    </a:cubicBezTo>
                    <a:cubicBezTo>
                      <a:pt x="170" y="143"/>
                      <a:pt x="170" y="143"/>
                      <a:pt x="170" y="143"/>
                    </a:cubicBezTo>
                    <a:cubicBezTo>
                      <a:pt x="170" y="182"/>
                      <a:pt x="170" y="182"/>
                      <a:pt x="170" y="182"/>
                    </a:cubicBezTo>
                    <a:cubicBezTo>
                      <a:pt x="170" y="190"/>
                      <a:pt x="167" y="193"/>
                      <a:pt x="159" y="193"/>
                    </a:cubicBezTo>
                    <a:cubicBezTo>
                      <a:pt x="127" y="193"/>
                      <a:pt x="127" y="193"/>
                      <a:pt x="127" y="193"/>
                    </a:cubicBezTo>
                    <a:cubicBezTo>
                      <a:pt x="119" y="193"/>
                      <a:pt x="115" y="191"/>
                      <a:pt x="115" y="182"/>
                    </a:cubicBezTo>
                    <a:cubicBezTo>
                      <a:pt x="115" y="143"/>
                      <a:pt x="115" y="143"/>
                      <a:pt x="115" y="143"/>
                    </a:cubicBezTo>
                    <a:cubicBezTo>
                      <a:pt x="115" y="79"/>
                      <a:pt x="115" y="79"/>
                      <a:pt x="115" y="79"/>
                    </a:cubicBezTo>
                    <a:cubicBezTo>
                      <a:pt x="115" y="64"/>
                      <a:pt x="112" y="51"/>
                      <a:pt x="95" y="51"/>
                    </a:cubicBezTo>
                    <a:cubicBezTo>
                      <a:pt x="82" y="51"/>
                      <a:pt x="69" y="58"/>
                      <a:pt x="58" y="67"/>
                    </a:cubicBezTo>
                    <a:cubicBezTo>
                      <a:pt x="58" y="143"/>
                      <a:pt x="58" y="143"/>
                      <a:pt x="58" y="143"/>
                    </a:cubicBezTo>
                    <a:cubicBezTo>
                      <a:pt x="58" y="182"/>
                      <a:pt x="58" y="182"/>
                      <a:pt x="58" y="182"/>
                    </a:cubicBezTo>
                    <a:cubicBezTo>
                      <a:pt x="58" y="190"/>
                      <a:pt x="55" y="193"/>
                      <a:pt x="47" y="193"/>
                    </a:cubicBezTo>
                    <a:cubicBezTo>
                      <a:pt x="12" y="193"/>
                      <a:pt x="12" y="193"/>
                      <a:pt x="12" y="193"/>
                    </a:cubicBezTo>
                    <a:cubicBezTo>
                      <a:pt x="4" y="193"/>
                      <a:pt x="0" y="191"/>
                      <a:pt x="0" y="182"/>
                    </a:cubicBezTo>
                    <a:cubicBezTo>
                      <a:pt x="0" y="143"/>
                      <a:pt x="0" y="143"/>
                      <a:pt x="0" y="143"/>
                    </a:cubicBezTo>
                    <a:cubicBezTo>
                      <a:pt x="0" y="16"/>
                      <a:pt x="0" y="16"/>
                      <a:pt x="0" y="16"/>
                    </a:cubicBezTo>
                    <a:cubicBezTo>
                      <a:pt x="0" y="9"/>
                      <a:pt x="5" y="6"/>
                      <a:pt x="11" y="6"/>
                    </a:cubicBezTo>
                    <a:cubicBezTo>
                      <a:pt x="43" y="6"/>
                      <a:pt x="43" y="6"/>
                      <a:pt x="43" y="6"/>
                    </a:cubicBezTo>
                    <a:cubicBezTo>
                      <a:pt x="49" y="6"/>
                      <a:pt x="53" y="8"/>
                      <a:pt x="54" y="14"/>
                    </a:cubicBezTo>
                    <a:cubicBezTo>
                      <a:pt x="55" y="21"/>
                      <a:pt x="55" y="21"/>
                      <a:pt x="55" y="21"/>
                    </a:cubicBezTo>
                    <a:cubicBezTo>
                      <a:pt x="70" y="8"/>
                      <a:pt x="90" y="0"/>
                      <a:pt x="110" y="0"/>
                    </a:cubicBezTo>
                    <a:cubicBezTo>
                      <a:pt x="135" y="0"/>
                      <a:pt x="150" y="13"/>
                      <a:pt x="158" y="26"/>
                    </a:cubicBezTo>
                    <a:cubicBezTo>
                      <a:pt x="175" y="9"/>
                      <a:pt x="201" y="0"/>
                      <a:pt x="225" y="0"/>
                    </a:cubicBezTo>
                    <a:cubicBezTo>
                      <a:pt x="255" y="0"/>
                      <a:pt x="274" y="17"/>
                      <a:pt x="281" y="33"/>
                    </a:cubicBezTo>
                    <a:cubicBezTo>
                      <a:pt x="288" y="49"/>
                      <a:pt x="288" y="66"/>
                      <a:pt x="288" y="93"/>
                    </a:cubicBezTo>
                    <a:cubicBezTo>
                      <a:pt x="288" y="143"/>
                      <a:pt x="288" y="143"/>
                      <a:pt x="288" y="143"/>
                    </a:cubicBezTo>
                    <a:cubicBezTo>
                      <a:pt x="288" y="182"/>
                      <a:pt x="288" y="182"/>
                      <a:pt x="288" y="182"/>
                    </a:cubicBezTo>
                    <a:cubicBezTo>
                      <a:pt x="288" y="190"/>
                      <a:pt x="285" y="193"/>
                      <a:pt x="277" y="193"/>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1"/>
              <p:cNvSpPr>
                <a:spLocks noEditPoints="1"/>
              </p:cNvSpPr>
              <p:nvPr/>
            </p:nvSpPr>
            <p:spPr bwMode="auto">
              <a:xfrm>
                <a:off x="2319338" y="1017588"/>
                <a:ext cx="730250" cy="796925"/>
              </a:xfrm>
              <a:custGeom>
                <a:avLst/>
                <a:gdLst>
                  <a:gd name="T0" fmla="*/ 168 w 182"/>
                  <a:gd name="T1" fmla="*/ 115 h 198"/>
                  <a:gd name="T2" fmla="*/ 61 w 182"/>
                  <a:gd name="T3" fmla="*/ 115 h 198"/>
                  <a:gd name="T4" fmla="*/ 110 w 182"/>
                  <a:gd name="T5" fmla="*/ 153 h 198"/>
                  <a:gd name="T6" fmla="*/ 159 w 182"/>
                  <a:gd name="T7" fmla="*/ 143 h 198"/>
                  <a:gd name="T8" fmla="*/ 163 w 182"/>
                  <a:gd name="T9" fmla="*/ 141 h 198"/>
                  <a:gd name="T10" fmla="*/ 169 w 182"/>
                  <a:gd name="T11" fmla="*/ 147 h 198"/>
                  <a:gd name="T12" fmla="*/ 177 w 182"/>
                  <a:gd name="T13" fmla="*/ 177 h 198"/>
                  <a:gd name="T14" fmla="*/ 169 w 182"/>
                  <a:gd name="T15" fmla="*/ 185 h 198"/>
                  <a:gd name="T16" fmla="*/ 100 w 182"/>
                  <a:gd name="T17" fmla="*/ 198 h 198"/>
                  <a:gd name="T18" fmla="*/ 0 w 182"/>
                  <a:gd name="T19" fmla="*/ 99 h 198"/>
                  <a:gd name="T20" fmla="*/ 99 w 182"/>
                  <a:gd name="T21" fmla="*/ 0 h 198"/>
                  <a:gd name="T22" fmla="*/ 159 w 182"/>
                  <a:gd name="T23" fmla="*/ 25 h 198"/>
                  <a:gd name="T24" fmla="*/ 182 w 182"/>
                  <a:gd name="T25" fmla="*/ 99 h 198"/>
                  <a:gd name="T26" fmla="*/ 182 w 182"/>
                  <a:gd name="T27" fmla="*/ 104 h 198"/>
                  <a:gd name="T28" fmla="*/ 168 w 182"/>
                  <a:gd name="T29" fmla="*/ 115 h 198"/>
                  <a:gd name="T30" fmla="*/ 96 w 182"/>
                  <a:gd name="T31" fmla="*/ 45 h 198"/>
                  <a:gd name="T32" fmla="*/ 61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8" y="115"/>
                    </a:moveTo>
                    <a:cubicBezTo>
                      <a:pt x="61" y="115"/>
                      <a:pt x="61" y="115"/>
                      <a:pt x="61" y="115"/>
                    </a:cubicBezTo>
                    <a:cubicBezTo>
                      <a:pt x="65" y="139"/>
                      <a:pt x="87" y="153"/>
                      <a:pt x="110" y="153"/>
                    </a:cubicBezTo>
                    <a:cubicBezTo>
                      <a:pt x="127" y="153"/>
                      <a:pt x="143" y="149"/>
                      <a:pt x="159" y="143"/>
                    </a:cubicBezTo>
                    <a:cubicBezTo>
                      <a:pt x="160" y="142"/>
                      <a:pt x="162" y="141"/>
                      <a:pt x="163" y="141"/>
                    </a:cubicBezTo>
                    <a:cubicBezTo>
                      <a:pt x="167" y="141"/>
                      <a:pt x="169" y="144"/>
                      <a:pt x="169" y="147"/>
                    </a:cubicBezTo>
                    <a:cubicBezTo>
                      <a:pt x="171" y="153"/>
                      <a:pt x="177" y="171"/>
                      <a:pt x="177" y="177"/>
                    </a:cubicBezTo>
                    <a:cubicBezTo>
                      <a:pt x="177" y="182"/>
                      <a:pt x="173" y="183"/>
                      <a:pt x="169" y="185"/>
                    </a:cubicBezTo>
                    <a:cubicBezTo>
                      <a:pt x="149" y="195"/>
                      <a:pt x="122" y="198"/>
                      <a:pt x="100" y="198"/>
                    </a:cubicBezTo>
                    <a:cubicBezTo>
                      <a:pt x="39" y="198"/>
                      <a:pt x="0" y="161"/>
                      <a:pt x="0" y="99"/>
                    </a:cubicBezTo>
                    <a:cubicBezTo>
                      <a:pt x="0" y="39"/>
                      <a:pt x="40" y="0"/>
                      <a:pt x="99" y="0"/>
                    </a:cubicBezTo>
                    <a:cubicBezTo>
                      <a:pt x="124" y="0"/>
                      <a:pt x="145" y="9"/>
                      <a:pt x="159" y="25"/>
                    </a:cubicBezTo>
                    <a:cubicBezTo>
                      <a:pt x="178" y="45"/>
                      <a:pt x="182" y="72"/>
                      <a:pt x="182" y="99"/>
                    </a:cubicBezTo>
                    <a:cubicBezTo>
                      <a:pt x="182" y="104"/>
                      <a:pt x="182" y="104"/>
                      <a:pt x="182" y="104"/>
                    </a:cubicBezTo>
                    <a:cubicBezTo>
                      <a:pt x="182" y="113"/>
                      <a:pt x="178" y="115"/>
                      <a:pt x="168" y="115"/>
                    </a:cubicBezTo>
                    <a:moveTo>
                      <a:pt x="96" y="45"/>
                    </a:moveTo>
                    <a:cubicBezTo>
                      <a:pt x="77" y="45"/>
                      <a:pt x="64" y="60"/>
                      <a:pt x="61" y="78"/>
                    </a:cubicBezTo>
                    <a:cubicBezTo>
                      <a:pt x="126" y="78"/>
                      <a:pt x="126" y="78"/>
                      <a:pt x="126" y="78"/>
                    </a:cubicBezTo>
                    <a:cubicBezTo>
                      <a:pt x="126" y="62"/>
                      <a:pt x="116" y="45"/>
                      <a:pt x="96" y="45"/>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2"/>
              <p:cNvSpPr>
                <a:spLocks noEditPoints="1"/>
              </p:cNvSpPr>
              <p:nvPr/>
            </p:nvSpPr>
            <p:spPr bwMode="auto">
              <a:xfrm>
                <a:off x="3098800" y="684213"/>
                <a:ext cx="741362" cy="1130300"/>
              </a:xfrm>
              <a:custGeom>
                <a:avLst/>
                <a:gdLst>
                  <a:gd name="T0" fmla="*/ 175 w 185"/>
                  <a:gd name="T1" fmla="*/ 276 h 281"/>
                  <a:gd name="T2" fmla="*/ 142 w 185"/>
                  <a:gd name="T3" fmla="*/ 276 h 281"/>
                  <a:gd name="T4" fmla="*/ 132 w 185"/>
                  <a:gd name="T5" fmla="*/ 269 h 281"/>
                  <a:gd name="T6" fmla="*/ 131 w 185"/>
                  <a:gd name="T7" fmla="*/ 261 h 281"/>
                  <a:gd name="T8" fmla="*/ 82 w 185"/>
                  <a:gd name="T9" fmla="*/ 281 h 281"/>
                  <a:gd name="T10" fmla="*/ 0 w 185"/>
                  <a:gd name="T11" fmla="*/ 186 h 281"/>
                  <a:gd name="T12" fmla="*/ 84 w 185"/>
                  <a:gd name="T13" fmla="*/ 83 h 281"/>
                  <a:gd name="T14" fmla="*/ 127 w 185"/>
                  <a:gd name="T15" fmla="*/ 98 h 281"/>
                  <a:gd name="T16" fmla="*/ 127 w 185"/>
                  <a:gd name="T17" fmla="*/ 17 h 281"/>
                  <a:gd name="T18" fmla="*/ 136 w 185"/>
                  <a:gd name="T19" fmla="*/ 5 h 281"/>
                  <a:gd name="T20" fmla="*/ 174 w 185"/>
                  <a:gd name="T21" fmla="*/ 0 h 281"/>
                  <a:gd name="T22" fmla="*/ 177 w 185"/>
                  <a:gd name="T23" fmla="*/ 0 h 281"/>
                  <a:gd name="T24" fmla="*/ 185 w 185"/>
                  <a:gd name="T25" fmla="*/ 8 h 281"/>
                  <a:gd name="T26" fmla="*/ 185 w 185"/>
                  <a:gd name="T27" fmla="*/ 266 h 281"/>
                  <a:gd name="T28" fmla="*/ 175 w 185"/>
                  <a:gd name="T29" fmla="*/ 276 h 281"/>
                  <a:gd name="T30" fmla="*/ 127 w 185"/>
                  <a:gd name="T31" fmla="*/ 142 h 281"/>
                  <a:gd name="T32" fmla="*/ 97 w 185"/>
                  <a:gd name="T33" fmla="*/ 130 h 281"/>
                  <a:gd name="T34" fmla="*/ 60 w 185"/>
                  <a:gd name="T35" fmla="*/ 182 h 281"/>
                  <a:gd name="T36" fmla="*/ 96 w 185"/>
                  <a:gd name="T37" fmla="*/ 234 h 281"/>
                  <a:gd name="T38" fmla="*/ 127 w 185"/>
                  <a:gd name="T39" fmla="*/ 221 h 281"/>
                  <a:gd name="T40" fmla="*/ 127 w 185"/>
                  <a:gd name="T41" fmla="*/ 14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281">
                    <a:moveTo>
                      <a:pt x="175" y="276"/>
                    </a:moveTo>
                    <a:cubicBezTo>
                      <a:pt x="142" y="276"/>
                      <a:pt x="142" y="276"/>
                      <a:pt x="142" y="276"/>
                    </a:cubicBezTo>
                    <a:cubicBezTo>
                      <a:pt x="136" y="276"/>
                      <a:pt x="133" y="273"/>
                      <a:pt x="132" y="269"/>
                    </a:cubicBezTo>
                    <a:cubicBezTo>
                      <a:pt x="131" y="261"/>
                      <a:pt x="131" y="261"/>
                      <a:pt x="131" y="261"/>
                    </a:cubicBezTo>
                    <a:cubicBezTo>
                      <a:pt x="122" y="271"/>
                      <a:pt x="101" y="281"/>
                      <a:pt x="82" y="281"/>
                    </a:cubicBezTo>
                    <a:cubicBezTo>
                      <a:pt x="27" y="281"/>
                      <a:pt x="0" y="238"/>
                      <a:pt x="0" y="186"/>
                    </a:cubicBezTo>
                    <a:cubicBezTo>
                      <a:pt x="0" y="135"/>
                      <a:pt x="27" y="83"/>
                      <a:pt x="84" y="83"/>
                    </a:cubicBezTo>
                    <a:cubicBezTo>
                      <a:pt x="101" y="83"/>
                      <a:pt x="117" y="89"/>
                      <a:pt x="127" y="98"/>
                    </a:cubicBezTo>
                    <a:cubicBezTo>
                      <a:pt x="127" y="17"/>
                      <a:pt x="127" y="17"/>
                      <a:pt x="127" y="17"/>
                    </a:cubicBezTo>
                    <a:cubicBezTo>
                      <a:pt x="127" y="10"/>
                      <a:pt x="129" y="6"/>
                      <a:pt x="136" y="5"/>
                    </a:cubicBezTo>
                    <a:cubicBezTo>
                      <a:pt x="174" y="0"/>
                      <a:pt x="174" y="0"/>
                      <a:pt x="174" y="0"/>
                    </a:cubicBezTo>
                    <a:cubicBezTo>
                      <a:pt x="175" y="0"/>
                      <a:pt x="176" y="0"/>
                      <a:pt x="177" y="0"/>
                    </a:cubicBezTo>
                    <a:cubicBezTo>
                      <a:pt x="183" y="0"/>
                      <a:pt x="185" y="3"/>
                      <a:pt x="185" y="8"/>
                    </a:cubicBezTo>
                    <a:cubicBezTo>
                      <a:pt x="185" y="266"/>
                      <a:pt x="185" y="266"/>
                      <a:pt x="185" y="266"/>
                    </a:cubicBezTo>
                    <a:cubicBezTo>
                      <a:pt x="185" y="273"/>
                      <a:pt x="180" y="276"/>
                      <a:pt x="175" y="276"/>
                    </a:cubicBezTo>
                    <a:moveTo>
                      <a:pt x="127" y="142"/>
                    </a:moveTo>
                    <a:cubicBezTo>
                      <a:pt x="120" y="135"/>
                      <a:pt x="108" y="130"/>
                      <a:pt x="97" y="130"/>
                    </a:cubicBezTo>
                    <a:cubicBezTo>
                      <a:pt x="69" y="130"/>
                      <a:pt x="60" y="159"/>
                      <a:pt x="60" y="182"/>
                    </a:cubicBezTo>
                    <a:cubicBezTo>
                      <a:pt x="60" y="206"/>
                      <a:pt x="66" y="234"/>
                      <a:pt x="96" y="234"/>
                    </a:cubicBezTo>
                    <a:cubicBezTo>
                      <a:pt x="107" y="234"/>
                      <a:pt x="121" y="227"/>
                      <a:pt x="127" y="221"/>
                    </a:cubicBezTo>
                    <a:lnTo>
                      <a:pt x="127" y="142"/>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3"/>
              <p:cNvSpPr>
                <a:spLocks/>
              </p:cNvSpPr>
              <p:nvPr/>
            </p:nvSpPr>
            <p:spPr bwMode="auto">
              <a:xfrm>
                <a:off x="3973513" y="820738"/>
                <a:ext cx="473075" cy="993775"/>
              </a:xfrm>
              <a:custGeom>
                <a:avLst/>
                <a:gdLst>
                  <a:gd name="T0" fmla="*/ 1 w 118"/>
                  <a:gd name="T1" fmla="*/ 14 h 247"/>
                  <a:gd name="T2" fmla="*/ 13 w 118"/>
                  <a:gd name="T3" fmla="*/ 4 h 247"/>
                  <a:gd name="T4" fmla="*/ 47 w 118"/>
                  <a:gd name="T5" fmla="*/ 0 h 247"/>
                  <a:gd name="T6" fmla="*/ 49 w 118"/>
                  <a:gd name="T7" fmla="*/ 0 h 247"/>
                  <a:gd name="T8" fmla="*/ 58 w 118"/>
                  <a:gd name="T9" fmla="*/ 10 h 247"/>
                  <a:gd name="T10" fmla="*/ 58 w 118"/>
                  <a:gd name="T11" fmla="*/ 55 h 247"/>
                  <a:gd name="T12" fmla="*/ 100 w 118"/>
                  <a:gd name="T13" fmla="*/ 55 h 247"/>
                  <a:gd name="T14" fmla="*/ 109 w 118"/>
                  <a:gd name="T15" fmla="*/ 63 h 247"/>
                  <a:gd name="T16" fmla="*/ 109 w 118"/>
                  <a:gd name="T17" fmla="*/ 85 h 247"/>
                  <a:gd name="T18" fmla="*/ 100 w 118"/>
                  <a:gd name="T19" fmla="*/ 94 h 247"/>
                  <a:gd name="T20" fmla="*/ 58 w 118"/>
                  <a:gd name="T21" fmla="*/ 94 h 247"/>
                  <a:gd name="T22" fmla="*/ 58 w 118"/>
                  <a:gd name="T23" fmla="*/ 169 h 247"/>
                  <a:gd name="T24" fmla="*/ 78 w 118"/>
                  <a:gd name="T25" fmla="*/ 202 h 247"/>
                  <a:gd name="T26" fmla="*/ 102 w 118"/>
                  <a:gd name="T27" fmla="*/ 197 h 247"/>
                  <a:gd name="T28" fmla="*/ 108 w 118"/>
                  <a:gd name="T29" fmla="*/ 196 h 247"/>
                  <a:gd name="T30" fmla="*/ 113 w 118"/>
                  <a:gd name="T31" fmla="*/ 201 h 247"/>
                  <a:gd name="T32" fmla="*/ 118 w 118"/>
                  <a:gd name="T33" fmla="*/ 226 h 247"/>
                  <a:gd name="T34" fmla="*/ 118 w 118"/>
                  <a:gd name="T35" fmla="*/ 229 h 247"/>
                  <a:gd name="T36" fmla="*/ 112 w 118"/>
                  <a:gd name="T37" fmla="*/ 237 h 247"/>
                  <a:gd name="T38" fmla="*/ 63 w 118"/>
                  <a:gd name="T39" fmla="*/ 247 h 247"/>
                  <a:gd name="T40" fmla="*/ 13 w 118"/>
                  <a:gd name="T41" fmla="*/ 230 h 247"/>
                  <a:gd name="T42" fmla="*/ 0 w 118"/>
                  <a:gd name="T43" fmla="*/ 168 h 247"/>
                  <a:gd name="T44" fmla="*/ 1 w 118"/>
                  <a:gd name="T45" fmla="*/ 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247">
                    <a:moveTo>
                      <a:pt x="1" y="14"/>
                    </a:moveTo>
                    <a:cubicBezTo>
                      <a:pt x="1" y="7"/>
                      <a:pt x="6" y="5"/>
                      <a:pt x="13" y="4"/>
                    </a:cubicBezTo>
                    <a:cubicBezTo>
                      <a:pt x="47" y="0"/>
                      <a:pt x="47" y="0"/>
                      <a:pt x="47" y="0"/>
                    </a:cubicBezTo>
                    <a:cubicBezTo>
                      <a:pt x="49" y="0"/>
                      <a:pt x="49" y="0"/>
                      <a:pt x="49" y="0"/>
                    </a:cubicBezTo>
                    <a:cubicBezTo>
                      <a:pt x="55" y="0"/>
                      <a:pt x="58" y="3"/>
                      <a:pt x="58" y="10"/>
                    </a:cubicBezTo>
                    <a:cubicBezTo>
                      <a:pt x="58" y="55"/>
                      <a:pt x="58" y="55"/>
                      <a:pt x="58" y="55"/>
                    </a:cubicBezTo>
                    <a:cubicBezTo>
                      <a:pt x="100" y="55"/>
                      <a:pt x="100" y="55"/>
                      <a:pt x="100" y="55"/>
                    </a:cubicBezTo>
                    <a:cubicBezTo>
                      <a:pt x="105" y="55"/>
                      <a:pt x="109" y="57"/>
                      <a:pt x="109" y="63"/>
                    </a:cubicBezTo>
                    <a:cubicBezTo>
                      <a:pt x="109" y="85"/>
                      <a:pt x="109" y="85"/>
                      <a:pt x="109" y="85"/>
                    </a:cubicBezTo>
                    <a:cubicBezTo>
                      <a:pt x="109" y="91"/>
                      <a:pt x="105" y="94"/>
                      <a:pt x="100" y="94"/>
                    </a:cubicBezTo>
                    <a:cubicBezTo>
                      <a:pt x="58" y="94"/>
                      <a:pt x="58" y="94"/>
                      <a:pt x="58" y="94"/>
                    </a:cubicBezTo>
                    <a:cubicBezTo>
                      <a:pt x="58" y="169"/>
                      <a:pt x="58" y="169"/>
                      <a:pt x="58" y="169"/>
                    </a:cubicBezTo>
                    <a:cubicBezTo>
                      <a:pt x="58" y="189"/>
                      <a:pt x="61" y="202"/>
                      <a:pt x="78" y="202"/>
                    </a:cubicBezTo>
                    <a:cubicBezTo>
                      <a:pt x="87" y="202"/>
                      <a:pt x="95" y="199"/>
                      <a:pt x="102" y="197"/>
                    </a:cubicBezTo>
                    <a:cubicBezTo>
                      <a:pt x="105" y="196"/>
                      <a:pt x="106" y="196"/>
                      <a:pt x="108" y="196"/>
                    </a:cubicBezTo>
                    <a:cubicBezTo>
                      <a:pt x="111" y="196"/>
                      <a:pt x="112" y="198"/>
                      <a:pt x="113" y="201"/>
                    </a:cubicBezTo>
                    <a:cubicBezTo>
                      <a:pt x="118" y="226"/>
                      <a:pt x="118" y="226"/>
                      <a:pt x="118" y="226"/>
                    </a:cubicBezTo>
                    <a:cubicBezTo>
                      <a:pt x="118" y="227"/>
                      <a:pt x="118" y="228"/>
                      <a:pt x="118" y="229"/>
                    </a:cubicBezTo>
                    <a:cubicBezTo>
                      <a:pt x="118" y="234"/>
                      <a:pt x="116" y="235"/>
                      <a:pt x="112" y="237"/>
                    </a:cubicBezTo>
                    <a:cubicBezTo>
                      <a:pt x="97" y="244"/>
                      <a:pt x="80" y="247"/>
                      <a:pt x="63" y="247"/>
                    </a:cubicBezTo>
                    <a:cubicBezTo>
                      <a:pt x="41" y="247"/>
                      <a:pt x="24" y="242"/>
                      <a:pt x="13" y="230"/>
                    </a:cubicBezTo>
                    <a:cubicBezTo>
                      <a:pt x="1" y="215"/>
                      <a:pt x="0" y="200"/>
                      <a:pt x="0" y="168"/>
                    </a:cubicBezTo>
                    <a:lnTo>
                      <a:pt x="1" y="14"/>
                    </a:lnTo>
                    <a:close/>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4"/>
              <p:cNvSpPr>
                <a:spLocks noEditPoints="1"/>
              </p:cNvSpPr>
              <p:nvPr/>
            </p:nvSpPr>
            <p:spPr bwMode="auto">
              <a:xfrm>
                <a:off x="4433888" y="1017588"/>
                <a:ext cx="730250" cy="796925"/>
              </a:xfrm>
              <a:custGeom>
                <a:avLst/>
                <a:gdLst>
                  <a:gd name="T0" fmla="*/ 169 w 182"/>
                  <a:gd name="T1" fmla="*/ 115 h 198"/>
                  <a:gd name="T2" fmla="*/ 61 w 182"/>
                  <a:gd name="T3" fmla="*/ 115 h 198"/>
                  <a:gd name="T4" fmla="*/ 110 w 182"/>
                  <a:gd name="T5" fmla="*/ 153 h 198"/>
                  <a:gd name="T6" fmla="*/ 159 w 182"/>
                  <a:gd name="T7" fmla="*/ 143 h 198"/>
                  <a:gd name="T8" fmla="*/ 164 w 182"/>
                  <a:gd name="T9" fmla="*/ 141 h 198"/>
                  <a:gd name="T10" fmla="*/ 170 w 182"/>
                  <a:gd name="T11" fmla="*/ 147 h 198"/>
                  <a:gd name="T12" fmla="*/ 177 w 182"/>
                  <a:gd name="T13" fmla="*/ 177 h 198"/>
                  <a:gd name="T14" fmla="*/ 170 w 182"/>
                  <a:gd name="T15" fmla="*/ 185 h 198"/>
                  <a:gd name="T16" fmla="*/ 100 w 182"/>
                  <a:gd name="T17" fmla="*/ 198 h 198"/>
                  <a:gd name="T18" fmla="*/ 0 w 182"/>
                  <a:gd name="T19" fmla="*/ 99 h 198"/>
                  <a:gd name="T20" fmla="*/ 100 w 182"/>
                  <a:gd name="T21" fmla="*/ 0 h 198"/>
                  <a:gd name="T22" fmla="*/ 159 w 182"/>
                  <a:gd name="T23" fmla="*/ 25 h 198"/>
                  <a:gd name="T24" fmla="*/ 182 w 182"/>
                  <a:gd name="T25" fmla="*/ 99 h 198"/>
                  <a:gd name="T26" fmla="*/ 182 w 182"/>
                  <a:gd name="T27" fmla="*/ 104 h 198"/>
                  <a:gd name="T28" fmla="*/ 169 w 182"/>
                  <a:gd name="T29" fmla="*/ 115 h 198"/>
                  <a:gd name="T30" fmla="*/ 96 w 182"/>
                  <a:gd name="T31" fmla="*/ 45 h 198"/>
                  <a:gd name="T32" fmla="*/ 62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9" y="115"/>
                    </a:moveTo>
                    <a:cubicBezTo>
                      <a:pt x="61" y="115"/>
                      <a:pt x="61" y="115"/>
                      <a:pt x="61" y="115"/>
                    </a:cubicBezTo>
                    <a:cubicBezTo>
                      <a:pt x="65" y="139"/>
                      <a:pt x="87" y="153"/>
                      <a:pt x="110" y="153"/>
                    </a:cubicBezTo>
                    <a:cubicBezTo>
                      <a:pt x="127" y="153"/>
                      <a:pt x="144" y="149"/>
                      <a:pt x="159" y="143"/>
                    </a:cubicBezTo>
                    <a:cubicBezTo>
                      <a:pt x="160" y="142"/>
                      <a:pt x="162" y="141"/>
                      <a:pt x="164" y="141"/>
                    </a:cubicBezTo>
                    <a:cubicBezTo>
                      <a:pt x="167" y="141"/>
                      <a:pt x="169" y="144"/>
                      <a:pt x="170" y="147"/>
                    </a:cubicBezTo>
                    <a:cubicBezTo>
                      <a:pt x="171" y="153"/>
                      <a:pt x="177" y="171"/>
                      <a:pt x="177" y="177"/>
                    </a:cubicBezTo>
                    <a:cubicBezTo>
                      <a:pt x="177" y="182"/>
                      <a:pt x="174" y="183"/>
                      <a:pt x="170" y="185"/>
                    </a:cubicBezTo>
                    <a:cubicBezTo>
                      <a:pt x="149" y="195"/>
                      <a:pt x="122" y="198"/>
                      <a:pt x="100" y="198"/>
                    </a:cubicBezTo>
                    <a:cubicBezTo>
                      <a:pt x="39" y="198"/>
                      <a:pt x="0" y="161"/>
                      <a:pt x="0" y="99"/>
                    </a:cubicBezTo>
                    <a:cubicBezTo>
                      <a:pt x="0" y="39"/>
                      <a:pt x="40" y="0"/>
                      <a:pt x="100" y="0"/>
                    </a:cubicBezTo>
                    <a:cubicBezTo>
                      <a:pt x="124" y="0"/>
                      <a:pt x="145" y="9"/>
                      <a:pt x="159" y="25"/>
                    </a:cubicBezTo>
                    <a:cubicBezTo>
                      <a:pt x="179" y="45"/>
                      <a:pt x="182" y="72"/>
                      <a:pt x="182" y="99"/>
                    </a:cubicBezTo>
                    <a:cubicBezTo>
                      <a:pt x="182" y="104"/>
                      <a:pt x="182" y="104"/>
                      <a:pt x="182" y="104"/>
                    </a:cubicBezTo>
                    <a:cubicBezTo>
                      <a:pt x="182" y="113"/>
                      <a:pt x="178" y="115"/>
                      <a:pt x="169" y="115"/>
                    </a:cubicBezTo>
                    <a:moveTo>
                      <a:pt x="96" y="45"/>
                    </a:moveTo>
                    <a:cubicBezTo>
                      <a:pt x="77" y="45"/>
                      <a:pt x="64" y="60"/>
                      <a:pt x="62" y="78"/>
                    </a:cubicBezTo>
                    <a:cubicBezTo>
                      <a:pt x="126" y="78"/>
                      <a:pt x="126" y="78"/>
                      <a:pt x="126" y="78"/>
                    </a:cubicBezTo>
                    <a:cubicBezTo>
                      <a:pt x="126" y="62"/>
                      <a:pt x="116" y="45"/>
                      <a:pt x="96" y="45"/>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5"/>
              <p:cNvSpPr>
                <a:spLocks/>
              </p:cNvSpPr>
              <p:nvPr/>
            </p:nvSpPr>
            <p:spPr bwMode="auto">
              <a:xfrm>
                <a:off x="5200650" y="1017588"/>
                <a:ext cx="642937" cy="796925"/>
              </a:xfrm>
              <a:custGeom>
                <a:avLst/>
                <a:gdLst>
                  <a:gd name="T0" fmla="*/ 154 w 160"/>
                  <a:gd name="T1" fmla="*/ 187 h 198"/>
                  <a:gd name="T2" fmla="*/ 95 w 160"/>
                  <a:gd name="T3" fmla="*/ 198 h 198"/>
                  <a:gd name="T4" fmla="*/ 0 w 160"/>
                  <a:gd name="T5" fmla="*/ 103 h 198"/>
                  <a:gd name="T6" fmla="*/ 99 w 160"/>
                  <a:gd name="T7" fmla="*/ 0 h 198"/>
                  <a:gd name="T8" fmla="*/ 152 w 160"/>
                  <a:gd name="T9" fmla="*/ 11 h 198"/>
                  <a:gd name="T10" fmla="*/ 157 w 160"/>
                  <a:gd name="T11" fmla="*/ 18 h 198"/>
                  <a:gd name="T12" fmla="*/ 157 w 160"/>
                  <a:gd name="T13" fmla="*/ 22 h 198"/>
                  <a:gd name="T14" fmla="*/ 150 w 160"/>
                  <a:gd name="T15" fmla="*/ 50 h 198"/>
                  <a:gd name="T16" fmla="*/ 145 w 160"/>
                  <a:gd name="T17" fmla="*/ 55 h 198"/>
                  <a:gd name="T18" fmla="*/ 140 w 160"/>
                  <a:gd name="T19" fmla="*/ 54 h 198"/>
                  <a:gd name="T20" fmla="*/ 106 w 160"/>
                  <a:gd name="T21" fmla="*/ 46 h 198"/>
                  <a:gd name="T22" fmla="*/ 60 w 160"/>
                  <a:gd name="T23" fmla="*/ 99 h 198"/>
                  <a:gd name="T24" fmla="*/ 103 w 160"/>
                  <a:gd name="T25" fmla="*/ 153 h 198"/>
                  <a:gd name="T26" fmla="*/ 142 w 160"/>
                  <a:gd name="T27" fmla="*/ 145 h 198"/>
                  <a:gd name="T28" fmla="*/ 146 w 160"/>
                  <a:gd name="T29" fmla="*/ 144 h 198"/>
                  <a:gd name="T30" fmla="*/ 152 w 160"/>
                  <a:gd name="T31" fmla="*/ 149 h 198"/>
                  <a:gd name="T32" fmla="*/ 160 w 160"/>
                  <a:gd name="T33" fmla="*/ 180 h 198"/>
                  <a:gd name="T34" fmla="*/ 154 w 160"/>
                  <a:gd name="T35"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8">
                    <a:moveTo>
                      <a:pt x="154" y="187"/>
                    </a:moveTo>
                    <a:cubicBezTo>
                      <a:pt x="133" y="196"/>
                      <a:pt x="117" y="198"/>
                      <a:pt x="95" y="198"/>
                    </a:cubicBezTo>
                    <a:cubicBezTo>
                      <a:pt x="36" y="198"/>
                      <a:pt x="0" y="163"/>
                      <a:pt x="0" y="103"/>
                    </a:cubicBezTo>
                    <a:cubicBezTo>
                      <a:pt x="0" y="40"/>
                      <a:pt x="38" y="0"/>
                      <a:pt x="99" y="0"/>
                    </a:cubicBezTo>
                    <a:cubicBezTo>
                      <a:pt x="117" y="0"/>
                      <a:pt x="134" y="3"/>
                      <a:pt x="152" y="11"/>
                    </a:cubicBezTo>
                    <a:cubicBezTo>
                      <a:pt x="156" y="12"/>
                      <a:pt x="157" y="14"/>
                      <a:pt x="157" y="18"/>
                    </a:cubicBezTo>
                    <a:cubicBezTo>
                      <a:pt x="157" y="19"/>
                      <a:pt x="157" y="20"/>
                      <a:pt x="157" y="22"/>
                    </a:cubicBezTo>
                    <a:cubicBezTo>
                      <a:pt x="150" y="50"/>
                      <a:pt x="150" y="50"/>
                      <a:pt x="150" y="50"/>
                    </a:cubicBezTo>
                    <a:cubicBezTo>
                      <a:pt x="150" y="54"/>
                      <a:pt x="148" y="55"/>
                      <a:pt x="145" y="55"/>
                    </a:cubicBezTo>
                    <a:cubicBezTo>
                      <a:pt x="144" y="55"/>
                      <a:pt x="142" y="54"/>
                      <a:pt x="140" y="54"/>
                    </a:cubicBezTo>
                    <a:cubicBezTo>
                      <a:pt x="129" y="49"/>
                      <a:pt x="118" y="46"/>
                      <a:pt x="106" y="46"/>
                    </a:cubicBezTo>
                    <a:cubicBezTo>
                      <a:pt x="76" y="46"/>
                      <a:pt x="60" y="66"/>
                      <a:pt x="60" y="99"/>
                    </a:cubicBezTo>
                    <a:cubicBezTo>
                      <a:pt x="60" y="134"/>
                      <a:pt x="77" y="153"/>
                      <a:pt x="103" y="153"/>
                    </a:cubicBezTo>
                    <a:cubicBezTo>
                      <a:pt x="120" y="153"/>
                      <a:pt x="127" y="151"/>
                      <a:pt x="142" y="145"/>
                    </a:cubicBezTo>
                    <a:cubicBezTo>
                      <a:pt x="143" y="145"/>
                      <a:pt x="145" y="144"/>
                      <a:pt x="146" y="144"/>
                    </a:cubicBezTo>
                    <a:cubicBezTo>
                      <a:pt x="149" y="144"/>
                      <a:pt x="151" y="146"/>
                      <a:pt x="152" y="149"/>
                    </a:cubicBezTo>
                    <a:cubicBezTo>
                      <a:pt x="154" y="156"/>
                      <a:pt x="160" y="174"/>
                      <a:pt x="160" y="180"/>
                    </a:cubicBezTo>
                    <a:cubicBezTo>
                      <a:pt x="160" y="184"/>
                      <a:pt x="157" y="185"/>
                      <a:pt x="154" y="187"/>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6"/>
              <p:cNvSpPr>
                <a:spLocks/>
              </p:cNvSpPr>
              <p:nvPr/>
            </p:nvSpPr>
            <p:spPr bwMode="auto">
              <a:xfrm>
                <a:off x="5891213" y="684213"/>
                <a:ext cx="714375" cy="1109663"/>
              </a:xfrm>
              <a:custGeom>
                <a:avLst/>
                <a:gdLst>
                  <a:gd name="T0" fmla="*/ 172 w 178"/>
                  <a:gd name="T1" fmla="*/ 276 h 276"/>
                  <a:gd name="T2" fmla="*/ 127 w 178"/>
                  <a:gd name="T3" fmla="*/ 276 h 276"/>
                  <a:gd name="T4" fmla="*/ 120 w 178"/>
                  <a:gd name="T5" fmla="*/ 269 h 276"/>
                  <a:gd name="T6" fmla="*/ 120 w 178"/>
                  <a:gd name="T7" fmla="*/ 162 h 276"/>
                  <a:gd name="T8" fmla="*/ 98 w 178"/>
                  <a:gd name="T9" fmla="*/ 135 h 276"/>
                  <a:gd name="T10" fmla="*/ 58 w 178"/>
                  <a:gd name="T11" fmla="*/ 150 h 276"/>
                  <a:gd name="T12" fmla="*/ 58 w 178"/>
                  <a:gd name="T13" fmla="*/ 269 h 276"/>
                  <a:gd name="T14" fmla="*/ 50 w 178"/>
                  <a:gd name="T15" fmla="*/ 276 h 276"/>
                  <a:gd name="T16" fmla="*/ 7 w 178"/>
                  <a:gd name="T17" fmla="*/ 276 h 276"/>
                  <a:gd name="T18" fmla="*/ 0 w 178"/>
                  <a:gd name="T19" fmla="*/ 269 h 276"/>
                  <a:gd name="T20" fmla="*/ 0 w 178"/>
                  <a:gd name="T21" fmla="*/ 16 h 276"/>
                  <a:gd name="T22" fmla="*/ 10 w 178"/>
                  <a:gd name="T23" fmla="*/ 5 h 276"/>
                  <a:gd name="T24" fmla="*/ 45 w 178"/>
                  <a:gd name="T25" fmla="*/ 1 h 276"/>
                  <a:gd name="T26" fmla="*/ 51 w 178"/>
                  <a:gd name="T27" fmla="*/ 0 h 276"/>
                  <a:gd name="T28" fmla="*/ 58 w 178"/>
                  <a:gd name="T29" fmla="*/ 8 h 276"/>
                  <a:gd name="T30" fmla="*/ 58 w 178"/>
                  <a:gd name="T31" fmla="*/ 103 h 276"/>
                  <a:gd name="T32" fmla="*/ 117 w 178"/>
                  <a:gd name="T33" fmla="*/ 83 h 276"/>
                  <a:gd name="T34" fmla="*/ 178 w 178"/>
                  <a:gd name="T35" fmla="*/ 152 h 276"/>
                  <a:gd name="T36" fmla="*/ 178 w 178"/>
                  <a:gd name="T37" fmla="*/ 269 h 276"/>
                  <a:gd name="T38" fmla="*/ 172 w 178"/>
                  <a:gd name="T39"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76">
                    <a:moveTo>
                      <a:pt x="172" y="276"/>
                    </a:moveTo>
                    <a:cubicBezTo>
                      <a:pt x="127" y="276"/>
                      <a:pt x="127" y="276"/>
                      <a:pt x="127" y="276"/>
                    </a:cubicBezTo>
                    <a:cubicBezTo>
                      <a:pt x="121" y="276"/>
                      <a:pt x="120" y="276"/>
                      <a:pt x="120" y="269"/>
                    </a:cubicBezTo>
                    <a:cubicBezTo>
                      <a:pt x="120" y="162"/>
                      <a:pt x="120" y="162"/>
                      <a:pt x="120" y="162"/>
                    </a:cubicBezTo>
                    <a:cubicBezTo>
                      <a:pt x="120" y="146"/>
                      <a:pt x="115" y="135"/>
                      <a:pt x="98" y="135"/>
                    </a:cubicBezTo>
                    <a:cubicBezTo>
                      <a:pt x="85" y="135"/>
                      <a:pt x="69" y="141"/>
                      <a:pt x="58" y="150"/>
                    </a:cubicBezTo>
                    <a:cubicBezTo>
                      <a:pt x="58" y="269"/>
                      <a:pt x="58" y="269"/>
                      <a:pt x="58" y="269"/>
                    </a:cubicBezTo>
                    <a:cubicBezTo>
                      <a:pt x="58" y="275"/>
                      <a:pt x="57" y="276"/>
                      <a:pt x="50" y="276"/>
                    </a:cubicBezTo>
                    <a:cubicBezTo>
                      <a:pt x="7" y="276"/>
                      <a:pt x="7" y="276"/>
                      <a:pt x="7" y="276"/>
                    </a:cubicBezTo>
                    <a:cubicBezTo>
                      <a:pt x="2" y="276"/>
                      <a:pt x="0" y="275"/>
                      <a:pt x="0" y="269"/>
                    </a:cubicBezTo>
                    <a:cubicBezTo>
                      <a:pt x="0" y="16"/>
                      <a:pt x="0" y="16"/>
                      <a:pt x="0" y="16"/>
                    </a:cubicBezTo>
                    <a:cubicBezTo>
                      <a:pt x="0" y="8"/>
                      <a:pt x="4" y="6"/>
                      <a:pt x="10" y="5"/>
                    </a:cubicBezTo>
                    <a:cubicBezTo>
                      <a:pt x="45" y="1"/>
                      <a:pt x="45" y="1"/>
                      <a:pt x="45" y="1"/>
                    </a:cubicBezTo>
                    <a:cubicBezTo>
                      <a:pt x="47" y="0"/>
                      <a:pt x="50" y="0"/>
                      <a:pt x="51" y="0"/>
                    </a:cubicBezTo>
                    <a:cubicBezTo>
                      <a:pt x="56" y="0"/>
                      <a:pt x="58" y="3"/>
                      <a:pt x="58" y="8"/>
                    </a:cubicBezTo>
                    <a:cubicBezTo>
                      <a:pt x="58" y="103"/>
                      <a:pt x="58" y="103"/>
                      <a:pt x="58" y="103"/>
                    </a:cubicBezTo>
                    <a:cubicBezTo>
                      <a:pt x="73" y="90"/>
                      <a:pt x="98" y="83"/>
                      <a:pt x="117" y="83"/>
                    </a:cubicBezTo>
                    <a:cubicBezTo>
                      <a:pt x="159" y="83"/>
                      <a:pt x="178" y="110"/>
                      <a:pt x="178" y="152"/>
                    </a:cubicBezTo>
                    <a:cubicBezTo>
                      <a:pt x="178" y="269"/>
                      <a:pt x="178" y="269"/>
                      <a:pt x="178" y="269"/>
                    </a:cubicBezTo>
                    <a:cubicBezTo>
                      <a:pt x="178" y="275"/>
                      <a:pt x="177" y="276"/>
                      <a:pt x="172" y="276"/>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sp>
        <p:nvSpPr>
          <p:cNvPr id="34" name="Rectangle 7"/>
          <p:cNvSpPr/>
          <p:nvPr userDrawn="1"/>
        </p:nvSpPr>
        <p:spPr>
          <a:xfrm>
            <a:off x="2" y="5090899"/>
            <a:ext cx="9720263" cy="61739"/>
          </a:xfrm>
          <a:prstGeom prst="rect">
            <a:avLst/>
          </a:prstGeom>
          <a:solidFill>
            <a:srgbClr val="52C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861234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8151612" y="4677108"/>
            <a:ext cx="1321233" cy="252000"/>
            <a:chOff x="1573213" y="1729635"/>
            <a:chExt cx="6232525" cy="1263651"/>
          </a:xfrm>
        </p:grpSpPr>
        <p:grpSp>
          <p:nvGrpSpPr>
            <p:cNvPr id="4" name="Group 3"/>
            <p:cNvGrpSpPr/>
            <p:nvPr/>
          </p:nvGrpSpPr>
          <p:grpSpPr>
            <a:xfrm>
              <a:off x="7094538" y="1729635"/>
              <a:ext cx="711200" cy="712789"/>
              <a:chOff x="6637338" y="550862"/>
              <a:chExt cx="711200" cy="712789"/>
            </a:xfrm>
          </p:grpSpPr>
          <p:sp>
            <p:nvSpPr>
              <p:cNvPr id="13" name="Freeform 12"/>
              <p:cNvSpPr>
                <a:spLocks/>
              </p:cNvSpPr>
              <p:nvPr/>
            </p:nvSpPr>
            <p:spPr bwMode="auto">
              <a:xfrm>
                <a:off x="6973888" y="647700"/>
                <a:ext cx="120650" cy="120650"/>
              </a:xfrm>
              <a:custGeom>
                <a:avLst/>
                <a:gdLst>
                  <a:gd name="T0" fmla="*/ 12 w 30"/>
                  <a:gd name="T1" fmla="*/ 28 h 30"/>
                  <a:gd name="T2" fmla="*/ 2 w 30"/>
                  <a:gd name="T3" fmla="*/ 12 h 30"/>
                  <a:gd name="T4" fmla="*/ 18 w 30"/>
                  <a:gd name="T5" fmla="*/ 2 h 30"/>
                  <a:gd name="T6" fmla="*/ 28 w 30"/>
                  <a:gd name="T7" fmla="*/ 18 h 30"/>
                  <a:gd name="T8" fmla="*/ 12 w 30"/>
                  <a:gd name="T9" fmla="*/ 28 h 30"/>
                </a:gdLst>
                <a:ahLst/>
                <a:cxnLst>
                  <a:cxn ang="0">
                    <a:pos x="T0" y="T1"/>
                  </a:cxn>
                  <a:cxn ang="0">
                    <a:pos x="T2" y="T3"/>
                  </a:cxn>
                  <a:cxn ang="0">
                    <a:pos x="T4" y="T5"/>
                  </a:cxn>
                  <a:cxn ang="0">
                    <a:pos x="T6" y="T7"/>
                  </a:cxn>
                  <a:cxn ang="0">
                    <a:pos x="T8" y="T9"/>
                  </a:cxn>
                </a:cxnLst>
                <a:rect l="0" t="0" r="r" b="b"/>
                <a:pathLst>
                  <a:path w="30" h="30">
                    <a:moveTo>
                      <a:pt x="12" y="28"/>
                    </a:moveTo>
                    <a:cubicBezTo>
                      <a:pt x="5" y="27"/>
                      <a:pt x="0" y="19"/>
                      <a:pt x="2" y="12"/>
                    </a:cubicBezTo>
                    <a:cubicBezTo>
                      <a:pt x="3" y="5"/>
                      <a:pt x="11" y="0"/>
                      <a:pt x="18" y="2"/>
                    </a:cubicBezTo>
                    <a:cubicBezTo>
                      <a:pt x="25" y="3"/>
                      <a:pt x="30" y="10"/>
                      <a:pt x="28" y="18"/>
                    </a:cubicBezTo>
                    <a:cubicBezTo>
                      <a:pt x="27" y="25"/>
                      <a:pt x="20" y="30"/>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3"/>
              <p:cNvSpPr>
                <a:spLocks/>
              </p:cNvSpPr>
              <p:nvPr/>
            </p:nvSpPr>
            <p:spPr bwMode="auto">
              <a:xfrm>
                <a:off x="6894513" y="550862"/>
                <a:ext cx="84137" cy="85725"/>
              </a:xfrm>
              <a:custGeom>
                <a:avLst/>
                <a:gdLst>
                  <a:gd name="T0" fmla="*/ 9 w 21"/>
                  <a:gd name="T1" fmla="*/ 20 h 21"/>
                  <a:gd name="T2" fmla="*/ 1 w 21"/>
                  <a:gd name="T3" fmla="*/ 8 h 21"/>
                  <a:gd name="T4" fmla="*/ 13 w 21"/>
                  <a:gd name="T5" fmla="*/ 1 h 21"/>
                  <a:gd name="T6" fmla="*/ 20 w 21"/>
                  <a:gd name="T7" fmla="*/ 12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8"/>
                    </a:cubicBezTo>
                    <a:cubicBezTo>
                      <a:pt x="2" y="3"/>
                      <a:pt x="7" y="0"/>
                      <a:pt x="13" y="1"/>
                    </a:cubicBezTo>
                    <a:cubicBezTo>
                      <a:pt x="18" y="2"/>
                      <a:pt x="21" y="7"/>
                      <a:pt x="20" y="12"/>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4"/>
              <p:cNvSpPr>
                <a:spLocks/>
              </p:cNvSpPr>
              <p:nvPr/>
            </p:nvSpPr>
            <p:spPr bwMode="auto">
              <a:xfrm>
                <a:off x="6694488" y="684213"/>
                <a:ext cx="84137" cy="84138"/>
              </a:xfrm>
              <a:custGeom>
                <a:avLst/>
                <a:gdLst>
                  <a:gd name="T0" fmla="*/ 8 w 21"/>
                  <a:gd name="T1" fmla="*/ 20 h 21"/>
                  <a:gd name="T2" fmla="*/ 1 w 21"/>
                  <a:gd name="T3" fmla="*/ 8 h 21"/>
                  <a:gd name="T4" fmla="*/ 12 w 21"/>
                  <a:gd name="T5" fmla="*/ 1 h 21"/>
                  <a:gd name="T6" fmla="*/ 20 w 21"/>
                  <a:gd name="T7" fmla="*/ 12 h 21"/>
                  <a:gd name="T8" fmla="*/ 8 w 21"/>
                  <a:gd name="T9" fmla="*/ 20 h 21"/>
                </a:gdLst>
                <a:ahLst/>
                <a:cxnLst>
                  <a:cxn ang="0">
                    <a:pos x="T0" y="T1"/>
                  </a:cxn>
                  <a:cxn ang="0">
                    <a:pos x="T2" y="T3"/>
                  </a:cxn>
                  <a:cxn ang="0">
                    <a:pos x="T4" y="T5"/>
                  </a:cxn>
                  <a:cxn ang="0">
                    <a:pos x="T6" y="T7"/>
                  </a:cxn>
                  <a:cxn ang="0">
                    <a:pos x="T8" y="T9"/>
                  </a:cxn>
                </a:cxnLst>
                <a:rect l="0" t="0" r="r" b="b"/>
                <a:pathLst>
                  <a:path w="21" h="21">
                    <a:moveTo>
                      <a:pt x="8" y="20"/>
                    </a:moveTo>
                    <a:cubicBezTo>
                      <a:pt x="3" y="19"/>
                      <a:pt x="0" y="13"/>
                      <a:pt x="1" y="8"/>
                    </a:cubicBezTo>
                    <a:cubicBezTo>
                      <a:pt x="2" y="3"/>
                      <a:pt x="7" y="0"/>
                      <a:pt x="12" y="1"/>
                    </a:cubicBezTo>
                    <a:cubicBezTo>
                      <a:pt x="18" y="2"/>
                      <a:pt x="21" y="7"/>
                      <a:pt x="20" y="12"/>
                    </a:cubicBezTo>
                    <a:cubicBezTo>
                      <a:pt x="19" y="17"/>
                      <a:pt x="14" y="21"/>
                      <a:pt x="8"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5"/>
              <p:cNvSpPr>
                <a:spLocks/>
              </p:cNvSpPr>
              <p:nvPr/>
            </p:nvSpPr>
            <p:spPr bwMode="auto">
              <a:xfrm>
                <a:off x="7015163" y="1179513"/>
                <a:ext cx="87312" cy="84138"/>
              </a:xfrm>
              <a:custGeom>
                <a:avLst/>
                <a:gdLst>
                  <a:gd name="T0" fmla="*/ 9 w 22"/>
                  <a:gd name="T1" fmla="*/ 20 h 21"/>
                  <a:gd name="T2" fmla="*/ 2 w 22"/>
                  <a:gd name="T3" fmla="*/ 9 h 21"/>
                  <a:gd name="T4" fmla="*/ 13 w 22"/>
                  <a:gd name="T5" fmla="*/ 1 h 21"/>
                  <a:gd name="T6" fmla="*/ 21 w 22"/>
                  <a:gd name="T7" fmla="*/ 13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4"/>
                      <a:pt x="2" y="9"/>
                    </a:cubicBezTo>
                    <a:cubicBezTo>
                      <a:pt x="3" y="4"/>
                      <a:pt x="8" y="0"/>
                      <a:pt x="13" y="1"/>
                    </a:cubicBezTo>
                    <a:cubicBezTo>
                      <a:pt x="18" y="2"/>
                      <a:pt x="22" y="8"/>
                      <a:pt x="21" y="13"/>
                    </a:cubicBezTo>
                    <a:cubicBezTo>
                      <a:pt x="20"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6"/>
              <p:cNvSpPr>
                <a:spLocks/>
              </p:cNvSpPr>
              <p:nvPr/>
            </p:nvSpPr>
            <p:spPr bwMode="auto">
              <a:xfrm>
                <a:off x="6770688" y="1127125"/>
                <a:ext cx="84137" cy="87313"/>
              </a:xfrm>
              <a:custGeom>
                <a:avLst/>
                <a:gdLst>
                  <a:gd name="T0" fmla="*/ 9 w 21"/>
                  <a:gd name="T1" fmla="*/ 20 h 22"/>
                  <a:gd name="T2" fmla="*/ 1 w 21"/>
                  <a:gd name="T3" fmla="*/ 9 h 22"/>
                  <a:gd name="T4" fmla="*/ 13 w 21"/>
                  <a:gd name="T5" fmla="*/ 1 h 22"/>
                  <a:gd name="T6" fmla="*/ 20 w 21"/>
                  <a:gd name="T7" fmla="*/ 13 h 22"/>
                  <a:gd name="T8" fmla="*/ 9 w 21"/>
                  <a:gd name="T9" fmla="*/ 20 h 22"/>
                </a:gdLst>
                <a:ahLst/>
                <a:cxnLst>
                  <a:cxn ang="0">
                    <a:pos x="T0" y="T1"/>
                  </a:cxn>
                  <a:cxn ang="0">
                    <a:pos x="T2" y="T3"/>
                  </a:cxn>
                  <a:cxn ang="0">
                    <a:pos x="T4" y="T5"/>
                  </a:cxn>
                  <a:cxn ang="0">
                    <a:pos x="T6" y="T7"/>
                  </a:cxn>
                  <a:cxn ang="0">
                    <a:pos x="T8" y="T9"/>
                  </a:cxn>
                </a:cxnLst>
                <a:rect l="0" t="0" r="r" b="b"/>
                <a:pathLst>
                  <a:path w="21" h="22">
                    <a:moveTo>
                      <a:pt x="9" y="20"/>
                    </a:moveTo>
                    <a:cubicBezTo>
                      <a:pt x="3" y="19"/>
                      <a:pt x="0" y="14"/>
                      <a:pt x="1" y="9"/>
                    </a:cubicBezTo>
                    <a:cubicBezTo>
                      <a:pt x="2" y="4"/>
                      <a:pt x="7" y="0"/>
                      <a:pt x="13" y="1"/>
                    </a:cubicBezTo>
                    <a:cubicBezTo>
                      <a:pt x="18" y="3"/>
                      <a:pt x="21" y="8"/>
                      <a:pt x="20" y="13"/>
                    </a:cubicBezTo>
                    <a:cubicBezTo>
                      <a:pt x="19" y="18"/>
                      <a:pt x="14" y="22"/>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7"/>
              <p:cNvSpPr>
                <a:spLocks/>
              </p:cNvSpPr>
              <p:nvPr/>
            </p:nvSpPr>
            <p:spPr bwMode="auto">
              <a:xfrm>
                <a:off x="7262813" y="804863"/>
                <a:ext cx="85725"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9"/>
                    </a:cubicBezTo>
                    <a:cubicBezTo>
                      <a:pt x="2" y="3"/>
                      <a:pt x="7"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8"/>
              <p:cNvSpPr>
                <a:spLocks/>
              </p:cNvSpPr>
              <p:nvPr/>
            </p:nvSpPr>
            <p:spPr bwMode="auto">
              <a:xfrm>
                <a:off x="7127875" y="600075"/>
                <a:ext cx="87312" cy="84138"/>
              </a:xfrm>
              <a:custGeom>
                <a:avLst/>
                <a:gdLst>
                  <a:gd name="T0" fmla="*/ 9 w 22"/>
                  <a:gd name="T1" fmla="*/ 20 h 21"/>
                  <a:gd name="T2" fmla="*/ 1 w 22"/>
                  <a:gd name="T3" fmla="*/ 8 h 21"/>
                  <a:gd name="T4" fmla="*/ 13 w 22"/>
                  <a:gd name="T5" fmla="*/ 1 h 21"/>
                  <a:gd name="T6" fmla="*/ 21 w 22"/>
                  <a:gd name="T7" fmla="*/ 12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3"/>
                      <a:pt x="1" y="8"/>
                    </a:cubicBezTo>
                    <a:cubicBezTo>
                      <a:pt x="3" y="3"/>
                      <a:pt x="8" y="0"/>
                      <a:pt x="13" y="1"/>
                    </a:cubicBezTo>
                    <a:cubicBezTo>
                      <a:pt x="18" y="2"/>
                      <a:pt x="22" y="7"/>
                      <a:pt x="21" y="12"/>
                    </a:cubicBezTo>
                    <a:cubicBezTo>
                      <a:pt x="19" y="17"/>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9"/>
              <p:cNvSpPr>
                <a:spLocks/>
              </p:cNvSpPr>
              <p:nvPr/>
            </p:nvSpPr>
            <p:spPr bwMode="auto">
              <a:xfrm>
                <a:off x="6637338" y="917575"/>
                <a:ext cx="84137" cy="88900"/>
              </a:xfrm>
              <a:custGeom>
                <a:avLst/>
                <a:gdLst>
                  <a:gd name="T0" fmla="*/ 9 w 21"/>
                  <a:gd name="T1" fmla="*/ 21 h 22"/>
                  <a:gd name="T2" fmla="*/ 1 w 21"/>
                  <a:gd name="T3" fmla="*/ 9 h 22"/>
                  <a:gd name="T4" fmla="*/ 13 w 21"/>
                  <a:gd name="T5" fmla="*/ 2 h 22"/>
                  <a:gd name="T6" fmla="*/ 20 w 21"/>
                  <a:gd name="T7" fmla="*/ 13 h 22"/>
                  <a:gd name="T8" fmla="*/ 9 w 21"/>
                  <a:gd name="T9" fmla="*/ 21 h 22"/>
                </a:gdLst>
                <a:ahLst/>
                <a:cxnLst>
                  <a:cxn ang="0">
                    <a:pos x="T0" y="T1"/>
                  </a:cxn>
                  <a:cxn ang="0">
                    <a:pos x="T2" y="T3"/>
                  </a:cxn>
                  <a:cxn ang="0">
                    <a:pos x="T4" y="T5"/>
                  </a:cxn>
                  <a:cxn ang="0">
                    <a:pos x="T6" y="T7"/>
                  </a:cxn>
                  <a:cxn ang="0">
                    <a:pos x="T8" y="T9"/>
                  </a:cxn>
                </a:cxnLst>
                <a:rect l="0" t="0" r="r" b="b"/>
                <a:pathLst>
                  <a:path w="21" h="22">
                    <a:moveTo>
                      <a:pt x="9" y="21"/>
                    </a:moveTo>
                    <a:cubicBezTo>
                      <a:pt x="3" y="19"/>
                      <a:pt x="0" y="14"/>
                      <a:pt x="1" y="9"/>
                    </a:cubicBezTo>
                    <a:cubicBezTo>
                      <a:pt x="2" y="4"/>
                      <a:pt x="7" y="0"/>
                      <a:pt x="13" y="2"/>
                    </a:cubicBezTo>
                    <a:cubicBezTo>
                      <a:pt x="18" y="3"/>
                      <a:pt x="21" y="8"/>
                      <a:pt x="20" y="13"/>
                    </a:cubicBezTo>
                    <a:cubicBezTo>
                      <a:pt x="19" y="18"/>
                      <a:pt x="14" y="22"/>
                      <a:pt x="9" y="21"/>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20"/>
              <p:cNvSpPr>
                <a:spLocks/>
              </p:cNvSpPr>
              <p:nvPr/>
            </p:nvSpPr>
            <p:spPr bwMode="auto">
              <a:xfrm>
                <a:off x="7219950" y="1050925"/>
                <a:ext cx="84137"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4" y="19"/>
                      <a:pt x="0" y="14"/>
                      <a:pt x="1" y="9"/>
                    </a:cubicBezTo>
                    <a:cubicBezTo>
                      <a:pt x="2" y="3"/>
                      <a:pt x="8"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21"/>
              <p:cNvSpPr>
                <a:spLocks/>
              </p:cNvSpPr>
              <p:nvPr/>
            </p:nvSpPr>
            <p:spPr bwMode="auto">
              <a:xfrm>
                <a:off x="6894513" y="1042988"/>
                <a:ext cx="115887" cy="115888"/>
              </a:xfrm>
              <a:custGeom>
                <a:avLst/>
                <a:gdLst>
                  <a:gd name="T0" fmla="*/ 12 w 29"/>
                  <a:gd name="T1" fmla="*/ 28 h 29"/>
                  <a:gd name="T2" fmla="*/ 1 w 29"/>
                  <a:gd name="T3" fmla="*/ 12 h 29"/>
                  <a:gd name="T4" fmla="*/ 17 w 29"/>
                  <a:gd name="T5" fmla="*/ 1 h 29"/>
                  <a:gd name="T6" fmla="*/ 28 w 29"/>
                  <a:gd name="T7" fmla="*/ 17 h 29"/>
                  <a:gd name="T8" fmla="*/ 12 w 29"/>
                  <a:gd name="T9" fmla="*/ 28 h 29"/>
                </a:gdLst>
                <a:ahLst/>
                <a:cxnLst>
                  <a:cxn ang="0">
                    <a:pos x="T0" y="T1"/>
                  </a:cxn>
                  <a:cxn ang="0">
                    <a:pos x="T2" y="T3"/>
                  </a:cxn>
                  <a:cxn ang="0">
                    <a:pos x="T4" y="T5"/>
                  </a:cxn>
                  <a:cxn ang="0">
                    <a:pos x="T6" y="T7"/>
                  </a:cxn>
                  <a:cxn ang="0">
                    <a:pos x="T8" y="T9"/>
                  </a:cxn>
                </a:cxnLst>
                <a:rect l="0" t="0" r="r" b="b"/>
                <a:pathLst>
                  <a:path w="29" h="29">
                    <a:moveTo>
                      <a:pt x="12" y="28"/>
                    </a:moveTo>
                    <a:cubicBezTo>
                      <a:pt x="4" y="26"/>
                      <a:pt x="0" y="19"/>
                      <a:pt x="1" y="12"/>
                    </a:cubicBezTo>
                    <a:cubicBezTo>
                      <a:pt x="3" y="5"/>
                      <a:pt x="10" y="0"/>
                      <a:pt x="17" y="1"/>
                    </a:cubicBezTo>
                    <a:cubicBezTo>
                      <a:pt x="25" y="3"/>
                      <a:pt x="29" y="10"/>
                      <a:pt x="28" y="17"/>
                    </a:cubicBezTo>
                    <a:cubicBezTo>
                      <a:pt x="26" y="25"/>
                      <a:pt x="19" y="29"/>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22"/>
              <p:cNvSpPr>
                <a:spLocks/>
              </p:cNvSpPr>
              <p:nvPr/>
            </p:nvSpPr>
            <p:spPr bwMode="auto">
              <a:xfrm>
                <a:off x="7135813" y="885825"/>
                <a:ext cx="119062" cy="120650"/>
              </a:xfrm>
              <a:custGeom>
                <a:avLst/>
                <a:gdLst>
                  <a:gd name="T0" fmla="*/ 2 w 30"/>
                  <a:gd name="T1" fmla="*/ 12 h 30"/>
                  <a:gd name="T2" fmla="*/ 18 w 30"/>
                  <a:gd name="T3" fmla="*/ 2 h 30"/>
                  <a:gd name="T4" fmla="*/ 28 w 30"/>
                  <a:gd name="T5" fmla="*/ 18 h 30"/>
                  <a:gd name="T6" fmla="*/ 12 w 30"/>
                  <a:gd name="T7" fmla="*/ 28 h 30"/>
                  <a:gd name="T8" fmla="*/ 2 w 30"/>
                  <a:gd name="T9" fmla="*/ 12 h 30"/>
                </a:gdLst>
                <a:ahLst/>
                <a:cxnLst>
                  <a:cxn ang="0">
                    <a:pos x="T0" y="T1"/>
                  </a:cxn>
                  <a:cxn ang="0">
                    <a:pos x="T2" y="T3"/>
                  </a:cxn>
                  <a:cxn ang="0">
                    <a:pos x="T4" y="T5"/>
                  </a:cxn>
                  <a:cxn ang="0">
                    <a:pos x="T6" y="T7"/>
                  </a:cxn>
                  <a:cxn ang="0">
                    <a:pos x="T8" y="T9"/>
                  </a:cxn>
                </a:cxnLst>
                <a:rect l="0" t="0" r="r" b="b"/>
                <a:pathLst>
                  <a:path w="30" h="30">
                    <a:moveTo>
                      <a:pt x="2" y="12"/>
                    </a:moveTo>
                    <a:cubicBezTo>
                      <a:pt x="3" y="5"/>
                      <a:pt x="11" y="0"/>
                      <a:pt x="18" y="2"/>
                    </a:cubicBezTo>
                    <a:cubicBezTo>
                      <a:pt x="25" y="3"/>
                      <a:pt x="30" y="11"/>
                      <a:pt x="28" y="18"/>
                    </a:cubicBezTo>
                    <a:cubicBezTo>
                      <a:pt x="27" y="25"/>
                      <a:pt x="20" y="30"/>
                      <a:pt x="12" y="28"/>
                    </a:cubicBezTo>
                    <a:cubicBezTo>
                      <a:pt x="5" y="27"/>
                      <a:pt x="0" y="20"/>
                      <a:pt x="2"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p:nvSpPr>
            <p:spPr bwMode="auto">
              <a:xfrm>
                <a:off x="6745288" y="804863"/>
                <a:ext cx="117475" cy="117475"/>
              </a:xfrm>
              <a:custGeom>
                <a:avLst/>
                <a:gdLst>
                  <a:gd name="T0" fmla="*/ 1 w 29"/>
                  <a:gd name="T1" fmla="*/ 12 h 29"/>
                  <a:gd name="T2" fmla="*/ 17 w 29"/>
                  <a:gd name="T3" fmla="*/ 1 h 29"/>
                  <a:gd name="T4" fmla="*/ 28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10" y="0"/>
                      <a:pt x="17" y="1"/>
                    </a:cubicBezTo>
                    <a:cubicBezTo>
                      <a:pt x="24" y="3"/>
                      <a:pt x="29" y="10"/>
                      <a:pt x="28" y="17"/>
                    </a:cubicBezTo>
                    <a:cubicBezTo>
                      <a:pt x="26" y="25"/>
                      <a:pt x="19" y="29"/>
                      <a:pt x="12" y="28"/>
                    </a:cubicBezTo>
                    <a:cubicBezTo>
                      <a:pt x="4" y="26"/>
                      <a:pt x="0" y="19"/>
                      <a:pt x="1"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p:nvSpPr>
            <p:spPr bwMode="auto">
              <a:xfrm>
                <a:off x="7042150" y="1009650"/>
                <a:ext cx="125412" cy="125413"/>
              </a:xfrm>
              <a:custGeom>
                <a:avLst/>
                <a:gdLst>
                  <a:gd name="T0" fmla="*/ 8 w 31"/>
                  <a:gd name="T1" fmla="*/ 4 h 31"/>
                  <a:gd name="T2" fmla="*/ 27 w 31"/>
                  <a:gd name="T3" fmla="*/ 8 h 31"/>
                  <a:gd name="T4" fmla="*/ 23 w 31"/>
                  <a:gd name="T5" fmla="*/ 27 h 31"/>
                  <a:gd name="T6" fmla="*/ 4 w 31"/>
                  <a:gd name="T7" fmla="*/ 23 h 31"/>
                  <a:gd name="T8" fmla="*/ 8 w 31"/>
                  <a:gd name="T9" fmla="*/ 4 h 31"/>
                </a:gdLst>
                <a:ahLst/>
                <a:cxnLst>
                  <a:cxn ang="0">
                    <a:pos x="T0" y="T1"/>
                  </a:cxn>
                  <a:cxn ang="0">
                    <a:pos x="T2" y="T3"/>
                  </a:cxn>
                  <a:cxn ang="0">
                    <a:pos x="T4" y="T5"/>
                  </a:cxn>
                  <a:cxn ang="0">
                    <a:pos x="T6" y="T7"/>
                  </a:cxn>
                  <a:cxn ang="0">
                    <a:pos x="T8" y="T9"/>
                  </a:cxn>
                </a:cxnLst>
                <a:rect l="0" t="0" r="r" b="b"/>
                <a:pathLst>
                  <a:path w="31" h="31">
                    <a:moveTo>
                      <a:pt x="8" y="4"/>
                    </a:moveTo>
                    <a:cubicBezTo>
                      <a:pt x="14" y="0"/>
                      <a:pt x="23" y="2"/>
                      <a:pt x="27" y="8"/>
                    </a:cubicBezTo>
                    <a:cubicBezTo>
                      <a:pt x="31" y="15"/>
                      <a:pt x="29" y="23"/>
                      <a:pt x="23" y="27"/>
                    </a:cubicBezTo>
                    <a:cubicBezTo>
                      <a:pt x="17" y="31"/>
                      <a:pt x="8" y="29"/>
                      <a:pt x="4" y="23"/>
                    </a:cubicBezTo>
                    <a:cubicBezTo>
                      <a:pt x="0" y="17"/>
                      <a:pt x="2"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p:nvSpPr>
            <p:spPr bwMode="auto">
              <a:xfrm>
                <a:off x="6826250" y="676275"/>
                <a:ext cx="120650" cy="120650"/>
              </a:xfrm>
              <a:custGeom>
                <a:avLst/>
                <a:gdLst>
                  <a:gd name="T0" fmla="*/ 8 w 30"/>
                  <a:gd name="T1" fmla="*/ 4 h 30"/>
                  <a:gd name="T2" fmla="*/ 26 w 30"/>
                  <a:gd name="T3" fmla="*/ 8 h 30"/>
                  <a:gd name="T4" fmla="*/ 22 w 30"/>
                  <a:gd name="T5" fmla="*/ 26 h 30"/>
                  <a:gd name="T6" fmla="*/ 4 w 30"/>
                  <a:gd name="T7" fmla="*/ 22 h 30"/>
                  <a:gd name="T8" fmla="*/ 8 w 30"/>
                  <a:gd name="T9" fmla="*/ 4 h 30"/>
                </a:gdLst>
                <a:ahLst/>
                <a:cxnLst>
                  <a:cxn ang="0">
                    <a:pos x="T0" y="T1"/>
                  </a:cxn>
                  <a:cxn ang="0">
                    <a:pos x="T2" y="T3"/>
                  </a:cxn>
                  <a:cxn ang="0">
                    <a:pos x="T4" y="T5"/>
                  </a:cxn>
                  <a:cxn ang="0">
                    <a:pos x="T6" y="T7"/>
                  </a:cxn>
                  <a:cxn ang="0">
                    <a:pos x="T8" y="T9"/>
                  </a:cxn>
                </a:cxnLst>
                <a:rect l="0" t="0" r="r" b="b"/>
                <a:pathLst>
                  <a:path w="30" h="30">
                    <a:moveTo>
                      <a:pt x="8" y="4"/>
                    </a:moveTo>
                    <a:cubicBezTo>
                      <a:pt x="14" y="0"/>
                      <a:pt x="22" y="1"/>
                      <a:pt x="26" y="8"/>
                    </a:cubicBezTo>
                    <a:cubicBezTo>
                      <a:pt x="30" y="14"/>
                      <a:pt x="29" y="22"/>
                      <a:pt x="22" y="26"/>
                    </a:cubicBezTo>
                    <a:cubicBezTo>
                      <a:pt x="16" y="30"/>
                      <a:pt x="8" y="29"/>
                      <a:pt x="4" y="22"/>
                    </a:cubicBezTo>
                    <a:cubicBezTo>
                      <a:pt x="0" y="16"/>
                      <a:pt x="1"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p:nvSpPr>
            <p:spPr bwMode="auto">
              <a:xfrm>
                <a:off x="6765925" y="957263"/>
                <a:ext cx="123825" cy="125413"/>
              </a:xfrm>
              <a:custGeom>
                <a:avLst/>
                <a:gdLst>
                  <a:gd name="T0" fmla="*/ 27 w 31"/>
                  <a:gd name="T1" fmla="*/ 8 h 31"/>
                  <a:gd name="T2" fmla="*/ 23 w 31"/>
                  <a:gd name="T3" fmla="*/ 27 h 31"/>
                  <a:gd name="T4" fmla="*/ 4 w 31"/>
                  <a:gd name="T5" fmla="*/ 23 h 31"/>
                  <a:gd name="T6" fmla="*/ 8 w 31"/>
                  <a:gd name="T7" fmla="*/ 4 h 31"/>
                  <a:gd name="T8" fmla="*/ 27 w 31"/>
                  <a:gd name="T9" fmla="*/ 8 h 31"/>
                </a:gdLst>
                <a:ahLst/>
                <a:cxnLst>
                  <a:cxn ang="0">
                    <a:pos x="T0" y="T1"/>
                  </a:cxn>
                  <a:cxn ang="0">
                    <a:pos x="T2" y="T3"/>
                  </a:cxn>
                  <a:cxn ang="0">
                    <a:pos x="T4" y="T5"/>
                  </a:cxn>
                  <a:cxn ang="0">
                    <a:pos x="T6" y="T7"/>
                  </a:cxn>
                  <a:cxn ang="0">
                    <a:pos x="T8" y="T9"/>
                  </a:cxn>
                </a:cxnLst>
                <a:rect l="0" t="0" r="r" b="b"/>
                <a:pathLst>
                  <a:path w="31" h="31">
                    <a:moveTo>
                      <a:pt x="27" y="8"/>
                    </a:moveTo>
                    <a:cubicBezTo>
                      <a:pt x="31" y="15"/>
                      <a:pt x="29" y="23"/>
                      <a:pt x="23" y="27"/>
                    </a:cubicBezTo>
                    <a:cubicBezTo>
                      <a:pt x="17" y="31"/>
                      <a:pt x="8" y="29"/>
                      <a:pt x="4" y="23"/>
                    </a:cubicBezTo>
                    <a:cubicBezTo>
                      <a:pt x="0" y="17"/>
                      <a:pt x="2" y="8"/>
                      <a:pt x="8" y="4"/>
                    </a:cubicBezTo>
                    <a:cubicBezTo>
                      <a:pt x="14" y="0"/>
                      <a:pt x="23" y="2"/>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p:nvSpPr>
            <p:spPr bwMode="auto">
              <a:xfrm>
                <a:off x="7102475" y="741363"/>
                <a:ext cx="125412" cy="120650"/>
              </a:xfrm>
              <a:custGeom>
                <a:avLst/>
                <a:gdLst>
                  <a:gd name="T0" fmla="*/ 27 w 31"/>
                  <a:gd name="T1" fmla="*/ 8 h 30"/>
                  <a:gd name="T2" fmla="*/ 23 w 31"/>
                  <a:gd name="T3" fmla="*/ 26 h 30"/>
                  <a:gd name="T4" fmla="*/ 4 w 31"/>
                  <a:gd name="T5" fmla="*/ 22 h 30"/>
                  <a:gd name="T6" fmla="*/ 8 w 31"/>
                  <a:gd name="T7" fmla="*/ 4 h 30"/>
                  <a:gd name="T8" fmla="*/ 27 w 31"/>
                  <a:gd name="T9" fmla="*/ 8 h 30"/>
                </a:gdLst>
                <a:ahLst/>
                <a:cxnLst>
                  <a:cxn ang="0">
                    <a:pos x="T0" y="T1"/>
                  </a:cxn>
                  <a:cxn ang="0">
                    <a:pos x="T2" y="T3"/>
                  </a:cxn>
                  <a:cxn ang="0">
                    <a:pos x="T4" y="T5"/>
                  </a:cxn>
                  <a:cxn ang="0">
                    <a:pos x="T6" y="T7"/>
                  </a:cxn>
                  <a:cxn ang="0">
                    <a:pos x="T8" y="T9"/>
                  </a:cxn>
                </a:cxnLst>
                <a:rect l="0" t="0" r="r" b="b"/>
                <a:pathLst>
                  <a:path w="31" h="30">
                    <a:moveTo>
                      <a:pt x="27" y="8"/>
                    </a:moveTo>
                    <a:cubicBezTo>
                      <a:pt x="31" y="14"/>
                      <a:pt x="29" y="22"/>
                      <a:pt x="23" y="26"/>
                    </a:cubicBezTo>
                    <a:cubicBezTo>
                      <a:pt x="16" y="30"/>
                      <a:pt x="8" y="29"/>
                      <a:pt x="4" y="22"/>
                    </a:cubicBezTo>
                    <a:cubicBezTo>
                      <a:pt x="0" y="16"/>
                      <a:pt x="2" y="8"/>
                      <a:pt x="8" y="4"/>
                    </a:cubicBezTo>
                    <a:cubicBezTo>
                      <a:pt x="14" y="0"/>
                      <a:pt x="22" y="1"/>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5" name="Group 4"/>
            <p:cNvGrpSpPr/>
            <p:nvPr/>
          </p:nvGrpSpPr>
          <p:grpSpPr>
            <a:xfrm>
              <a:off x="1573213" y="1862986"/>
              <a:ext cx="5489575" cy="1130300"/>
              <a:chOff x="1116013" y="684213"/>
              <a:chExt cx="5489575" cy="1130300"/>
            </a:xfrm>
          </p:grpSpPr>
          <p:sp>
            <p:nvSpPr>
              <p:cNvPr id="6" name="Freeform 5"/>
              <p:cNvSpPr>
                <a:spLocks/>
              </p:cNvSpPr>
              <p:nvPr/>
            </p:nvSpPr>
            <p:spPr bwMode="auto">
              <a:xfrm>
                <a:off x="1116013" y="1017588"/>
                <a:ext cx="1155700" cy="776288"/>
              </a:xfrm>
              <a:custGeom>
                <a:avLst/>
                <a:gdLst>
                  <a:gd name="T0" fmla="*/ 277 w 288"/>
                  <a:gd name="T1" fmla="*/ 193 h 193"/>
                  <a:gd name="T2" fmla="*/ 242 w 288"/>
                  <a:gd name="T3" fmla="*/ 193 h 193"/>
                  <a:gd name="T4" fmla="*/ 231 w 288"/>
                  <a:gd name="T5" fmla="*/ 182 h 193"/>
                  <a:gd name="T6" fmla="*/ 231 w 288"/>
                  <a:gd name="T7" fmla="*/ 143 h 193"/>
                  <a:gd name="T8" fmla="*/ 231 w 288"/>
                  <a:gd name="T9" fmla="*/ 79 h 193"/>
                  <a:gd name="T10" fmla="*/ 210 w 288"/>
                  <a:gd name="T11" fmla="*/ 51 h 193"/>
                  <a:gd name="T12" fmla="*/ 170 w 288"/>
                  <a:gd name="T13" fmla="*/ 67 h 193"/>
                  <a:gd name="T14" fmla="*/ 170 w 288"/>
                  <a:gd name="T15" fmla="*/ 143 h 193"/>
                  <a:gd name="T16" fmla="*/ 170 w 288"/>
                  <a:gd name="T17" fmla="*/ 182 h 193"/>
                  <a:gd name="T18" fmla="*/ 159 w 288"/>
                  <a:gd name="T19" fmla="*/ 193 h 193"/>
                  <a:gd name="T20" fmla="*/ 127 w 288"/>
                  <a:gd name="T21" fmla="*/ 193 h 193"/>
                  <a:gd name="T22" fmla="*/ 115 w 288"/>
                  <a:gd name="T23" fmla="*/ 182 h 193"/>
                  <a:gd name="T24" fmla="*/ 115 w 288"/>
                  <a:gd name="T25" fmla="*/ 143 h 193"/>
                  <a:gd name="T26" fmla="*/ 115 w 288"/>
                  <a:gd name="T27" fmla="*/ 79 h 193"/>
                  <a:gd name="T28" fmla="*/ 95 w 288"/>
                  <a:gd name="T29" fmla="*/ 51 h 193"/>
                  <a:gd name="T30" fmla="*/ 58 w 288"/>
                  <a:gd name="T31" fmla="*/ 67 h 193"/>
                  <a:gd name="T32" fmla="*/ 58 w 288"/>
                  <a:gd name="T33" fmla="*/ 143 h 193"/>
                  <a:gd name="T34" fmla="*/ 58 w 288"/>
                  <a:gd name="T35" fmla="*/ 182 h 193"/>
                  <a:gd name="T36" fmla="*/ 47 w 288"/>
                  <a:gd name="T37" fmla="*/ 193 h 193"/>
                  <a:gd name="T38" fmla="*/ 12 w 288"/>
                  <a:gd name="T39" fmla="*/ 193 h 193"/>
                  <a:gd name="T40" fmla="*/ 0 w 288"/>
                  <a:gd name="T41" fmla="*/ 182 h 193"/>
                  <a:gd name="T42" fmla="*/ 0 w 288"/>
                  <a:gd name="T43" fmla="*/ 143 h 193"/>
                  <a:gd name="T44" fmla="*/ 0 w 288"/>
                  <a:gd name="T45" fmla="*/ 16 h 193"/>
                  <a:gd name="T46" fmla="*/ 11 w 288"/>
                  <a:gd name="T47" fmla="*/ 6 h 193"/>
                  <a:gd name="T48" fmla="*/ 43 w 288"/>
                  <a:gd name="T49" fmla="*/ 6 h 193"/>
                  <a:gd name="T50" fmla="*/ 54 w 288"/>
                  <a:gd name="T51" fmla="*/ 14 h 193"/>
                  <a:gd name="T52" fmla="*/ 55 w 288"/>
                  <a:gd name="T53" fmla="*/ 21 h 193"/>
                  <a:gd name="T54" fmla="*/ 110 w 288"/>
                  <a:gd name="T55" fmla="*/ 0 h 193"/>
                  <a:gd name="T56" fmla="*/ 158 w 288"/>
                  <a:gd name="T57" fmla="*/ 26 h 193"/>
                  <a:gd name="T58" fmla="*/ 225 w 288"/>
                  <a:gd name="T59" fmla="*/ 0 h 193"/>
                  <a:gd name="T60" fmla="*/ 281 w 288"/>
                  <a:gd name="T61" fmla="*/ 33 h 193"/>
                  <a:gd name="T62" fmla="*/ 288 w 288"/>
                  <a:gd name="T63" fmla="*/ 93 h 193"/>
                  <a:gd name="T64" fmla="*/ 288 w 288"/>
                  <a:gd name="T65" fmla="*/ 143 h 193"/>
                  <a:gd name="T66" fmla="*/ 288 w 288"/>
                  <a:gd name="T67" fmla="*/ 182 h 193"/>
                  <a:gd name="T68" fmla="*/ 277 w 288"/>
                  <a:gd name="T6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193">
                    <a:moveTo>
                      <a:pt x="277" y="193"/>
                    </a:moveTo>
                    <a:cubicBezTo>
                      <a:pt x="242" y="193"/>
                      <a:pt x="242" y="193"/>
                      <a:pt x="242" y="193"/>
                    </a:cubicBezTo>
                    <a:cubicBezTo>
                      <a:pt x="234" y="193"/>
                      <a:pt x="231" y="191"/>
                      <a:pt x="231" y="182"/>
                    </a:cubicBezTo>
                    <a:cubicBezTo>
                      <a:pt x="231" y="143"/>
                      <a:pt x="231" y="143"/>
                      <a:pt x="231" y="143"/>
                    </a:cubicBezTo>
                    <a:cubicBezTo>
                      <a:pt x="231" y="79"/>
                      <a:pt x="231" y="79"/>
                      <a:pt x="231" y="79"/>
                    </a:cubicBezTo>
                    <a:cubicBezTo>
                      <a:pt x="231" y="64"/>
                      <a:pt x="227" y="51"/>
                      <a:pt x="210" y="51"/>
                    </a:cubicBezTo>
                    <a:cubicBezTo>
                      <a:pt x="196" y="51"/>
                      <a:pt x="180" y="59"/>
                      <a:pt x="170" y="67"/>
                    </a:cubicBezTo>
                    <a:cubicBezTo>
                      <a:pt x="170" y="143"/>
                      <a:pt x="170" y="143"/>
                      <a:pt x="170" y="143"/>
                    </a:cubicBezTo>
                    <a:cubicBezTo>
                      <a:pt x="170" y="182"/>
                      <a:pt x="170" y="182"/>
                      <a:pt x="170" y="182"/>
                    </a:cubicBezTo>
                    <a:cubicBezTo>
                      <a:pt x="170" y="190"/>
                      <a:pt x="167" y="193"/>
                      <a:pt x="159" y="193"/>
                    </a:cubicBezTo>
                    <a:cubicBezTo>
                      <a:pt x="127" y="193"/>
                      <a:pt x="127" y="193"/>
                      <a:pt x="127" y="193"/>
                    </a:cubicBezTo>
                    <a:cubicBezTo>
                      <a:pt x="119" y="193"/>
                      <a:pt x="115" y="191"/>
                      <a:pt x="115" y="182"/>
                    </a:cubicBezTo>
                    <a:cubicBezTo>
                      <a:pt x="115" y="143"/>
                      <a:pt x="115" y="143"/>
                      <a:pt x="115" y="143"/>
                    </a:cubicBezTo>
                    <a:cubicBezTo>
                      <a:pt x="115" y="79"/>
                      <a:pt x="115" y="79"/>
                      <a:pt x="115" y="79"/>
                    </a:cubicBezTo>
                    <a:cubicBezTo>
                      <a:pt x="115" y="64"/>
                      <a:pt x="112" y="51"/>
                      <a:pt x="95" y="51"/>
                    </a:cubicBezTo>
                    <a:cubicBezTo>
                      <a:pt x="82" y="51"/>
                      <a:pt x="69" y="58"/>
                      <a:pt x="58" y="67"/>
                    </a:cubicBezTo>
                    <a:cubicBezTo>
                      <a:pt x="58" y="143"/>
                      <a:pt x="58" y="143"/>
                      <a:pt x="58" y="143"/>
                    </a:cubicBezTo>
                    <a:cubicBezTo>
                      <a:pt x="58" y="182"/>
                      <a:pt x="58" y="182"/>
                      <a:pt x="58" y="182"/>
                    </a:cubicBezTo>
                    <a:cubicBezTo>
                      <a:pt x="58" y="190"/>
                      <a:pt x="55" y="193"/>
                      <a:pt x="47" y="193"/>
                    </a:cubicBezTo>
                    <a:cubicBezTo>
                      <a:pt x="12" y="193"/>
                      <a:pt x="12" y="193"/>
                      <a:pt x="12" y="193"/>
                    </a:cubicBezTo>
                    <a:cubicBezTo>
                      <a:pt x="4" y="193"/>
                      <a:pt x="0" y="191"/>
                      <a:pt x="0" y="182"/>
                    </a:cubicBezTo>
                    <a:cubicBezTo>
                      <a:pt x="0" y="143"/>
                      <a:pt x="0" y="143"/>
                      <a:pt x="0" y="143"/>
                    </a:cubicBezTo>
                    <a:cubicBezTo>
                      <a:pt x="0" y="16"/>
                      <a:pt x="0" y="16"/>
                      <a:pt x="0" y="16"/>
                    </a:cubicBezTo>
                    <a:cubicBezTo>
                      <a:pt x="0" y="9"/>
                      <a:pt x="5" y="6"/>
                      <a:pt x="11" y="6"/>
                    </a:cubicBezTo>
                    <a:cubicBezTo>
                      <a:pt x="43" y="6"/>
                      <a:pt x="43" y="6"/>
                      <a:pt x="43" y="6"/>
                    </a:cubicBezTo>
                    <a:cubicBezTo>
                      <a:pt x="49" y="6"/>
                      <a:pt x="53" y="8"/>
                      <a:pt x="54" y="14"/>
                    </a:cubicBezTo>
                    <a:cubicBezTo>
                      <a:pt x="55" y="21"/>
                      <a:pt x="55" y="21"/>
                      <a:pt x="55" y="21"/>
                    </a:cubicBezTo>
                    <a:cubicBezTo>
                      <a:pt x="70" y="8"/>
                      <a:pt x="90" y="0"/>
                      <a:pt x="110" y="0"/>
                    </a:cubicBezTo>
                    <a:cubicBezTo>
                      <a:pt x="135" y="0"/>
                      <a:pt x="150" y="13"/>
                      <a:pt x="158" y="26"/>
                    </a:cubicBezTo>
                    <a:cubicBezTo>
                      <a:pt x="175" y="9"/>
                      <a:pt x="201" y="0"/>
                      <a:pt x="225" y="0"/>
                    </a:cubicBezTo>
                    <a:cubicBezTo>
                      <a:pt x="255" y="0"/>
                      <a:pt x="274" y="17"/>
                      <a:pt x="281" y="33"/>
                    </a:cubicBezTo>
                    <a:cubicBezTo>
                      <a:pt x="288" y="49"/>
                      <a:pt x="288" y="66"/>
                      <a:pt x="288" y="93"/>
                    </a:cubicBezTo>
                    <a:cubicBezTo>
                      <a:pt x="288" y="143"/>
                      <a:pt x="288" y="143"/>
                      <a:pt x="288" y="143"/>
                    </a:cubicBezTo>
                    <a:cubicBezTo>
                      <a:pt x="288" y="182"/>
                      <a:pt x="288" y="182"/>
                      <a:pt x="288" y="182"/>
                    </a:cubicBezTo>
                    <a:cubicBezTo>
                      <a:pt x="288" y="190"/>
                      <a:pt x="285" y="193"/>
                      <a:pt x="277" y="193"/>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Freeform 6"/>
              <p:cNvSpPr>
                <a:spLocks noEditPoints="1"/>
              </p:cNvSpPr>
              <p:nvPr/>
            </p:nvSpPr>
            <p:spPr bwMode="auto">
              <a:xfrm>
                <a:off x="2319338" y="1017588"/>
                <a:ext cx="730250" cy="796925"/>
              </a:xfrm>
              <a:custGeom>
                <a:avLst/>
                <a:gdLst>
                  <a:gd name="T0" fmla="*/ 168 w 182"/>
                  <a:gd name="T1" fmla="*/ 115 h 198"/>
                  <a:gd name="T2" fmla="*/ 61 w 182"/>
                  <a:gd name="T3" fmla="*/ 115 h 198"/>
                  <a:gd name="T4" fmla="*/ 110 w 182"/>
                  <a:gd name="T5" fmla="*/ 153 h 198"/>
                  <a:gd name="T6" fmla="*/ 159 w 182"/>
                  <a:gd name="T7" fmla="*/ 143 h 198"/>
                  <a:gd name="T8" fmla="*/ 163 w 182"/>
                  <a:gd name="T9" fmla="*/ 141 h 198"/>
                  <a:gd name="T10" fmla="*/ 169 w 182"/>
                  <a:gd name="T11" fmla="*/ 147 h 198"/>
                  <a:gd name="T12" fmla="*/ 177 w 182"/>
                  <a:gd name="T13" fmla="*/ 177 h 198"/>
                  <a:gd name="T14" fmla="*/ 169 w 182"/>
                  <a:gd name="T15" fmla="*/ 185 h 198"/>
                  <a:gd name="T16" fmla="*/ 100 w 182"/>
                  <a:gd name="T17" fmla="*/ 198 h 198"/>
                  <a:gd name="T18" fmla="*/ 0 w 182"/>
                  <a:gd name="T19" fmla="*/ 99 h 198"/>
                  <a:gd name="T20" fmla="*/ 99 w 182"/>
                  <a:gd name="T21" fmla="*/ 0 h 198"/>
                  <a:gd name="T22" fmla="*/ 159 w 182"/>
                  <a:gd name="T23" fmla="*/ 25 h 198"/>
                  <a:gd name="T24" fmla="*/ 182 w 182"/>
                  <a:gd name="T25" fmla="*/ 99 h 198"/>
                  <a:gd name="T26" fmla="*/ 182 w 182"/>
                  <a:gd name="T27" fmla="*/ 104 h 198"/>
                  <a:gd name="T28" fmla="*/ 168 w 182"/>
                  <a:gd name="T29" fmla="*/ 115 h 198"/>
                  <a:gd name="T30" fmla="*/ 96 w 182"/>
                  <a:gd name="T31" fmla="*/ 45 h 198"/>
                  <a:gd name="T32" fmla="*/ 61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8" y="115"/>
                    </a:moveTo>
                    <a:cubicBezTo>
                      <a:pt x="61" y="115"/>
                      <a:pt x="61" y="115"/>
                      <a:pt x="61" y="115"/>
                    </a:cubicBezTo>
                    <a:cubicBezTo>
                      <a:pt x="65" y="139"/>
                      <a:pt x="87" y="153"/>
                      <a:pt x="110" y="153"/>
                    </a:cubicBezTo>
                    <a:cubicBezTo>
                      <a:pt x="127" y="153"/>
                      <a:pt x="143" y="149"/>
                      <a:pt x="159" y="143"/>
                    </a:cubicBezTo>
                    <a:cubicBezTo>
                      <a:pt x="160" y="142"/>
                      <a:pt x="162" y="141"/>
                      <a:pt x="163" y="141"/>
                    </a:cubicBezTo>
                    <a:cubicBezTo>
                      <a:pt x="167" y="141"/>
                      <a:pt x="169" y="144"/>
                      <a:pt x="169" y="147"/>
                    </a:cubicBezTo>
                    <a:cubicBezTo>
                      <a:pt x="171" y="153"/>
                      <a:pt x="177" y="171"/>
                      <a:pt x="177" y="177"/>
                    </a:cubicBezTo>
                    <a:cubicBezTo>
                      <a:pt x="177" y="182"/>
                      <a:pt x="173" y="183"/>
                      <a:pt x="169" y="185"/>
                    </a:cubicBezTo>
                    <a:cubicBezTo>
                      <a:pt x="149" y="195"/>
                      <a:pt x="122" y="198"/>
                      <a:pt x="100" y="198"/>
                    </a:cubicBezTo>
                    <a:cubicBezTo>
                      <a:pt x="39" y="198"/>
                      <a:pt x="0" y="161"/>
                      <a:pt x="0" y="99"/>
                    </a:cubicBezTo>
                    <a:cubicBezTo>
                      <a:pt x="0" y="39"/>
                      <a:pt x="40" y="0"/>
                      <a:pt x="99" y="0"/>
                    </a:cubicBezTo>
                    <a:cubicBezTo>
                      <a:pt x="124" y="0"/>
                      <a:pt x="145" y="9"/>
                      <a:pt x="159" y="25"/>
                    </a:cubicBezTo>
                    <a:cubicBezTo>
                      <a:pt x="178" y="45"/>
                      <a:pt x="182" y="72"/>
                      <a:pt x="182" y="99"/>
                    </a:cubicBezTo>
                    <a:cubicBezTo>
                      <a:pt x="182" y="104"/>
                      <a:pt x="182" y="104"/>
                      <a:pt x="182" y="104"/>
                    </a:cubicBezTo>
                    <a:cubicBezTo>
                      <a:pt x="182" y="113"/>
                      <a:pt x="178" y="115"/>
                      <a:pt x="168" y="115"/>
                    </a:cubicBezTo>
                    <a:moveTo>
                      <a:pt x="96" y="45"/>
                    </a:moveTo>
                    <a:cubicBezTo>
                      <a:pt x="77" y="45"/>
                      <a:pt x="64" y="60"/>
                      <a:pt x="61" y="78"/>
                    </a:cubicBezTo>
                    <a:cubicBezTo>
                      <a:pt x="126" y="78"/>
                      <a:pt x="126" y="78"/>
                      <a:pt x="126" y="78"/>
                    </a:cubicBezTo>
                    <a:cubicBezTo>
                      <a:pt x="126" y="62"/>
                      <a:pt x="116" y="45"/>
                      <a:pt x="96" y="45"/>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 name="Freeform 7"/>
              <p:cNvSpPr>
                <a:spLocks noEditPoints="1"/>
              </p:cNvSpPr>
              <p:nvPr/>
            </p:nvSpPr>
            <p:spPr bwMode="auto">
              <a:xfrm>
                <a:off x="3098800" y="684213"/>
                <a:ext cx="741362" cy="1130300"/>
              </a:xfrm>
              <a:custGeom>
                <a:avLst/>
                <a:gdLst>
                  <a:gd name="T0" fmla="*/ 175 w 185"/>
                  <a:gd name="T1" fmla="*/ 276 h 281"/>
                  <a:gd name="T2" fmla="*/ 142 w 185"/>
                  <a:gd name="T3" fmla="*/ 276 h 281"/>
                  <a:gd name="T4" fmla="*/ 132 w 185"/>
                  <a:gd name="T5" fmla="*/ 269 h 281"/>
                  <a:gd name="T6" fmla="*/ 131 w 185"/>
                  <a:gd name="T7" fmla="*/ 261 h 281"/>
                  <a:gd name="T8" fmla="*/ 82 w 185"/>
                  <a:gd name="T9" fmla="*/ 281 h 281"/>
                  <a:gd name="T10" fmla="*/ 0 w 185"/>
                  <a:gd name="T11" fmla="*/ 186 h 281"/>
                  <a:gd name="T12" fmla="*/ 84 w 185"/>
                  <a:gd name="T13" fmla="*/ 83 h 281"/>
                  <a:gd name="T14" fmla="*/ 127 w 185"/>
                  <a:gd name="T15" fmla="*/ 98 h 281"/>
                  <a:gd name="T16" fmla="*/ 127 w 185"/>
                  <a:gd name="T17" fmla="*/ 17 h 281"/>
                  <a:gd name="T18" fmla="*/ 136 w 185"/>
                  <a:gd name="T19" fmla="*/ 5 h 281"/>
                  <a:gd name="T20" fmla="*/ 174 w 185"/>
                  <a:gd name="T21" fmla="*/ 0 h 281"/>
                  <a:gd name="T22" fmla="*/ 177 w 185"/>
                  <a:gd name="T23" fmla="*/ 0 h 281"/>
                  <a:gd name="T24" fmla="*/ 185 w 185"/>
                  <a:gd name="T25" fmla="*/ 8 h 281"/>
                  <a:gd name="T26" fmla="*/ 185 w 185"/>
                  <a:gd name="T27" fmla="*/ 266 h 281"/>
                  <a:gd name="T28" fmla="*/ 175 w 185"/>
                  <a:gd name="T29" fmla="*/ 276 h 281"/>
                  <a:gd name="T30" fmla="*/ 127 w 185"/>
                  <a:gd name="T31" fmla="*/ 142 h 281"/>
                  <a:gd name="T32" fmla="*/ 97 w 185"/>
                  <a:gd name="T33" fmla="*/ 130 h 281"/>
                  <a:gd name="T34" fmla="*/ 60 w 185"/>
                  <a:gd name="T35" fmla="*/ 182 h 281"/>
                  <a:gd name="T36" fmla="*/ 96 w 185"/>
                  <a:gd name="T37" fmla="*/ 234 h 281"/>
                  <a:gd name="T38" fmla="*/ 127 w 185"/>
                  <a:gd name="T39" fmla="*/ 221 h 281"/>
                  <a:gd name="T40" fmla="*/ 127 w 185"/>
                  <a:gd name="T41" fmla="*/ 14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281">
                    <a:moveTo>
                      <a:pt x="175" y="276"/>
                    </a:moveTo>
                    <a:cubicBezTo>
                      <a:pt x="142" y="276"/>
                      <a:pt x="142" y="276"/>
                      <a:pt x="142" y="276"/>
                    </a:cubicBezTo>
                    <a:cubicBezTo>
                      <a:pt x="136" y="276"/>
                      <a:pt x="133" y="273"/>
                      <a:pt x="132" y="269"/>
                    </a:cubicBezTo>
                    <a:cubicBezTo>
                      <a:pt x="131" y="261"/>
                      <a:pt x="131" y="261"/>
                      <a:pt x="131" y="261"/>
                    </a:cubicBezTo>
                    <a:cubicBezTo>
                      <a:pt x="122" y="271"/>
                      <a:pt x="101" y="281"/>
                      <a:pt x="82" y="281"/>
                    </a:cubicBezTo>
                    <a:cubicBezTo>
                      <a:pt x="27" y="281"/>
                      <a:pt x="0" y="238"/>
                      <a:pt x="0" y="186"/>
                    </a:cubicBezTo>
                    <a:cubicBezTo>
                      <a:pt x="0" y="135"/>
                      <a:pt x="27" y="83"/>
                      <a:pt x="84" y="83"/>
                    </a:cubicBezTo>
                    <a:cubicBezTo>
                      <a:pt x="101" y="83"/>
                      <a:pt x="117" y="89"/>
                      <a:pt x="127" y="98"/>
                    </a:cubicBezTo>
                    <a:cubicBezTo>
                      <a:pt x="127" y="17"/>
                      <a:pt x="127" y="17"/>
                      <a:pt x="127" y="17"/>
                    </a:cubicBezTo>
                    <a:cubicBezTo>
                      <a:pt x="127" y="10"/>
                      <a:pt x="129" y="6"/>
                      <a:pt x="136" y="5"/>
                    </a:cubicBezTo>
                    <a:cubicBezTo>
                      <a:pt x="174" y="0"/>
                      <a:pt x="174" y="0"/>
                      <a:pt x="174" y="0"/>
                    </a:cubicBezTo>
                    <a:cubicBezTo>
                      <a:pt x="175" y="0"/>
                      <a:pt x="176" y="0"/>
                      <a:pt x="177" y="0"/>
                    </a:cubicBezTo>
                    <a:cubicBezTo>
                      <a:pt x="183" y="0"/>
                      <a:pt x="185" y="3"/>
                      <a:pt x="185" y="8"/>
                    </a:cubicBezTo>
                    <a:cubicBezTo>
                      <a:pt x="185" y="266"/>
                      <a:pt x="185" y="266"/>
                      <a:pt x="185" y="266"/>
                    </a:cubicBezTo>
                    <a:cubicBezTo>
                      <a:pt x="185" y="273"/>
                      <a:pt x="180" y="276"/>
                      <a:pt x="175" y="276"/>
                    </a:cubicBezTo>
                    <a:moveTo>
                      <a:pt x="127" y="142"/>
                    </a:moveTo>
                    <a:cubicBezTo>
                      <a:pt x="120" y="135"/>
                      <a:pt x="108" y="130"/>
                      <a:pt x="97" y="130"/>
                    </a:cubicBezTo>
                    <a:cubicBezTo>
                      <a:pt x="69" y="130"/>
                      <a:pt x="60" y="159"/>
                      <a:pt x="60" y="182"/>
                    </a:cubicBezTo>
                    <a:cubicBezTo>
                      <a:pt x="60" y="206"/>
                      <a:pt x="66" y="234"/>
                      <a:pt x="96" y="234"/>
                    </a:cubicBezTo>
                    <a:cubicBezTo>
                      <a:pt x="107" y="234"/>
                      <a:pt x="121" y="227"/>
                      <a:pt x="127" y="221"/>
                    </a:cubicBezTo>
                    <a:lnTo>
                      <a:pt x="127" y="142"/>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8"/>
              <p:cNvSpPr>
                <a:spLocks/>
              </p:cNvSpPr>
              <p:nvPr/>
            </p:nvSpPr>
            <p:spPr bwMode="auto">
              <a:xfrm>
                <a:off x="3973513" y="820738"/>
                <a:ext cx="473075" cy="993775"/>
              </a:xfrm>
              <a:custGeom>
                <a:avLst/>
                <a:gdLst>
                  <a:gd name="T0" fmla="*/ 1 w 118"/>
                  <a:gd name="T1" fmla="*/ 14 h 247"/>
                  <a:gd name="T2" fmla="*/ 13 w 118"/>
                  <a:gd name="T3" fmla="*/ 4 h 247"/>
                  <a:gd name="T4" fmla="*/ 47 w 118"/>
                  <a:gd name="T5" fmla="*/ 0 h 247"/>
                  <a:gd name="T6" fmla="*/ 49 w 118"/>
                  <a:gd name="T7" fmla="*/ 0 h 247"/>
                  <a:gd name="T8" fmla="*/ 58 w 118"/>
                  <a:gd name="T9" fmla="*/ 10 h 247"/>
                  <a:gd name="T10" fmla="*/ 58 w 118"/>
                  <a:gd name="T11" fmla="*/ 55 h 247"/>
                  <a:gd name="T12" fmla="*/ 100 w 118"/>
                  <a:gd name="T13" fmla="*/ 55 h 247"/>
                  <a:gd name="T14" fmla="*/ 109 w 118"/>
                  <a:gd name="T15" fmla="*/ 63 h 247"/>
                  <a:gd name="T16" fmla="*/ 109 w 118"/>
                  <a:gd name="T17" fmla="*/ 85 h 247"/>
                  <a:gd name="T18" fmla="*/ 100 w 118"/>
                  <a:gd name="T19" fmla="*/ 94 h 247"/>
                  <a:gd name="T20" fmla="*/ 58 w 118"/>
                  <a:gd name="T21" fmla="*/ 94 h 247"/>
                  <a:gd name="T22" fmla="*/ 58 w 118"/>
                  <a:gd name="T23" fmla="*/ 169 h 247"/>
                  <a:gd name="T24" fmla="*/ 78 w 118"/>
                  <a:gd name="T25" fmla="*/ 202 h 247"/>
                  <a:gd name="T26" fmla="*/ 102 w 118"/>
                  <a:gd name="T27" fmla="*/ 197 h 247"/>
                  <a:gd name="T28" fmla="*/ 108 w 118"/>
                  <a:gd name="T29" fmla="*/ 196 h 247"/>
                  <a:gd name="T30" fmla="*/ 113 w 118"/>
                  <a:gd name="T31" fmla="*/ 201 h 247"/>
                  <a:gd name="T32" fmla="*/ 118 w 118"/>
                  <a:gd name="T33" fmla="*/ 226 h 247"/>
                  <a:gd name="T34" fmla="*/ 118 w 118"/>
                  <a:gd name="T35" fmla="*/ 229 h 247"/>
                  <a:gd name="T36" fmla="*/ 112 w 118"/>
                  <a:gd name="T37" fmla="*/ 237 h 247"/>
                  <a:gd name="T38" fmla="*/ 63 w 118"/>
                  <a:gd name="T39" fmla="*/ 247 h 247"/>
                  <a:gd name="T40" fmla="*/ 13 w 118"/>
                  <a:gd name="T41" fmla="*/ 230 h 247"/>
                  <a:gd name="T42" fmla="*/ 0 w 118"/>
                  <a:gd name="T43" fmla="*/ 168 h 247"/>
                  <a:gd name="T44" fmla="*/ 1 w 118"/>
                  <a:gd name="T45" fmla="*/ 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247">
                    <a:moveTo>
                      <a:pt x="1" y="14"/>
                    </a:moveTo>
                    <a:cubicBezTo>
                      <a:pt x="1" y="7"/>
                      <a:pt x="6" y="5"/>
                      <a:pt x="13" y="4"/>
                    </a:cubicBezTo>
                    <a:cubicBezTo>
                      <a:pt x="47" y="0"/>
                      <a:pt x="47" y="0"/>
                      <a:pt x="47" y="0"/>
                    </a:cubicBezTo>
                    <a:cubicBezTo>
                      <a:pt x="49" y="0"/>
                      <a:pt x="49" y="0"/>
                      <a:pt x="49" y="0"/>
                    </a:cubicBezTo>
                    <a:cubicBezTo>
                      <a:pt x="55" y="0"/>
                      <a:pt x="58" y="3"/>
                      <a:pt x="58" y="10"/>
                    </a:cubicBezTo>
                    <a:cubicBezTo>
                      <a:pt x="58" y="55"/>
                      <a:pt x="58" y="55"/>
                      <a:pt x="58" y="55"/>
                    </a:cubicBezTo>
                    <a:cubicBezTo>
                      <a:pt x="100" y="55"/>
                      <a:pt x="100" y="55"/>
                      <a:pt x="100" y="55"/>
                    </a:cubicBezTo>
                    <a:cubicBezTo>
                      <a:pt x="105" y="55"/>
                      <a:pt x="109" y="57"/>
                      <a:pt x="109" y="63"/>
                    </a:cubicBezTo>
                    <a:cubicBezTo>
                      <a:pt x="109" y="85"/>
                      <a:pt x="109" y="85"/>
                      <a:pt x="109" y="85"/>
                    </a:cubicBezTo>
                    <a:cubicBezTo>
                      <a:pt x="109" y="91"/>
                      <a:pt x="105" y="94"/>
                      <a:pt x="100" y="94"/>
                    </a:cubicBezTo>
                    <a:cubicBezTo>
                      <a:pt x="58" y="94"/>
                      <a:pt x="58" y="94"/>
                      <a:pt x="58" y="94"/>
                    </a:cubicBezTo>
                    <a:cubicBezTo>
                      <a:pt x="58" y="169"/>
                      <a:pt x="58" y="169"/>
                      <a:pt x="58" y="169"/>
                    </a:cubicBezTo>
                    <a:cubicBezTo>
                      <a:pt x="58" y="189"/>
                      <a:pt x="61" y="202"/>
                      <a:pt x="78" y="202"/>
                    </a:cubicBezTo>
                    <a:cubicBezTo>
                      <a:pt x="87" y="202"/>
                      <a:pt x="95" y="199"/>
                      <a:pt x="102" y="197"/>
                    </a:cubicBezTo>
                    <a:cubicBezTo>
                      <a:pt x="105" y="196"/>
                      <a:pt x="106" y="196"/>
                      <a:pt x="108" y="196"/>
                    </a:cubicBezTo>
                    <a:cubicBezTo>
                      <a:pt x="111" y="196"/>
                      <a:pt x="112" y="198"/>
                      <a:pt x="113" y="201"/>
                    </a:cubicBezTo>
                    <a:cubicBezTo>
                      <a:pt x="118" y="226"/>
                      <a:pt x="118" y="226"/>
                      <a:pt x="118" y="226"/>
                    </a:cubicBezTo>
                    <a:cubicBezTo>
                      <a:pt x="118" y="227"/>
                      <a:pt x="118" y="228"/>
                      <a:pt x="118" y="229"/>
                    </a:cubicBezTo>
                    <a:cubicBezTo>
                      <a:pt x="118" y="234"/>
                      <a:pt x="116" y="235"/>
                      <a:pt x="112" y="237"/>
                    </a:cubicBezTo>
                    <a:cubicBezTo>
                      <a:pt x="97" y="244"/>
                      <a:pt x="80" y="247"/>
                      <a:pt x="63" y="247"/>
                    </a:cubicBezTo>
                    <a:cubicBezTo>
                      <a:pt x="41" y="247"/>
                      <a:pt x="24" y="242"/>
                      <a:pt x="13" y="230"/>
                    </a:cubicBezTo>
                    <a:cubicBezTo>
                      <a:pt x="1" y="215"/>
                      <a:pt x="0" y="200"/>
                      <a:pt x="0" y="168"/>
                    </a:cubicBezTo>
                    <a:lnTo>
                      <a:pt x="1" y="14"/>
                    </a:lnTo>
                    <a:close/>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9"/>
              <p:cNvSpPr>
                <a:spLocks noEditPoints="1"/>
              </p:cNvSpPr>
              <p:nvPr/>
            </p:nvSpPr>
            <p:spPr bwMode="auto">
              <a:xfrm>
                <a:off x="4433888" y="1017588"/>
                <a:ext cx="730250" cy="796925"/>
              </a:xfrm>
              <a:custGeom>
                <a:avLst/>
                <a:gdLst>
                  <a:gd name="T0" fmla="*/ 169 w 182"/>
                  <a:gd name="T1" fmla="*/ 115 h 198"/>
                  <a:gd name="T2" fmla="*/ 61 w 182"/>
                  <a:gd name="T3" fmla="*/ 115 h 198"/>
                  <a:gd name="T4" fmla="*/ 110 w 182"/>
                  <a:gd name="T5" fmla="*/ 153 h 198"/>
                  <a:gd name="T6" fmla="*/ 159 w 182"/>
                  <a:gd name="T7" fmla="*/ 143 h 198"/>
                  <a:gd name="T8" fmla="*/ 164 w 182"/>
                  <a:gd name="T9" fmla="*/ 141 h 198"/>
                  <a:gd name="T10" fmla="*/ 170 w 182"/>
                  <a:gd name="T11" fmla="*/ 147 h 198"/>
                  <a:gd name="T12" fmla="*/ 177 w 182"/>
                  <a:gd name="T13" fmla="*/ 177 h 198"/>
                  <a:gd name="T14" fmla="*/ 170 w 182"/>
                  <a:gd name="T15" fmla="*/ 185 h 198"/>
                  <a:gd name="T16" fmla="*/ 100 w 182"/>
                  <a:gd name="T17" fmla="*/ 198 h 198"/>
                  <a:gd name="T18" fmla="*/ 0 w 182"/>
                  <a:gd name="T19" fmla="*/ 99 h 198"/>
                  <a:gd name="T20" fmla="*/ 100 w 182"/>
                  <a:gd name="T21" fmla="*/ 0 h 198"/>
                  <a:gd name="T22" fmla="*/ 159 w 182"/>
                  <a:gd name="T23" fmla="*/ 25 h 198"/>
                  <a:gd name="T24" fmla="*/ 182 w 182"/>
                  <a:gd name="T25" fmla="*/ 99 h 198"/>
                  <a:gd name="T26" fmla="*/ 182 w 182"/>
                  <a:gd name="T27" fmla="*/ 104 h 198"/>
                  <a:gd name="T28" fmla="*/ 169 w 182"/>
                  <a:gd name="T29" fmla="*/ 115 h 198"/>
                  <a:gd name="T30" fmla="*/ 96 w 182"/>
                  <a:gd name="T31" fmla="*/ 45 h 198"/>
                  <a:gd name="T32" fmla="*/ 62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9" y="115"/>
                    </a:moveTo>
                    <a:cubicBezTo>
                      <a:pt x="61" y="115"/>
                      <a:pt x="61" y="115"/>
                      <a:pt x="61" y="115"/>
                    </a:cubicBezTo>
                    <a:cubicBezTo>
                      <a:pt x="65" y="139"/>
                      <a:pt x="87" y="153"/>
                      <a:pt x="110" y="153"/>
                    </a:cubicBezTo>
                    <a:cubicBezTo>
                      <a:pt x="127" y="153"/>
                      <a:pt x="144" y="149"/>
                      <a:pt x="159" y="143"/>
                    </a:cubicBezTo>
                    <a:cubicBezTo>
                      <a:pt x="160" y="142"/>
                      <a:pt x="162" y="141"/>
                      <a:pt x="164" y="141"/>
                    </a:cubicBezTo>
                    <a:cubicBezTo>
                      <a:pt x="167" y="141"/>
                      <a:pt x="169" y="144"/>
                      <a:pt x="170" y="147"/>
                    </a:cubicBezTo>
                    <a:cubicBezTo>
                      <a:pt x="171" y="153"/>
                      <a:pt x="177" y="171"/>
                      <a:pt x="177" y="177"/>
                    </a:cubicBezTo>
                    <a:cubicBezTo>
                      <a:pt x="177" y="182"/>
                      <a:pt x="174" y="183"/>
                      <a:pt x="170" y="185"/>
                    </a:cubicBezTo>
                    <a:cubicBezTo>
                      <a:pt x="149" y="195"/>
                      <a:pt x="122" y="198"/>
                      <a:pt x="100" y="198"/>
                    </a:cubicBezTo>
                    <a:cubicBezTo>
                      <a:pt x="39" y="198"/>
                      <a:pt x="0" y="161"/>
                      <a:pt x="0" y="99"/>
                    </a:cubicBezTo>
                    <a:cubicBezTo>
                      <a:pt x="0" y="39"/>
                      <a:pt x="40" y="0"/>
                      <a:pt x="100" y="0"/>
                    </a:cubicBezTo>
                    <a:cubicBezTo>
                      <a:pt x="124" y="0"/>
                      <a:pt x="145" y="9"/>
                      <a:pt x="159" y="25"/>
                    </a:cubicBezTo>
                    <a:cubicBezTo>
                      <a:pt x="179" y="45"/>
                      <a:pt x="182" y="72"/>
                      <a:pt x="182" y="99"/>
                    </a:cubicBezTo>
                    <a:cubicBezTo>
                      <a:pt x="182" y="104"/>
                      <a:pt x="182" y="104"/>
                      <a:pt x="182" y="104"/>
                    </a:cubicBezTo>
                    <a:cubicBezTo>
                      <a:pt x="182" y="113"/>
                      <a:pt x="178" y="115"/>
                      <a:pt x="169" y="115"/>
                    </a:cubicBezTo>
                    <a:moveTo>
                      <a:pt x="96" y="45"/>
                    </a:moveTo>
                    <a:cubicBezTo>
                      <a:pt x="77" y="45"/>
                      <a:pt x="64" y="60"/>
                      <a:pt x="62" y="78"/>
                    </a:cubicBezTo>
                    <a:cubicBezTo>
                      <a:pt x="126" y="78"/>
                      <a:pt x="126" y="78"/>
                      <a:pt x="126" y="78"/>
                    </a:cubicBezTo>
                    <a:cubicBezTo>
                      <a:pt x="126" y="62"/>
                      <a:pt x="116" y="45"/>
                      <a:pt x="96" y="45"/>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10"/>
              <p:cNvSpPr>
                <a:spLocks/>
              </p:cNvSpPr>
              <p:nvPr/>
            </p:nvSpPr>
            <p:spPr bwMode="auto">
              <a:xfrm>
                <a:off x="5200650" y="1017588"/>
                <a:ext cx="642937" cy="796925"/>
              </a:xfrm>
              <a:custGeom>
                <a:avLst/>
                <a:gdLst>
                  <a:gd name="T0" fmla="*/ 154 w 160"/>
                  <a:gd name="T1" fmla="*/ 187 h 198"/>
                  <a:gd name="T2" fmla="*/ 95 w 160"/>
                  <a:gd name="T3" fmla="*/ 198 h 198"/>
                  <a:gd name="T4" fmla="*/ 0 w 160"/>
                  <a:gd name="T5" fmla="*/ 103 h 198"/>
                  <a:gd name="T6" fmla="*/ 99 w 160"/>
                  <a:gd name="T7" fmla="*/ 0 h 198"/>
                  <a:gd name="T8" fmla="*/ 152 w 160"/>
                  <a:gd name="T9" fmla="*/ 11 h 198"/>
                  <a:gd name="T10" fmla="*/ 157 w 160"/>
                  <a:gd name="T11" fmla="*/ 18 h 198"/>
                  <a:gd name="T12" fmla="*/ 157 w 160"/>
                  <a:gd name="T13" fmla="*/ 22 h 198"/>
                  <a:gd name="T14" fmla="*/ 150 w 160"/>
                  <a:gd name="T15" fmla="*/ 50 h 198"/>
                  <a:gd name="T16" fmla="*/ 145 w 160"/>
                  <a:gd name="T17" fmla="*/ 55 h 198"/>
                  <a:gd name="T18" fmla="*/ 140 w 160"/>
                  <a:gd name="T19" fmla="*/ 54 h 198"/>
                  <a:gd name="T20" fmla="*/ 106 w 160"/>
                  <a:gd name="T21" fmla="*/ 46 h 198"/>
                  <a:gd name="T22" fmla="*/ 60 w 160"/>
                  <a:gd name="T23" fmla="*/ 99 h 198"/>
                  <a:gd name="T24" fmla="*/ 103 w 160"/>
                  <a:gd name="T25" fmla="*/ 153 h 198"/>
                  <a:gd name="T26" fmla="*/ 142 w 160"/>
                  <a:gd name="T27" fmla="*/ 145 h 198"/>
                  <a:gd name="T28" fmla="*/ 146 w 160"/>
                  <a:gd name="T29" fmla="*/ 144 h 198"/>
                  <a:gd name="T30" fmla="*/ 152 w 160"/>
                  <a:gd name="T31" fmla="*/ 149 h 198"/>
                  <a:gd name="T32" fmla="*/ 160 w 160"/>
                  <a:gd name="T33" fmla="*/ 180 h 198"/>
                  <a:gd name="T34" fmla="*/ 154 w 160"/>
                  <a:gd name="T35"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8">
                    <a:moveTo>
                      <a:pt x="154" y="187"/>
                    </a:moveTo>
                    <a:cubicBezTo>
                      <a:pt x="133" y="196"/>
                      <a:pt x="117" y="198"/>
                      <a:pt x="95" y="198"/>
                    </a:cubicBezTo>
                    <a:cubicBezTo>
                      <a:pt x="36" y="198"/>
                      <a:pt x="0" y="163"/>
                      <a:pt x="0" y="103"/>
                    </a:cubicBezTo>
                    <a:cubicBezTo>
                      <a:pt x="0" y="40"/>
                      <a:pt x="38" y="0"/>
                      <a:pt x="99" y="0"/>
                    </a:cubicBezTo>
                    <a:cubicBezTo>
                      <a:pt x="117" y="0"/>
                      <a:pt x="134" y="3"/>
                      <a:pt x="152" y="11"/>
                    </a:cubicBezTo>
                    <a:cubicBezTo>
                      <a:pt x="156" y="12"/>
                      <a:pt x="157" y="14"/>
                      <a:pt x="157" y="18"/>
                    </a:cubicBezTo>
                    <a:cubicBezTo>
                      <a:pt x="157" y="19"/>
                      <a:pt x="157" y="20"/>
                      <a:pt x="157" y="22"/>
                    </a:cubicBezTo>
                    <a:cubicBezTo>
                      <a:pt x="150" y="50"/>
                      <a:pt x="150" y="50"/>
                      <a:pt x="150" y="50"/>
                    </a:cubicBezTo>
                    <a:cubicBezTo>
                      <a:pt x="150" y="54"/>
                      <a:pt x="148" y="55"/>
                      <a:pt x="145" y="55"/>
                    </a:cubicBezTo>
                    <a:cubicBezTo>
                      <a:pt x="144" y="55"/>
                      <a:pt x="142" y="54"/>
                      <a:pt x="140" y="54"/>
                    </a:cubicBezTo>
                    <a:cubicBezTo>
                      <a:pt x="129" y="49"/>
                      <a:pt x="118" y="46"/>
                      <a:pt x="106" y="46"/>
                    </a:cubicBezTo>
                    <a:cubicBezTo>
                      <a:pt x="76" y="46"/>
                      <a:pt x="60" y="66"/>
                      <a:pt x="60" y="99"/>
                    </a:cubicBezTo>
                    <a:cubicBezTo>
                      <a:pt x="60" y="134"/>
                      <a:pt x="77" y="153"/>
                      <a:pt x="103" y="153"/>
                    </a:cubicBezTo>
                    <a:cubicBezTo>
                      <a:pt x="120" y="153"/>
                      <a:pt x="127" y="151"/>
                      <a:pt x="142" y="145"/>
                    </a:cubicBezTo>
                    <a:cubicBezTo>
                      <a:pt x="143" y="145"/>
                      <a:pt x="145" y="144"/>
                      <a:pt x="146" y="144"/>
                    </a:cubicBezTo>
                    <a:cubicBezTo>
                      <a:pt x="149" y="144"/>
                      <a:pt x="151" y="146"/>
                      <a:pt x="152" y="149"/>
                    </a:cubicBezTo>
                    <a:cubicBezTo>
                      <a:pt x="154" y="156"/>
                      <a:pt x="160" y="174"/>
                      <a:pt x="160" y="180"/>
                    </a:cubicBezTo>
                    <a:cubicBezTo>
                      <a:pt x="160" y="184"/>
                      <a:pt x="157" y="185"/>
                      <a:pt x="154" y="187"/>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1"/>
              <p:cNvSpPr>
                <a:spLocks/>
              </p:cNvSpPr>
              <p:nvPr/>
            </p:nvSpPr>
            <p:spPr bwMode="auto">
              <a:xfrm>
                <a:off x="5891213" y="684213"/>
                <a:ext cx="714375" cy="1109663"/>
              </a:xfrm>
              <a:custGeom>
                <a:avLst/>
                <a:gdLst>
                  <a:gd name="T0" fmla="*/ 172 w 178"/>
                  <a:gd name="T1" fmla="*/ 276 h 276"/>
                  <a:gd name="T2" fmla="*/ 127 w 178"/>
                  <a:gd name="T3" fmla="*/ 276 h 276"/>
                  <a:gd name="T4" fmla="*/ 120 w 178"/>
                  <a:gd name="T5" fmla="*/ 269 h 276"/>
                  <a:gd name="T6" fmla="*/ 120 w 178"/>
                  <a:gd name="T7" fmla="*/ 162 h 276"/>
                  <a:gd name="T8" fmla="*/ 98 w 178"/>
                  <a:gd name="T9" fmla="*/ 135 h 276"/>
                  <a:gd name="T10" fmla="*/ 58 w 178"/>
                  <a:gd name="T11" fmla="*/ 150 h 276"/>
                  <a:gd name="T12" fmla="*/ 58 w 178"/>
                  <a:gd name="T13" fmla="*/ 269 h 276"/>
                  <a:gd name="T14" fmla="*/ 50 w 178"/>
                  <a:gd name="T15" fmla="*/ 276 h 276"/>
                  <a:gd name="T16" fmla="*/ 7 w 178"/>
                  <a:gd name="T17" fmla="*/ 276 h 276"/>
                  <a:gd name="T18" fmla="*/ 0 w 178"/>
                  <a:gd name="T19" fmla="*/ 269 h 276"/>
                  <a:gd name="T20" fmla="*/ 0 w 178"/>
                  <a:gd name="T21" fmla="*/ 16 h 276"/>
                  <a:gd name="T22" fmla="*/ 10 w 178"/>
                  <a:gd name="T23" fmla="*/ 5 h 276"/>
                  <a:gd name="T24" fmla="*/ 45 w 178"/>
                  <a:gd name="T25" fmla="*/ 1 h 276"/>
                  <a:gd name="T26" fmla="*/ 51 w 178"/>
                  <a:gd name="T27" fmla="*/ 0 h 276"/>
                  <a:gd name="T28" fmla="*/ 58 w 178"/>
                  <a:gd name="T29" fmla="*/ 8 h 276"/>
                  <a:gd name="T30" fmla="*/ 58 w 178"/>
                  <a:gd name="T31" fmla="*/ 103 h 276"/>
                  <a:gd name="T32" fmla="*/ 117 w 178"/>
                  <a:gd name="T33" fmla="*/ 83 h 276"/>
                  <a:gd name="T34" fmla="*/ 178 w 178"/>
                  <a:gd name="T35" fmla="*/ 152 h 276"/>
                  <a:gd name="T36" fmla="*/ 178 w 178"/>
                  <a:gd name="T37" fmla="*/ 269 h 276"/>
                  <a:gd name="T38" fmla="*/ 172 w 178"/>
                  <a:gd name="T39"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76">
                    <a:moveTo>
                      <a:pt x="172" y="276"/>
                    </a:moveTo>
                    <a:cubicBezTo>
                      <a:pt x="127" y="276"/>
                      <a:pt x="127" y="276"/>
                      <a:pt x="127" y="276"/>
                    </a:cubicBezTo>
                    <a:cubicBezTo>
                      <a:pt x="121" y="276"/>
                      <a:pt x="120" y="276"/>
                      <a:pt x="120" y="269"/>
                    </a:cubicBezTo>
                    <a:cubicBezTo>
                      <a:pt x="120" y="162"/>
                      <a:pt x="120" y="162"/>
                      <a:pt x="120" y="162"/>
                    </a:cubicBezTo>
                    <a:cubicBezTo>
                      <a:pt x="120" y="146"/>
                      <a:pt x="115" y="135"/>
                      <a:pt x="98" y="135"/>
                    </a:cubicBezTo>
                    <a:cubicBezTo>
                      <a:pt x="85" y="135"/>
                      <a:pt x="69" y="141"/>
                      <a:pt x="58" y="150"/>
                    </a:cubicBezTo>
                    <a:cubicBezTo>
                      <a:pt x="58" y="269"/>
                      <a:pt x="58" y="269"/>
                      <a:pt x="58" y="269"/>
                    </a:cubicBezTo>
                    <a:cubicBezTo>
                      <a:pt x="58" y="275"/>
                      <a:pt x="57" y="276"/>
                      <a:pt x="50" y="276"/>
                    </a:cubicBezTo>
                    <a:cubicBezTo>
                      <a:pt x="7" y="276"/>
                      <a:pt x="7" y="276"/>
                      <a:pt x="7" y="276"/>
                    </a:cubicBezTo>
                    <a:cubicBezTo>
                      <a:pt x="2" y="276"/>
                      <a:pt x="0" y="275"/>
                      <a:pt x="0" y="269"/>
                    </a:cubicBezTo>
                    <a:cubicBezTo>
                      <a:pt x="0" y="16"/>
                      <a:pt x="0" y="16"/>
                      <a:pt x="0" y="16"/>
                    </a:cubicBezTo>
                    <a:cubicBezTo>
                      <a:pt x="0" y="8"/>
                      <a:pt x="4" y="6"/>
                      <a:pt x="10" y="5"/>
                    </a:cubicBezTo>
                    <a:cubicBezTo>
                      <a:pt x="45" y="1"/>
                      <a:pt x="45" y="1"/>
                      <a:pt x="45" y="1"/>
                    </a:cubicBezTo>
                    <a:cubicBezTo>
                      <a:pt x="47" y="0"/>
                      <a:pt x="50" y="0"/>
                      <a:pt x="51" y="0"/>
                    </a:cubicBezTo>
                    <a:cubicBezTo>
                      <a:pt x="56" y="0"/>
                      <a:pt x="58" y="3"/>
                      <a:pt x="58" y="8"/>
                    </a:cubicBezTo>
                    <a:cubicBezTo>
                      <a:pt x="58" y="103"/>
                      <a:pt x="58" y="103"/>
                      <a:pt x="58" y="103"/>
                    </a:cubicBezTo>
                    <a:cubicBezTo>
                      <a:pt x="73" y="90"/>
                      <a:pt x="98" y="83"/>
                      <a:pt x="117" y="83"/>
                    </a:cubicBezTo>
                    <a:cubicBezTo>
                      <a:pt x="159" y="83"/>
                      <a:pt x="178" y="110"/>
                      <a:pt x="178" y="152"/>
                    </a:cubicBezTo>
                    <a:cubicBezTo>
                      <a:pt x="178" y="269"/>
                      <a:pt x="178" y="269"/>
                      <a:pt x="178" y="269"/>
                    </a:cubicBezTo>
                    <a:cubicBezTo>
                      <a:pt x="178" y="275"/>
                      <a:pt x="177" y="276"/>
                      <a:pt x="172" y="276"/>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sp>
        <p:nvSpPr>
          <p:cNvPr id="29" name="Rectangle 7"/>
          <p:cNvSpPr/>
          <p:nvPr userDrawn="1"/>
        </p:nvSpPr>
        <p:spPr>
          <a:xfrm>
            <a:off x="2" y="5090899"/>
            <a:ext cx="9720263" cy="61739"/>
          </a:xfrm>
          <a:prstGeom prst="rect">
            <a:avLst/>
          </a:prstGeom>
          <a:solidFill>
            <a:srgbClr val="52C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15404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6017" y="204792"/>
            <a:ext cx="3197900" cy="871537"/>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800355" y="204792"/>
            <a:ext cx="5433897" cy="4389437"/>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6017" y="1076325"/>
            <a:ext cx="3197900" cy="3517900"/>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grpSp>
        <p:nvGrpSpPr>
          <p:cNvPr id="8" name="Group 7"/>
          <p:cNvGrpSpPr>
            <a:grpSpLocks noChangeAspect="1"/>
          </p:cNvGrpSpPr>
          <p:nvPr userDrawn="1"/>
        </p:nvGrpSpPr>
        <p:grpSpPr>
          <a:xfrm>
            <a:off x="8151612" y="4677108"/>
            <a:ext cx="1321233" cy="252000"/>
            <a:chOff x="1573213" y="1729635"/>
            <a:chExt cx="6232525" cy="1263651"/>
          </a:xfrm>
        </p:grpSpPr>
        <p:grpSp>
          <p:nvGrpSpPr>
            <p:cNvPr id="9" name="Group 8"/>
            <p:cNvGrpSpPr/>
            <p:nvPr/>
          </p:nvGrpSpPr>
          <p:grpSpPr>
            <a:xfrm>
              <a:off x="7094538" y="1729635"/>
              <a:ext cx="711200" cy="712789"/>
              <a:chOff x="6637338" y="550862"/>
              <a:chExt cx="711200" cy="712789"/>
            </a:xfrm>
          </p:grpSpPr>
          <p:sp>
            <p:nvSpPr>
              <p:cNvPr id="18" name="Freeform 17"/>
              <p:cNvSpPr>
                <a:spLocks/>
              </p:cNvSpPr>
              <p:nvPr/>
            </p:nvSpPr>
            <p:spPr bwMode="auto">
              <a:xfrm>
                <a:off x="6973888" y="647700"/>
                <a:ext cx="120650" cy="120650"/>
              </a:xfrm>
              <a:custGeom>
                <a:avLst/>
                <a:gdLst>
                  <a:gd name="T0" fmla="*/ 12 w 30"/>
                  <a:gd name="T1" fmla="*/ 28 h 30"/>
                  <a:gd name="T2" fmla="*/ 2 w 30"/>
                  <a:gd name="T3" fmla="*/ 12 h 30"/>
                  <a:gd name="T4" fmla="*/ 18 w 30"/>
                  <a:gd name="T5" fmla="*/ 2 h 30"/>
                  <a:gd name="T6" fmla="*/ 28 w 30"/>
                  <a:gd name="T7" fmla="*/ 18 h 30"/>
                  <a:gd name="T8" fmla="*/ 12 w 30"/>
                  <a:gd name="T9" fmla="*/ 28 h 30"/>
                </a:gdLst>
                <a:ahLst/>
                <a:cxnLst>
                  <a:cxn ang="0">
                    <a:pos x="T0" y="T1"/>
                  </a:cxn>
                  <a:cxn ang="0">
                    <a:pos x="T2" y="T3"/>
                  </a:cxn>
                  <a:cxn ang="0">
                    <a:pos x="T4" y="T5"/>
                  </a:cxn>
                  <a:cxn ang="0">
                    <a:pos x="T6" y="T7"/>
                  </a:cxn>
                  <a:cxn ang="0">
                    <a:pos x="T8" y="T9"/>
                  </a:cxn>
                </a:cxnLst>
                <a:rect l="0" t="0" r="r" b="b"/>
                <a:pathLst>
                  <a:path w="30" h="30">
                    <a:moveTo>
                      <a:pt x="12" y="28"/>
                    </a:moveTo>
                    <a:cubicBezTo>
                      <a:pt x="5" y="27"/>
                      <a:pt x="0" y="19"/>
                      <a:pt x="2" y="12"/>
                    </a:cubicBezTo>
                    <a:cubicBezTo>
                      <a:pt x="3" y="5"/>
                      <a:pt x="11" y="0"/>
                      <a:pt x="18" y="2"/>
                    </a:cubicBezTo>
                    <a:cubicBezTo>
                      <a:pt x="25" y="3"/>
                      <a:pt x="30" y="10"/>
                      <a:pt x="28" y="18"/>
                    </a:cubicBezTo>
                    <a:cubicBezTo>
                      <a:pt x="27" y="25"/>
                      <a:pt x="20" y="30"/>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8"/>
              <p:cNvSpPr>
                <a:spLocks/>
              </p:cNvSpPr>
              <p:nvPr/>
            </p:nvSpPr>
            <p:spPr bwMode="auto">
              <a:xfrm>
                <a:off x="6894513" y="550862"/>
                <a:ext cx="84137" cy="85725"/>
              </a:xfrm>
              <a:custGeom>
                <a:avLst/>
                <a:gdLst>
                  <a:gd name="T0" fmla="*/ 9 w 21"/>
                  <a:gd name="T1" fmla="*/ 20 h 21"/>
                  <a:gd name="T2" fmla="*/ 1 w 21"/>
                  <a:gd name="T3" fmla="*/ 8 h 21"/>
                  <a:gd name="T4" fmla="*/ 13 w 21"/>
                  <a:gd name="T5" fmla="*/ 1 h 21"/>
                  <a:gd name="T6" fmla="*/ 20 w 21"/>
                  <a:gd name="T7" fmla="*/ 12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8"/>
                    </a:cubicBezTo>
                    <a:cubicBezTo>
                      <a:pt x="2" y="3"/>
                      <a:pt x="7" y="0"/>
                      <a:pt x="13" y="1"/>
                    </a:cubicBezTo>
                    <a:cubicBezTo>
                      <a:pt x="18" y="2"/>
                      <a:pt x="21" y="7"/>
                      <a:pt x="20" y="12"/>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9"/>
              <p:cNvSpPr>
                <a:spLocks/>
              </p:cNvSpPr>
              <p:nvPr/>
            </p:nvSpPr>
            <p:spPr bwMode="auto">
              <a:xfrm>
                <a:off x="6694488" y="684213"/>
                <a:ext cx="84137" cy="84138"/>
              </a:xfrm>
              <a:custGeom>
                <a:avLst/>
                <a:gdLst>
                  <a:gd name="T0" fmla="*/ 8 w 21"/>
                  <a:gd name="T1" fmla="*/ 20 h 21"/>
                  <a:gd name="T2" fmla="*/ 1 w 21"/>
                  <a:gd name="T3" fmla="*/ 8 h 21"/>
                  <a:gd name="T4" fmla="*/ 12 w 21"/>
                  <a:gd name="T5" fmla="*/ 1 h 21"/>
                  <a:gd name="T6" fmla="*/ 20 w 21"/>
                  <a:gd name="T7" fmla="*/ 12 h 21"/>
                  <a:gd name="T8" fmla="*/ 8 w 21"/>
                  <a:gd name="T9" fmla="*/ 20 h 21"/>
                </a:gdLst>
                <a:ahLst/>
                <a:cxnLst>
                  <a:cxn ang="0">
                    <a:pos x="T0" y="T1"/>
                  </a:cxn>
                  <a:cxn ang="0">
                    <a:pos x="T2" y="T3"/>
                  </a:cxn>
                  <a:cxn ang="0">
                    <a:pos x="T4" y="T5"/>
                  </a:cxn>
                  <a:cxn ang="0">
                    <a:pos x="T6" y="T7"/>
                  </a:cxn>
                  <a:cxn ang="0">
                    <a:pos x="T8" y="T9"/>
                  </a:cxn>
                </a:cxnLst>
                <a:rect l="0" t="0" r="r" b="b"/>
                <a:pathLst>
                  <a:path w="21" h="21">
                    <a:moveTo>
                      <a:pt x="8" y="20"/>
                    </a:moveTo>
                    <a:cubicBezTo>
                      <a:pt x="3" y="19"/>
                      <a:pt x="0" y="13"/>
                      <a:pt x="1" y="8"/>
                    </a:cubicBezTo>
                    <a:cubicBezTo>
                      <a:pt x="2" y="3"/>
                      <a:pt x="7" y="0"/>
                      <a:pt x="12" y="1"/>
                    </a:cubicBezTo>
                    <a:cubicBezTo>
                      <a:pt x="18" y="2"/>
                      <a:pt x="21" y="7"/>
                      <a:pt x="20" y="12"/>
                    </a:cubicBezTo>
                    <a:cubicBezTo>
                      <a:pt x="19" y="17"/>
                      <a:pt x="14" y="21"/>
                      <a:pt x="8"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20"/>
              <p:cNvSpPr>
                <a:spLocks/>
              </p:cNvSpPr>
              <p:nvPr/>
            </p:nvSpPr>
            <p:spPr bwMode="auto">
              <a:xfrm>
                <a:off x="7015163" y="1179513"/>
                <a:ext cx="87312" cy="84138"/>
              </a:xfrm>
              <a:custGeom>
                <a:avLst/>
                <a:gdLst>
                  <a:gd name="T0" fmla="*/ 9 w 22"/>
                  <a:gd name="T1" fmla="*/ 20 h 21"/>
                  <a:gd name="T2" fmla="*/ 2 w 22"/>
                  <a:gd name="T3" fmla="*/ 9 h 21"/>
                  <a:gd name="T4" fmla="*/ 13 w 22"/>
                  <a:gd name="T5" fmla="*/ 1 h 21"/>
                  <a:gd name="T6" fmla="*/ 21 w 22"/>
                  <a:gd name="T7" fmla="*/ 13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4"/>
                      <a:pt x="2" y="9"/>
                    </a:cubicBezTo>
                    <a:cubicBezTo>
                      <a:pt x="3" y="4"/>
                      <a:pt x="8" y="0"/>
                      <a:pt x="13" y="1"/>
                    </a:cubicBezTo>
                    <a:cubicBezTo>
                      <a:pt x="18" y="2"/>
                      <a:pt x="22" y="8"/>
                      <a:pt x="21" y="13"/>
                    </a:cubicBezTo>
                    <a:cubicBezTo>
                      <a:pt x="20"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21"/>
              <p:cNvSpPr>
                <a:spLocks/>
              </p:cNvSpPr>
              <p:nvPr/>
            </p:nvSpPr>
            <p:spPr bwMode="auto">
              <a:xfrm>
                <a:off x="6770688" y="1127125"/>
                <a:ext cx="84137" cy="87313"/>
              </a:xfrm>
              <a:custGeom>
                <a:avLst/>
                <a:gdLst>
                  <a:gd name="T0" fmla="*/ 9 w 21"/>
                  <a:gd name="T1" fmla="*/ 20 h 22"/>
                  <a:gd name="T2" fmla="*/ 1 w 21"/>
                  <a:gd name="T3" fmla="*/ 9 h 22"/>
                  <a:gd name="T4" fmla="*/ 13 w 21"/>
                  <a:gd name="T5" fmla="*/ 1 h 22"/>
                  <a:gd name="T6" fmla="*/ 20 w 21"/>
                  <a:gd name="T7" fmla="*/ 13 h 22"/>
                  <a:gd name="T8" fmla="*/ 9 w 21"/>
                  <a:gd name="T9" fmla="*/ 20 h 22"/>
                </a:gdLst>
                <a:ahLst/>
                <a:cxnLst>
                  <a:cxn ang="0">
                    <a:pos x="T0" y="T1"/>
                  </a:cxn>
                  <a:cxn ang="0">
                    <a:pos x="T2" y="T3"/>
                  </a:cxn>
                  <a:cxn ang="0">
                    <a:pos x="T4" y="T5"/>
                  </a:cxn>
                  <a:cxn ang="0">
                    <a:pos x="T6" y="T7"/>
                  </a:cxn>
                  <a:cxn ang="0">
                    <a:pos x="T8" y="T9"/>
                  </a:cxn>
                </a:cxnLst>
                <a:rect l="0" t="0" r="r" b="b"/>
                <a:pathLst>
                  <a:path w="21" h="22">
                    <a:moveTo>
                      <a:pt x="9" y="20"/>
                    </a:moveTo>
                    <a:cubicBezTo>
                      <a:pt x="3" y="19"/>
                      <a:pt x="0" y="14"/>
                      <a:pt x="1" y="9"/>
                    </a:cubicBezTo>
                    <a:cubicBezTo>
                      <a:pt x="2" y="4"/>
                      <a:pt x="7" y="0"/>
                      <a:pt x="13" y="1"/>
                    </a:cubicBezTo>
                    <a:cubicBezTo>
                      <a:pt x="18" y="3"/>
                      <a:pt x="21" y="8"/>
                      <a:pt x="20" y="13"/>
                    </a:cubicBezTo>
                    <a:cubicBezTo>
                      <a:pt x="19" y="18"/>
                      <a:pt x="14" y="22"/>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22"/>
              <p:cNvSpPr>
                <a:spLocks/>
              </p:cNvSpPr>
              <p:nvPr/>
            </p:nvSpPr>
            <p:spPr bwMode="auto">
              <a:xfrm>
                <a:off x="7262813" y="804863"/>
                <a:ext cx="85725"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3" y="19"/>
                      <a:pt x="0" y="14"/>
                      <a:pt x="1" y="9"/>
                    </a:cubicBezTo>
                    <a:cubicBezTo>
                      <a:pt x="2" y="3"/>
                      <a:pt x="7"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p:nvSpPr>
            <p:spPr bwMode="auto">
              <a:xfrm>
                <a:off x="7127875" y="600075"/>
                <a:ext cx="87312" cy="84138"/>
              </a:xfrm>
              <a:custGeom>
                <a:avLst/>
                <a:gdLst>
                  <a:gd name="T0" fmla="*/ 9 w 22"/>
                  <a:gd name="T1" fmla="*/ 20 h 21"/>
                  <a:gd name="T2" fmla="*/ 1 w 22"/>
                  <a:gd name="T3" fmla="*/ 8 h 21"/>
                  <a:gd name="T4" fmla="*/ 13 w 22"/>
                  <a:gd name="T5" fmla="*/ 1 h 21"/>
                  <a:gd name="T6" fmla="*/ 21 w 22"/>
                  <a:gd name="T7" fmla="*/ 12 h 21"/>
                  <a:gd name="T8" fmla="*/ 9 w 22"/>
                  <a:gd name="T9" fmla="*/ 20 h 21"/>
                </a:gdLst>
                <a:ahLst/>
                <a:cxnLst>
                  <a:cxn ang="0">
                    <a:pos x="T0" y="T1"/>
                  </a:cxn>
                  <a:cxn ang="0">
                    <a:pos x="T2" y="T3"/>
                  </a:cxn>
                  <a:cxn ang="0">
                    <a:pos x="T4" y="T5"/>
                  </a:cxn>
                  <a:cxn ang="0">
                    <a:pos x="T6" y="T7"/>
                  </a:cxn>
                  <a:cxn ang="0">
                    <a:pos x="T8" y="T9"/>
                  </a:cxn>
                </a:cxnLst>
                <a:rect l="0" t="0" r="r" b="b"/>
                <a:pathLst>
                  <a:path w="22" h="21">
                    <a:moveTo>
                      <a:pt x="9" y="20"/>
                    </a:moveTo>
                    <a:cubicBezTo>
                      <a:pt x="4" y="19"/>
                      <a:pt x="0" y="13"/>
                      <a:pt x="1" y="8"/>
                    </a:cubicBezTo>
                    <a:cubicBezTo>
                      <a:pt x="3" y="3"/>
                      <a:pt x="8" y="0"/>
                      <a:pt x="13" y="1"/>
                    </a:cubicBezTo>
                    <a:cubicBezTo>
                      <a:pt x="18" y="2"/>
                      <a:pt x="22" y="7"/>
                      <a:pt x="21" y="12"/>
                    </a:cubicBezTo>
                    <a:cubicBezTo>
                      <a:pt x="19" y="17"/>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p:nvSpPr>
            <p:spPr bwMode="auto">
              <a:xfrm>
                <a:off x="6637338" y="917575"/>
                <a:ext cx="84137" cy="88900"/>
              </a:xfrm>
              <a:custGeom>
                <a:avLst/>
                <a:gdLst>
                  <a:gd name="T0" fmla="*/ 9 w 21"/>
                  <a:gd name="T1" fmla="*/ 21 h 22"/>
                  <a:gd name="T2" fmla="*/ 1 w 21"/>
                  <a:gd name="T3" fmla="*/ 9 h 22"/>
                  <a:gd name="T4" fmla="*/ 13 w 21"/>
                  <a:gd name="T5" fmla="*/ 2 h 22"/>
                  <a:gd name="T6" fmla="*/ 20 w 21"/>
                  <a:gd name="T7" fmla="*/ 13 h 22"/>
                  <a:gd name="T8" fmla="*/ 9 w 21"/>
                  <a:gd name="T9" fmla="*/ 21 h 22"/>
                </a:gdLst>
                <a:ahLst/>
                <a:cxnLst>
                  <a:cxn ang="0">
                    <a:pos x="T0" y="T1"/>
                  </a:cxn>
                  <a:cxn ang="0">
                    <a:pos x="T2" y="T3"/>
                  </a:cxn>
                  <a:cxn ang="0">
                    <a:pos x="T4" y="T5"/>
                  </a:cxn>
                  <a:cxn ang="0">
                    <a:pos x="T6" y="T7"/>
                  </a:cxn>
                  <a:cxn ang="0">
                    <a:pos x="T8" y="T9"/>
                  </a:cxn>
                </a:cxnLst>
                <a:rect l="0" t="0" r="r" b="b"/>
                <a:pathLst>
                  <a:path w="21" h="22">
                    <a:moveTo>
                      <a:pt x="9" y="21"/>
                    </a:moveTo>
                    <a:cubicBezTo>
                      <a:pt x="3" y="19"/>
                      <a:pt x="0" y="14"/>
                      <a:pt x="1" y="9"/>
                    </a:cubicBezTo>
                    <a:cubicBezTo>
                      <a:pt x="2" y="4"/>
                      <a:pt x="7" y="0"/>
                      <a:pt x="13" y="2"/>
                    </a:cubicBezTo>
                    <a:cubicBezTo>
                      <a:pt x="18" y="3"/>
                      <a:pt x="21" y="8"/>
                      <a:pt x="20" y="13"/>
                    </a:cubicBezTo>
                    <a:cubicBezTo>
                      <a:pt x="19" y="18"/>
                      <a:pt x="14" y="22"/>
                      <a:pt x="9" y="21"/>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p:nvSpPr>
            <p:spPr bwMode="auto">
              <a:xfrm>
                <a:off x="7219950" y="1050925"/>
                <a:ext cx="84137" cy="84138"/>
              </a:xfrm>
              <a:custGeom>
                <a:avLst/>
                <a:gdLst>
                  <a:gd name="T0" fmla="*/ 9 w 21"/>
                  <a:gd name="T1" fmla="*/ 20 h 21"/>
                  <a:gd name="T2" fmla="*/ 1 w 21"/>
                  <a:gd name="T3" fmla="*/ 9 h 21"/>
                  <a:gd name="T4" fmla="*/ 13 w 21"/>
                  <a:gd name="T5" fmla="*/ 1 h 21"/>
                  <a:gd name="T6" fmla="*/ 20 w 21"/>
                  <a:gd name="T7" fmla="*/ 13 h 21"/>
                  <a:gd name="T8" fmla="*/ 9 w 21"/>
                  <a:gd name="T9" fmla="*/ 20 h 21"/>
                </a:gdLst>
                <a:ahLst/>
                <a:cxnLst>
                  <a:cxn ang="0">
                    <a:pos x="T0" y="T1"/>
                  </a:cxn>
                  <a:cxn ang="0">
                    <a:pos x="T2" y="T3"/>
                  </a:cxn>
                  <a:cxn ang="0">
                    <a:pos x="T4" y="T5"/>
                  </a:cxn>
                  <a:cxn ang="0">
                    <a:pos x="T6" y="T7"/>
                  </a:cxn>
                  <a:cxn ang="0">
                    <a:pos x="T8" y="T9"/>
                  </a:cxn>
                </a:cxnLst>
                <a:rect l="0" t="0" r="r" b="b"/>
                <a:pathLst>
                  <a:path w="21" h="21">
                    <a:moveTo>
                      <a:pt x="9" y="20"/>
                    </a:moveTo>
                    <a:cubicBezTo>
                      <a:pt x="4" y="19"/>
                      <a:pt x="0" y="14"/>
                      <a:pt x="1" y="9"/>
                    </a:cubicBezTo>
                    <a:cubicBezTo>
                      <a:pt x="2" y="3"/>
                      <a:pt x="8" y="0"/>
                      <a:pt x="13" y="1"/>
                    </a:cubicBezTo>
                    <a:cubicBezTo>
                      <a:pt x="18" y="2"/>
                      <a:pt x="21" y="7"/>
                      <a:pt x="20" y="13"/>
                    </a:cubicBezTo>
                    <a:cubicBezTo>
                      <a:pt x="19" y="18"/>
                      <a:pt x="14" y="21"/>
                      <a:pt x="9" y="20"/>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p:nvSpPr>
            <p:spPr bwMode="auto">
              <a:xfrm>
                <a:off x="6894513" y="1042988"/>
                <a:ext cx="115887" cy="115888"/>
              </a:xfrm>
              <a:custGeom>
                <a:avLst/>
                <a:gdLst>
                  <a:gd name="T0" fmla="*/ 12 w 29"/>
                  <a:gd name="T1" fmla="*/ 28 h 29"/>
                  <a:gd name="T2" fmla="*/ 1 w 29"/>
                  <a:gd name="T3" fmla="*/ 12 h 29"/>
                  <a:gd name="T4" fmla="*/ 17 w 29"/>
                  <a:gd name="T5" fmla="*/ 1 h 29"/>
                  <a:gd name="T6" fmla="*/ 28 w 29"/>
                  <a:gd name="T7" fmla="*/ 17 h 29"/>
                  <a:gd name="T8" fmla="*/ 12 w 29"/>
                  <a:gd name="T9" fmla="*/ 28 h 29"/>
                </a:gdLst>
                <a:ahLst/>
                <a:cxnLst>
                  <a:cxn ang="0">
                    <a:pos x="T0" y="T1"/>
                  </a:cxn>
                  <a:cxn ang="0">
                    <a:pos x="T2" y="T3"/>
                  </a:cxn>
                  <a:cxn ang="0">
                    <a:pos x="T4" y="T5"/>
                  </a:cxn>
                  <a:cxn ang="0">
                    <a:pos x="T6" y="T7"/>
                  </a:cxn>
                  <a:cxn ang="0">
                    <a:pos x="T8" y="T9"/>
                  </a:cxn>
                </a:cxnLst>
                <a:rect l="0" t="0" r="r" b="b"/>
                <a:pathLst>
                  <a:path w="29" h="29">
                    <a:moveTo>
                      <a:pt x="12" y="28"/>
                    </a:moveTo>
                    <a:cubicBezTo>
                      <a:pt x="4" y="26"/>
                      <a:pt x="0" y="19"/>
                      <a:pt x="1" y="12"/>
                    </a:cubicBezTo>
                    <a:cubicBezTo>
                      <a:pt x="3" y="5"/>
                      <a:pt x="10" y="0"/>
                      <a:pt x="17" y="1"/>
                    </a:cubicBezTo>
                    <a:cubicBezTo>
                      <a:pt x="25" y="3"/>
                      <a:pt x="29" y="10"/>
                      <a:pt x="28" y="17"/>
                    </a:cubicBezTo>
                    <a:cubicBezTo>
                      <a:pt x="26" y="25"/>
                      <a:pt x="19" y="29"/>
                      <a:pt x="12" y="2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p:nvSpPr>
            <p:spPr bwMode="auto">
              <a:xfrm>
                <a:off x="7135813" y="885825"/>
                <a:ext cx="119062" cy="120650"/>
              </a:xfrm>
              <a:custGeom>
                <a:avLst/>
                <a:gdLst>
                  <a:gd name="T0" fmla="*/ 2 w 30"/>
                  <a:gd name="T1" fmla="*/ 12 h 30"/>
                  <a:gd name="T2" fmla="*/ 18 w 30"/>
                  <a:gd name="T3" fmla="*/ 2 h 30"/>
                  <a:gd name="T4" fmla="*/ 28 w 30"/>
                  <a:gd name="T5" fmla="*/ 18 h 30"/>
                  <a:gd name="T6" fmla="*/ 12 w 30"/>
                  <a:gd name="T7" fmla="*/ 28 h 30"/>
                  <a:gd name="T8" fmla="*/ 2 w 30"/>
                  <a:gd name="T9" fmla="*/ 12 h 30"/>
                </a:gdLst>
                <a:ahLst/>
                <a:cxnLst>
                  <a:cxn ang="0">
                    <a:pos x="T0" y="T1"/>
                  </a:cxn>
                  <a:cxn ang="0">
                    <a:pos x="T2" y="T3"/>
                  </a:cxn>
                  <a:cxn ang="0">
                    <a:pos x="T4" y="T5"/>
                  </a:cxn>
                  <a:cxn ang="0">
                    <a:pos x="T6" y="T7"/>
                  </a:cxn>
                  <a:cxn ang="0">
                    <a:pos x="T8" y="T9"/>
                  </a:cxn>
                </a:cxnLst>
                <a:rect l="0" t="0" r="r" b="b"/>
                <a:pathLst>
                  <a:path w="30" h="30">
                    <a:moveTo>
                      <a:pt x="2" y="12"/>
                    </a:moveTo>
                    <a:cubicBezTo>
                      <a:pt x="3" y="5"/>
                      <a:pt x="11" y="0"/>
                      <a:pt x="18" y="2"/>
                    </a:cubicBezTo>
                    <a:cubicBezTo>
                      <a:pt x="25" y="3"/>
                      <a:pt x="30" y="11"/>
                      <a:pt x="28" y="18"/>
                    </a:cubicBezTo>
                    <a:cubicBezTo>
                      <a:pt x="27" y="25"/>
                      <a:pt x="20" y="30"/>
                      <a:pt x="12" y="28"/>
                    </a:cubicBezTo>
                    <a:cubicBezTo>
                      <a:pt x="5" y="27"/>
                      <a:pt x="0" y="20"/>
                      <a:pt x="2"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p:nvSpPr>
            <p:spPr bwMode="auto">
              <a:xfrm>
                <a:off x="6745288" y="804863"/>
                <a:ext cx="117475" cy="117475"/>
              </a:xfrm>
              <a:custGeom>
                <a:avLst/>
                <a:gdLst>
                  <a:gd name="T0" fmla="*/ 1 w 29"/>
                  <a:gd name="T1" fmla="*/ 12 h 29"/>
                  <a:gd name="T2" fmla="*/ 17 w 29"/>
                  <a:gd name="T3" fmla="*/ 1 h 29"/>
                  <a:gd name="T4" fmla="*/ 28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10" y="0"/>
                      <a:pt x="17" y="1"/>
                    </a:cubicBezTo>
                    <a:cubicBezTo>
                      <a:pt x="24" y="3"/>
                      <a:pt x="29" y="10"/>
                      <a:pt x="28" y="17"/>
                    </a:cubicBezTo>
                    <a:cubicBezTo>
                      <a:pt x="26" y="25"/>
                      <a:pt x="19" y="29"/>
                      <a:pt x="12" y="28"/>
                    </a:cubicBezTo>
                    <a:cubicBezTo>
                      <a:pt x="4" y="26"/>
                      <a:pt x="0" y="19"/>
                      <a:pt x="1" y="12"/>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p:nvSpPr>
            <p:spPr bwMode="auto">
              <a:xfrm>
                <a:off x="7042150" y="1009650"/>
                <a:ext cx="125412" cy="125413"/>
              </a:xfrm>
              <a:custGeom>
                <a:avLst/>
                <a:gdLst>
                  <a:gd name="T0" fmla="*/ 8 w 31"/>
                  <a:gd name="T1" fmla="*/ 4 h 31"/>
                  <a:gd name="T2" fmla="*/ 27 w 31"/>
                  <a:gd name="T3" fmla="*/ 8 h 31"/>
                  <a:gd name="T4" fmla="*/ 23 w 31"/>
                  <a:gd name="T5" fmla="*/ 27 h 31"/>
                  <a:gd name="T6" fmla="*/ 4 w 31"/>
                  <a:gd name="T7" fmla="*/ 23 h 31"/>
                  <a:gd name="T8" fmla="*/ 8 w 31"/>
                  <a:gd name="T9" fmla="*/ 4 h 31"/>
                </a:gdLst>
                <a:ahLst/>
                <a:cxnLst>
                  <a:cxn ang="0">
                    <a:pos x="T0" y="T1"/>
                  </a:cxn>
                  <a:cxn ang="0">
                    <a:pos x="T2" y="T3"/>
                  </a:cxn>
                  <a:cxn ang="0">
                    <a:pos x="T4" y="T5"/>
                  </a:cxn>
                  <a:cxn ang="0">
                    <a:pos x="T6" y="T7"/>
                  </a:cxn>
                  <a:cxn ang="0">
                    <a:pos x="T8" y="T9"/>
                  </a:cxn>
                </a:cxnLst>
                <a:rect l="0" t="0" r="r" b="b"/>
                <a:pathLst>
                  <a:path w="31" h="31">
                    <a:moveTo>
                      <a:pt x="8" y="4"/>
                    </a:moveTo>
                    <a:cubicBezTo>
                      <a:pt x="14" y="0"/>
                      <a:pt x="23" y="2"/>
                      <a:pt x="27" y="8"/>
                    </a:cubicBezTo>
                    <a:cubicBezTo>
                      <a:pt x="31" y="15"/>
                      <a:pt x="29" y="23"/>
                      <a:pt x="23" y="27"/>
                    </a:cubicBezTo>
                    <a:cubicBezTo>
                      <a:pt x="17" y="31"/>
                      <a:pt x="8" y="29"/>
                      <a:pt x="4" y="23"/>
                    </a:cubicBezTo>
                    <a:cubicBezTo>
                      <a:pt x="0" y="17"/>
                      <a:pt x="2"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p:nvSpPr>
            <p:spPr bwMode="auto">
              <a:xfrm>
                <a:off x="6826250" y="676275"/>
                <a:ext cx="120650" cy="120650"/>
              </a:xfrm>
              <a:custGeom>
                <a:avLst/>
                <a:gdLst>
                  <a:gd name="T0" fmla="*/ 8 w 30"/>
                  <a:gd name="T1" fmla="*/ 4 h 30"/>
                  <a:gd name="T2" fmla="*/ 26 w 30"/>
                  <a:gd name="T3" fmla="*/ 8 h 30"/>
                  <a:gd name="T4" fmla="*/ 22 w 30"/>
                  <a:gd name="T5" fmla="*/ 26 h 30"/>
                  <a:gd name="T6" fmla="*/ 4 w 30"/>
                  <a:gd name="T7" fmla="*/ 22 h 30"/>
                  <a:gd name="T8" fmla="*/ 8 w 30"/>
                  <a:gd name="T9" fmla="*/ 4 h 30"/>
                </a:gdLst>
                <a:ahLst/>
                <a:cxnLst>
                  <a:cxn ang="0">
                    <a:pos x="T0" y="T1"/>
                  </a:cxn>
                  <a:cxn ang="0">
                    <a:pos x="T2" y="T3"/>
                  </a:cxn>
                  <a:cxn ang="0">
                    <a:pos x="T4" y="T5"/>
                  </a:cxn>
                  <a:cxn ang="0">
                    <a:pos x="T6" y="T7"/>
                  </a:cxn>
                  <a:cxn ang="0">
                    <a:pos x="T8" y="T9"/>
                  </a:cxn>
                </a:cxnLst>
                <a:rect l="0" t="0" r="r" b="b"/>
                <a:pathLst>
                  <a:path w="30" h="30">
                    <a:moveTo>
                      <a:pt x="8" y="4"/>
                    </a:moveTo>
                    <a:cubicBezTo>
                      <a:pt x="14" y="0"/>
                      <a:pt x="22" y="1"/>
                      <a:pt x="26" y="8"/>
                    </a:cubicBezTo>
                    <a:cubicBezTo>
                      <a:pt x="30" y="14"/>
                      <a:pt x="29" y="22"/>
                      <a:pt x="22" y="26"/>
                    </a:cubicBezTo>
                    <a:cubicBezTo>
                      <a:pt x="16" y="30"/>
                      <a:pt x="8" y="29"/>
                      <a:pt x="4" y="22"/>
                    </a:cubicBezTo>
                    <a:cubicBezTo>
                      <a:pt x="0" y="16"/>
                      <a:pt x="1" y="8"/>
                      <a:pt x="8" y="4"/>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p:nvSpPr>
            <p:spPr bwMode="auto">
              <a:xfrm>
                <a:off x="6765925" y="957263"/>
                <a:ext cx="123825" cy="125413"/>
              </a:xfrm>
              <a:custGeom>
                <a:avLst/>
                <a:gdLst>
                  <a:gd name="T0" fmla="*/ 27 w 31"/>
                  <a:gd name="T1" fmla="*/ 8 h 31"/>
                  <a:gd name="T2" fmla="*/ 23 w 31"/>
                  <a:gd name="T3" fmla="*/ 27 h 31"/>
                  <a:gd name="T4" fmla="*/ 4 w 31"/>
                  <a:gd name="T5" fmla="*/ 23 h 31"/>
                  <a:gd name="T6" fmla="*/ 8 w 31"/>
                  <a:gd name="T7" fmla="*/ 4 h 31"/>
                  <a:gd name="T8" fmla="*/ 27 w 31"/>
                  <a:gd name="T9" fmla="*/ 8 h 31"/>
                </a:gdLst>
                <a:ahLst/>
                <a:cxnLst>
                  <a:cxn ang="0">
                    <a:pos x="T0" y="T1"/>
                  </a:cxn>
                  <a:cxn ang="0">
                    <a:pos x="T2" y="T3"/>
                  </a:cxn>
                  <a:cxn ang="0">
                    <a:pos x="T4" y="T5"/>
                  </a:cxn>
                  <a:cxn ang="0">
                    <a:pos x="T6" y="T7"/>
                  </a:cxn>
                  <a:cxn ang="0">
                    <a:pos x="T8" y="T9"/>
                  </a:cxn>
                </a:cxnLst>
                <a:rect l="0" t="0" r="r" b="b"/>
                <a:pathLst>
                  <a:path w="31" h="31">
                    <a:moveTo>
                      <a:pt x="27" y="8"/>
                    </a:moveTo>
                    <a:cubicBezTo>
                      <a:pt x="31" y="15"/>
                      <a:pt x="29" y="23"/>
                      <a:pt x="23" y="27"/>
                    </a:cubicBezTo>
                    <a:cubicBezTo>
                      <a:pt x="17" y="31"/>
                      <a:pt x="8" y="29"/>
                      <a:pt x="4" y="23"/>
                    </a:cubicBezTo>
                    <a:cubicBezTo>
                      <a:pt x="0" y="17"/>
                      <a:pt x="2" y="8"/>
                      <a:pt x="8" y="4"/>
                    </a:cubicBezTo>
                    <a:cubicBezTo>
                      <a:pt x="14" y="0"/>
                      <a:pt x="23" y="2"/>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32"/>
              <p:cNvSpPr>
                <a:spLocks/>
              </p:cNvSpPr>
              <p:nvPr/>
            </p:nvSpPr>
            <p:spPr bwMode="auto">
              <a:xfrm>
                <a:off x="7102475" y="741363"/>
                <a:ext cx="125412" cy="120650"/>
              </a:xfrm>
              <a:custGeom>
                <a:avLst/>
                <a:gdLst>
                  <a:gd name="T0" fmla="*/ 27 w 31"/>
                  <a:gd name="T1" fmla="*/ 8 h 30"/>
                  <a:gd name="T2" fmla="*/ 23 w 31"/>
                  <a:gd name="T3" fmla="*/ 26 h 30"/>
                  <a:gd name="T4" fmla="*/ 4 w 31"/>
                  <a:gd name="T5" fmla="*/ 22 h 30"/>
                  <a:gd name="T6" fmla="*/ 8 w 31"/>
                  <a:gd name="T7" fmla="*/ 4 h 30"/>
                  <a:gd name="T8" fmla="*/ 27 w 31"/>
                  <a:gd name="T9" fmla="*/ 8 h 30"/>
                </a:gdLst>
                <a:ahLst/>
                <a:cxnLst>
                  <a:cxn ang="0">
                    <a:pos x="T0" y="T1"/>
                  </a:cxn>
                  <a:cxn ang="0">
                    <a:pos x="T2" y="T3"/>
                  </a:cxn>
                  <a:cxn ang="0">
                    <a:pos x="T4" y="T5"/>
                  </a:cxn>
                  <a:cxn ang="0">
                    <a:pos x="T6" y="T7"/>
                  </a:cxn>
                  <a:cxn ang="0">
                    <a:pos x="T8" y="T9"/>
                  </a:cxn>
                </a:cxnLst>
                <a:rect l="0" t="0" r="r" b="b"/>
                <a:pathLst>
                  <a:path w="31" h="30">
                    <a:moveTo>
                      <a:pt x="27" y="8"/>
                    </a:moveTo>
                    <a:cubicBezTo>
                      <a:pt x="31" y="14"/>
                      <a:pt x="29" y="22"/>
                      <a:pt x="23" y="26"/>
                    </a:cubicBezTo>
                    <a:cubicBezTo>
                      <a:pt x="16" y="30"/>
                      <a:pt x="8" y="29"/>
                      <a:pt x="4" y="22"/>
                    </a:cubicBezTo>
                    <a:cubicBezTo>
                      <a:pt x="0" y="16"/>
                      <a:pt x="2" y="8"/>
                      <a:pt x="8" y="4"/>
                    </a:cubicBezTo>
                    <a:cubicBezTo>
                      <a:pt x="14" y="0"/>
                      <a:pt x="22" y="1"/>
                      <a:pt x="27" y="8"/>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0" name="Group 9"/>
            <p:cNvGrpSpPr/>
            <p:nvPr/>
          </p:nvGrpSpPr>
          <p:grpSpPr>
            <a:xfrm>
              <a:off x="1573213" y="1862986"/>
              <a:ext cx="5489575" cy="1130300"/>
              <a:chOff x="1116013" y="684213"/>
              <a:chExt cx="5489575" cy="1130300"/>
            </a:xfrm>
          </p:grpSpPr>
          <p:sp>
            <p:nvSpPr>
              <p:cNvPr id="11" name="Freeform 10"/>
              <p:cNvSpPr>
                <a:spLocks/>
              </p:cNvSpPr>
              <p:nvPr/>
            </p:nvSpPr>
            <p:spPr bwMode="auto">
              <a:xfrm>
                <a:off x="1116013" y="1017588"/>
                <a:ext cx="1155700" cy="776288"/>
              </a:xfrm>
              <a:custGeom>
                <a:avLst/>
                <a:gdLst>
                  <a:gd name="T0" fmla="*/ 277 w 288"/>
                  <a:gd name="T1" fmla="*/ 193 h 193"/>
                  <a:gd name="T2" fmla="*/ 242 w 288"/>
                  <a:gd name="T3" fmla="*/ 193 h 193"/>
                  <a:gd name="T4" fmla="*/ 231 w 288"/>
                  <a:gd name="T5" fmla="*/ 182 h 193"/>
                  <a:gd name="T6" fmla="*/ 231 w 288"/>
                  <a:gd name="T7" fmla="*/ 143 h 193"/>
                  <a:gd name="T8" fmla="*/ 231 w 288"/>
                  <a:gd name="T9" fmla="*/ 79 h 193"/>
                  <a:gd name="T10" fmla="*/ 210 w 288"/>
                  <a:gd name="T11" fmla="*/ 51 h 193"/>
                  <a:gd name="T12" fmla="*/ 170 w 288"/>
                  <a:gd name="T13" fmla="*/ 67 h 193"/>
                  <a:gd name="T14" fmla="*/ 170 w 288"/>
                  <a:gd name="T15" fmla="*/ 143 h 193"/>
                  <a:gd name="T16" fmla="*/ 170 w 288"/>
                  <a:gd name="T17" fmla="*/ 182 h 193"/>
                  <a:gd name="T18" fmla="*/ 159 w 288"/>
                  <a:gd name="T19" fmla="*/ 193 h 193"/>
                  <a:gd name="T20" fmla="*/ 127 w 288"/>
                  <a:gd name="T21" fmla="*/ 193 h 193"/>
                  <a:gd name="T22" fmla="*/ 115 w 288"/>
                  <a:gd name="T23" fmla="*/ 182 h 193"/>
                  <a:gd name="T24" fmla="*/ 115 w 288"/>
                  <a:gd name="T25" fmla="*/ 143 h 193"/>
                  <a:gd name="T26" fmla="*/ 115 w 288"/>
                  <a:gd name="T27" fmla="*/ 79 h 193"/>
                  <a:gd name="T28" fmla="*/ 95 w 288"/>
                  <a:gd name="T29" fmla="*/ 51 h 193"/>
                  <a:gd name="T30" fmla="*/ 58 w 288"/>
                  <a:gd name="T31" fmla="*/ 67 h 193"/>
                  <a:gd name="T32" fmla="*/ 58 w 288"/>
                  <a:gd name="T33" fmla="*/ 143 h 193"/>
                  <a:gd name="T34" fmla="*/ 58 w 288"/>
                  <a:gd name="T35" fmla="*/ 182 h 193"/>
                  <a:gd name="T36" fmla="*/ 47 w 288"/>
                  <a:gd name="T37" fmla="*/ 193 h 193"/>
                  <a:gd name="T38" fmla="*/ 12 w 288"/>
                  <a:gd name="T39" fmla="*/ 193 h 193"/>
                  <a:gd name="T40" fmla="*/ 0 w 288"/>
                  <a:gd name="T41" fmla="*/ 182 h 193"/>
                  <a:gd name="T42" fmla="*/ 0 w 288"/>
                  <a:gd name="T43" fmla="*/ 143 h 193"/>
                  <a:gd name="T44" fmla="*/ 0 w 288"/>
                  <a:gd name="T45" fmla="*/ 16 h 193"/>
                  <a:gd name="T46" fmla="*/ 11 w 288"/>
                  <a:gd name="T47" fmla="*/ 6 h 193"/>
                  <a:gd name="T48" fmla="*/ 43 w 288"/>
                  <a:gd name="T49" fmla="*/ 6 h 193"/>
                  <a:gd name="T50" fmla="*/ 54 w 288"/>
                  <a:gd name="T51" fmla="*/ 14 h 193"/>
                  <a:gd name="T52" fmla="*/ 55 w 288"/>
                  <a:gd name="T53" fmla="*/ 21 h 193"/>
                  <a:gd name="T54" fmla="*/ 110 w 288"/>
                  <a:gd name="T55" fmla="*/ 0 h 193"/>
                  <a:gd name="T56" fmla="*/ 158 w 288"/>
                  <a:gd name="T57" fmla="*/ 26 h 193"/>
                  <a:gd name="T58" fmla="*/ 225 w 288"/>
                  <a:gd name="T59" fmla="*/ 0 h 193"/>
                  <a:gd name="T60" fmla="*/ 281 w 288"/>
                  <a:gd name="T61" fmla="*/ 33 h 193"/>
                  <a:gd name="T62" fmla="*/ 288 w 288"/>
                  <a:gd name="T63" fmla="*/ 93 h 193"/>
                  <a:gd name="T64" fmla="*/ 288 w 288"/>
                  <a:gd name="T65" fmla="*/ 143 h 193"/>
                  <a:gd name="T66" fmla="*/ 288 w 288"/>
                  <a:gd name="T67" fmla="*/ 182 h 193"/>
                  <a:gd name="T68" fmla="*/ 277 w 288"/>
                  <a:gd name="T6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193">
                    <a:moveTo>
                      <a:pt x="277" y="193"/>
                    </a:moveTo>
                    <a:cubicBezTo>
                      <a:pt x="242" y="193"/>
                      <a:pt x="242" y="193"/>
                      <a:pt x="242" y="193"/>
                    </a:cubicBezTo>
                    <a:cubicBezTo>
                      <a:pt x="234" y="193"/>
                      <a:pt x="231" y="191"/>
                      <a:pt x="231" y="182"/>
                    </a:cubicBezTo>
                    <a:cubicBezTo>
                      <a:pt x="231" y="143"/>
                      <a:pt x="231" y="143"/>
                      <a:pt x="231" y="143"/>
                    </a:cubicBezTo>
                    <a:cubicBezTo>
                      <a:pt x="231" y="79"/>
                      <a:pt x="231" y="79"/>
                      <a:pt x="231" y="79"/>
                    </a:cubicBezTo>
                    <a:cubicBezTo>
                      <a:pt x="231" y="64"/>
                      <a:pt x="227" y="51"/>
                      <a:pt x="210" y="51"/>
                    </a:cubicBezTo>
                    <a:cubicBezTo>
                      <a:pt x="196" y="51"/>
                      <a:pt x="180" y="59"/>
                      <a:pt x="170" y="67"/>
                    </a:cubicBezTo>
                    <a:cubicBezTo>
                      <a:pt x="170" y="143"/>
                      <a:pt x="170" y="143"/>
                      <a:pt x="170" y="143"/>
                    </a:cubicBezTo>
                    <a:cubicBezTo>
                      <a:pt x="170" y="182"/>
                      <a:pt x="170" y="182"/>
                      <a:pt x="170" y="182"/>
                    </a:cubicBezTo>
                    <a:cubicBezTo>
                      <a:pt x="170" y="190"/>
                      <a:pt x="167" y="193"/>
                      <a:pt x="159" y="193"/>
                    </a:cubicBezTo>
                    <a:cubicBezTo>
                      <a:pt x="127" y="193"/>
                      <a:pt x="127" y="193"/>
                      <a:pt x="127" y="193"/>
                    </a:cubicBezTo>
                    <a:cubicBezTo>
                      <a:pt x="119" y="193"/>
                      <a:pt x="115" y="191"/>
                      <a:pt x="115" y="182"/>
                    </a:cubicBezTo>
                    <a:cubicBezTo>
                      <a:pt x="115" y="143"/>
                      <a:pt x="115" y="143"/>
                      <a:pt x="115" y="143"/>
                    </a:cubicBezTo>
                    <a:cubicBezTo>
                      <a:pt x="115" y="79"/>
                      <a:pt x="115" y="79"/>
                      <a:pt x="115" y="79"/>
                    </a:cubicBezTo>
                    <a:cubicBezTo>
                      <a:pt x="115" y="64"/>
                      <a:pt x="112" y="51"/>
                      <a:pt x="95" y="51"/>
                    </a:cubicBezTo>
                    <a:cubicBezTo>
                      <a:pt x="82" y="51"/>
                      <a:pt x="69" y="58"/>
                      <a:pt x="58" y="67"/>
                    </a:cubicBezTo>
                    <a:cubicBezTo>
                      <a:pt x="58" y="143"/>
                      <a:pt x="58" y="143"/>
                      <a:pt x="58" y="143"/>
                    </a:cubicBezTo>
                    <a:cubicBezTo>
                      <a:pt x="58" y="182"/>
                      <a:pt x="58" y="182"/>
                      <a:pt x="58" y="182"/>
                    </a:cubicBezTo>
                    <a:cubicBezTo>
                      <a:pt x="58" y="190"/>
                      <a:pt x="55" y="193"/>
                      <a:pt x="47" y="193"/>
                    </a:cubicBezTo>
                    <a:cubicBezTo>
                      <a:pt x="12" y="193"/>
                      <a:pt x="12" y="193"/>
                      <a:pt x="12" y="193"/>
                    </a:cubicBezTo>
                    <a:cubicBezTo>
                      <a:pt x="4" y="193"/>
                      <a:pt x="0" y="191"/>
                      <a:pt x="0" y="182"/>
                    </a:cubicBezTo>
                    <a:cubicBezTo>
                      <a:pt x="0" y="143"/>
                      <a:pt x="0" y="143"/>
                      <a:pt x="0" y="143"/>
                    </a:cubicBezTo>
                    <a:cubicBezTo>
                      <a:pt x="0" y="16"/>
                      <a:pt x="0" y="16"/>
                      <a:pt x="0" y="16"/>
                    </a:cubicBezTo>
                    <a:cubicBezTo>
                      <a:pt x="0" y="9"/>
                      <a:pt x="5" y="6"/>
                      <a:pt x="11" y="6"/>
                    </a:cubicBezTo>
                    <a:cubicBezTo>
                      <a:pt x="43" y="6"/>
                      <a:pt x="43" y="6"/>
                      <a:pt x="43" y="6"/>
                    </a:cubicBezTo>
                    <a:cubicBezTo>
                      <a:pt x="49" y="6"/>
                      <a:pt x="53" y="8"/>
                      <a:pt x="54" y="14"/>
                    </a:cubicBezTo>
                    <a:cubicBezTo>
                      <a:pt x="55" y="21"/>
                      <a:pt x="55" y="21"/>
                      <a:pt x="55" y="21"/>
                    </a:cubicBezTo>
                    <a:cubicBezTo>
                      <a:pt x="70" y="8"/>
                      <a:pt x="90" y="0"/>
                      <a:pt x="110" y="0"/>
                    </a:cubicBezTo>
                    <a:cubicBezTo>
                      <a:pt x="135" y="0"/>
                      <a:pt x="150" y="13"/>
                      <a:pt x="158" y="26"/>
                    </a:cubicBezTo>
                    <a:cubicBezTo>
                      <a:pt x="175" y="9"/>
                      <a:pt x="201" y="0"/>
                      <a:pt x="225" y="0"/>
                    </a:cubicBezTo>
                    <a:cubicBezTo>
                      <a:pt x="255" y="0"/>
                      <a:pt x="274" y="17"/>
                      <a:pt x="281" y="33"/>
                    </a:cubicBezTo>
                    <a:cubicBezTo>
                      <a:pt x="288" y="49"/>
                      <a:pt x="288" y="66"/>
                      <a:pt x="288" y="93"/>
                    </a:cubicBezTo>
                    <a:cubicBezTo>
                      <a:pt x="288" y="143"/>
                      <a:pt x="288" y="143"/>
                      <a:pt x="288" y="143"/>
                    </a:cubicBezTo>
                    <a:cubicBezTo>
                      <a:pt x="288" y="182"/>
                      <a:pt x="288" y="182"/>
                      <a:pt x="288" y="182"/>
                    </a:cubicBezTo>
                    <a:cubicBezTo>
                      <a:pt x="288" y="190"/>
                      <a:pt x="285" y="193"/>
                      <a:pt x="277" y="193"/>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1"/>
              <p:cNvSpPr>
                <a:spLocks noEditPoints="1"/>
              </p:cNvSpPr>
              <p:nvPr/>
            </p:nvSpPr>
            <p:spPr bwMode="auto">
              <a:xfrm>
                <a:off x="2319338" y="1017588"/>
                <a:ext cx="730250" cy="796925"/>
              </a:xfrm>
              <a:custGeom>
                <a:avLst/>
                <a:gdLst>
                  <a:gd name="T0" fmla="*/ 168 w 182"/>
                  <a:gd name="T1" fmla="*/ 115 h 198"/>
                  <a:gd name="T2" fmla="*/ 61 w 182"/>
                  <a:gd name="T3" fmla="*/ 115 h 198"/>
                  <a:gd name="T4" fmla="*/ 110 w 182"/>
                  <a:gd name="T5" fmla="*/ 153 h 198"/>
                  <a:gd name="T6" fmla="*/ 159 w 182"/>
                  <a:gd name="T7" fmla="*/ 143 h 198"/>
                  <a:gd name="T8" fmla="*/ 163 w 182"/>
                  <a:gd name="T9" fmla="*/ 141 h 198"/>
                  <a:gd name="T10" fmla="*/ 169 w 182"/>
                  <a:gd name="T11" fmla="*/ 147 h 198"/>
                  <a:gd name="T12" fmla="*/ 177 w 182"/>
                  <a:gd name="T13" fmla="*/ 177 h 198"/>
                  <a:gd name="T14" fmla="*/ 169 w 182"/>
                  <a:gd name="T15" fmla="*/ 185 h 198"/>
                  <a:gd name="T16" fmla="*/ 100 w 182"/>
                  <a:gd name="T17" fmla="*/ 198 h 198"/>
                  <a:gd name="T18" fmla="*/ 0 w 182"/>
                  <a:gd name="T19" fmla="*/ 99 h 198"/>
                  <a:gd name="T20" fmla="*/ 99 w 182"/>
                  <a:gd name="T21" fmla="*/ 0 h 198"/>
                  <a:gd name="T22" fmla="*/ 159 w 182"/>
                  <a:gd name="T23" fmla="*/ 25 h 198"/>
                  <a:gd name="T24" fmla="*/ 182 w 182"/>
                  <a:gd name="T25" fmla="*/ 99 h 198"/>
                  <a:gd name="T26" fmla="*/ 182 w 182"/>
                  <a:gd name="T27" fmla="*/ 104 h 198"/>
                  <a:gd name="T28" fmla="*/ 168 w 182"/>
                  <a:gd name="T29" fmla="*/ 115 h 198"/>
                  <a:gd name="T30" fmla="*/ 96 w 182"/>
                  <a:gd name="T31" fmla="*/ 45 h 198"/>
                  <a:gd name="T32" fmla="*/ 61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8" y="115"/>
                    </a:moveTo>
                    <a:cubicBezTo>
                      <a:pt x="61" y="115"/>
                      <a:pt x="61" y="115"/>
                      <a:pt x="61" y="115"/>
                    </a:cubicBezTo>
                    <a:cubicBezTo>
                      <a:pt x="65" y="139"/>
                      <a:pt x="87" y="153"/>
                      <a:pt x="110" y="153"/>
                    </a:cubicBezTo>
                    <a:cubicBezTo>
                      <a:pt x="127" y="153"/>
                      <a:pt x="143" y="149"/>
                      <a:pt x="159" y="143"/>
                    </a:cubicBezTo>
                    <a:cubicBezTo>
                      <a:pt x="160" y="142"/>
                      <a:pt x="162" y="141"/>
                      <a:pt x="163" y="141"/>
                    </a:cubicBezTo>
                    <a:cubicBezTo>
                      <a:pt x="167" y="141"/>
                      <a:pt x="169" y="144"/>
                      <a:pt x="169" y="147"/>
                    </a:cubicBezTo>
                    <a:cubicBezTo>
                      <a:pt x="171" y="153"/>
                      <a:pt x="177" y="171"/>
                      <a:pt x="177" y="177"/>
                    </a:cubicBezTo>
                    <a:cubicBezTo>
                      <a:pt x="177" y="182"/>
                      <a:pt x="173" y="183"/>
                      <a:pt x="169" y="185"/>
                    </a:cubicBezTo>
                    <a:cubicBezTo>
                      <a:pt x="149" y="195"/>
                      <a:pt x="122" y="198"/>
                      <a:pt x="100" y="198"/>
                    </a:cubicBezTo>
                    <a:cubicBezTo>
                      <a:pt x="39" y="198"/>
                      <a:pt x="0" y="161"/>
                      <a:pt x="0" y="99"/>
                    </a:cubicBezTo>
                    <a:cubicBezTo>
                      <a:pt x="0" y="39"/>
                      <a:pt x="40" y="0"/>
                      <a:pt x="99" y="0"/>
                    </a:cubicBezTo>
                    <a:cubicBezTo>
                      <a:pt x="124" y="0"/>
                      <a:pt x="145" y="9"/>
                      <a:pt x="159" y="25"/>
                    </a:cubicBezTo>
                    <a:cubicBezTo>
                      <a:pt x="178" y="45"/>
                      <a:pt x="182" y="72"/>
                      <a:pt x="182" y="99"/>
                    </a:cubicBezTo>
                    <a:cubicBezTo>
                      <a:pt x="182" y="104"/>
                      <a:pt x="182" y="104"/>
                      <a:pt x="182" y="104"/>
                    </a:cubicBezTo>
                    <a:cubicBezTo>
                      <a:pt x="182" y="113"/>
                      <a:pt x="178" y="115"/>
                      <a:pt x="168" y="115"/>
                    </a:cubicBezTo>
                    <a:moveTo>
                      <a:pt x="96" y="45"/>
                    </a:moveTo>
                    <a:cubicBezTo>
                      <a:pt x="77" y="45"/>
                      <a:pt x="64" y="60"/>
                      <a:pt x="61" y="78"/>
                    </a:cubicBezTo>
                    <a:cubicBezTo>
                      <a:pt x="126" y="78"/>
                      <a:pt x="126" y="78"/>
                      <a:pt x="126" y="78"/>
                    </a:cubicBezTo>
                    <a:cubicBezTo>
                      <a:pt x="126" y="62"/>
                      <a:pt x="116" y="45"/>
                      <a:pt x="96" y="45"/>
                    </a:cubicBezTo>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2"/>
              <p:cNvSpPr>
                <a:spLocks noEditPoints="1"/>
              </p:cNvSpPr>
              <p:nvPr/>
            </p:nvSpPr>
            <p:spPr bwMode="auto">
              <a:xfrm>
                <a:off x="3098800" y="684213"/>
                <a:ext cx="741362" cy="1130300"/>
              </a:xfrm>
              <a:custGeom>
                <a:avLst/>
                <a:gdLst>
                  <a:gd name="T0" fmla="*/ 175 w 185"/>
                  <a:gd name="T1" fmla="*/ 276 h 281"/>
                  <a:gd name="T2" fmla="*/ 142 w 185"/>
                  <a:gd name="T3" fmla="*/ 276 h 281"/>
                  <a:gd name="T4" fmla="*/ 132 w 185"/>
                  <a:gd name="T5" fmla="*/ 269 h 281"/>
                  <a:gd name="T6" fmla="*/ 131 w 185"/>
                  <a:gd name="T7" fmla="*/ 261 h 281"/>
                  <a:gd name="T8" fmla="*/ 82 w 185"/>
                  <a:gd name="T9" fmla="*/ 281 h 281"/>
                  <a:gd name="T10" fmla="*/ 0 w 185"/>
                  <a:gd name="T11" fmla="*/ 186 h 281"/>
                  <a:gd name="T12" fmla="*/ 84 w 185"/>
                  <a:gd name="T13" fmla="*/ 83 h 281"/>
                  <a:gd name="T14" fmla="*/ 127 w 185"/>
                  <a:gd name="T15" fmla="*/ 98 h 281"/>
                  <a:gd name="T16" fmla="*/ 127 w 185"/>
                  <a:gd name="T17" fmla="*/ 17 h 281"/>
                  <a:gd name="T18" fmla="*/ 136 w 185"/>
                  <a:gd name="T19" fmla="*/ 5 h 281"/>
                  <a:gd name="T20" fmla="*/ 174 w 185"/>
                  <a:gd name="T21" fmla="*/ 0 h 281"/>
                  <a:gd name="T22" fmla="*/ 177 w 185"/>
                  <a:gd name="T23" fmla="*/ 0 h 281"/>
                  <a:gd name="T24" fmla="*/ 185 w 185"/>
                  <a:gd name="T25" fmla="*/ 8 h 281"/>
                  <a:gd name="T26" fmla="*/ 185 w 185"/>
                  <a:gd name="T27" fmla="*/ 266 h 281"/>
                  <a:gd name="T28" fmla="*/ 175 w 185"/>
                  <a:gd name="T29" fmla="*/ 276 h 281"/>
                  <a:gd name="T30" fmla="*/ 127 w 185"/>
                  <a:gd name="T31" fmla="*/ 142 h 281"/>
                  <a:gd name="T32" fmla="*/ 97 w 185"/>
                  <a:gd name="T33" fmla="*/ 130 h 281"/>
                  <a:gd name="T34" fmla="*/ 60 w 185"/>
                  <a:gd name="T35" fmla="*/ 182 h 281"/>
                  <a:gd name="T36" fmla="*/ 96 w 185"/>
                  <a:gd name="T37" fmla="*/ 234 h 281"/>
                  <a:gd name="T38" fmla="*/ 127 w 185"/>
                  <a:gd name="T39" fmla="*/ 221 h 281"/>
                  <a:gd name="T40" fmla="*/ 127 w 185"/>
                  <a:gd name="T41" fmla="*/ 14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281">
                    <a:moveTo>
                      <a:pt x="175" y="276"/>
                    </a:moveTo>
                    <a:cubicBezTo>
                      <a:pt x="142" y="276"/>
                      <a:pt x="142" y="276"/>
                      <a:pt x="142" y="276"/>
                    </a:cubicBezTo>
                    <a:cubicBezTo>
                      <a:pt x="136" y="276"/>
                      <a:pt x="133" y="273"/>
                      <a:pt x="132" y="269"/>
                    </a:cubicBezTo>
                    <a:cubicBezTo>
                      <a:pt x="131" y="261"/>
                      <a:pt x="131" y="261"/>
                      <a:pt x="131" y="261"/>
                    </a:cubicBezTo>
                    <a:cubicBezTo>
                      <a:pt x="122" y="271"/>
                      <a:pt x="101" y="281"/>
                      <a:pt x="82" y="281"/>
                    </a:cubicBezTo>
                    <a:cubicBezTo>
                      <a:pt x="27" y="281"/>
                      <a:pt x="0" y="238"/>
                      <a:pt x="0" y="186"/>
                    </a:cubicBezTo>
                    <a:cubicBezTo>
                      <a:pt x="0" y="135"/>
                      <a:pt x="27" y="83"/>
                      <a:pt x="84" y="83"/>
                    </a:cubicBezTo>
                    <a:cubicBezTo>
                      <a:pt x="101" y="83"/>
                      <a:pt x="117" y="89"/>
                      <a:pt x="127" y="98"/>
                    </a:cubicBezTo>
                    <a:cubicBezTo>
                      <a:pt x="127" y="17"/>
                      <a:pt x="127" y="17"/>
                      <a:pt x="127" y="17"/>
                    </a:cubicBezTo>
                    <a:cubicBezTo>
                      <a:pt x="127" y="10"/>
                      <a:pt x="129" y="6"/>
                      <a:pt x="136" y="5"/>
                    </a:cubicBezTo>
                    <a:cubicBezTo>
                      <a:pt x="174" y="0"/>
                      <a:pt x="174" y="0"/>
                      <a:pt x="174" y="0"/>
                    </a:cubicBezTo>
                    <a:cubicBezTo>
                      <a:pt x="175" y="0"/>
                      <a:pt x="176" y="0"/>
                      <a:pt x="177" y="0"/>
                    </a:cubicBezTo>
                    <a:cubicBezTo>
                      <a:pt x="183" y="0"/>
                      <a:pt x="185" y="3"/>
                      <a:pt x="185" y="8"/>
                    </a:cubicBezTo>
                    <a:cubicBezTo>
                      <a:pt x="185" y="266"/>
                      <a:pt x="185" y="266"/>
                      <a:pt x="185" y="266"/>
                    </a:cubicBezTo>
                    <a:cubicBezTo>
                      <a:pt x="185" y="273"/>
                      <a:pt x="180" y="276"/>
                      <a:pt x="175" y="276"/>
                    </a:cubicBezTo>
                    <a:moveTo>
                      <a:pt x="127" y="142"/>
                    </a:moveTo>
                    <a:cubicBezTo>
                      <a:pt x="120" y="135"/>
                      <a:pt x="108" y="130"/>
                      <a:pt x="97" y="130"/>
                    </a:cubicBezTo>
                    <a:cubicBezTo>
                      <a:pt x="69" y="130"/>
                      <a:pt x="60" y="159"/>
                      <a:pt x="60" y="182"/>
                    </a:cubicBezTo>
                    <a:cubicBezTo>
                      <a:pt x="60" y="206"/>
                      <a:pt x="66" y="234"/>
                      <a:pt x="96" y="234"/>
                    </a:cubicBezTo>
                    <a:cubicBezTo>
                      <a:pt x="107" y="234"/>
                      <a:pt x="121" y="227"/>
                      <a:pt x="127" y="221"/>
                    </a:cubicBezTo>
                    <a:lnTo>
                      <a:pt x="127" y="142"/>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3"/>
              <p:cNvSpPr>
                <a:spLocks/>
              </p:cNvSpPr>
              <p:nvPr/>
            </p:nvSpPr>
            <p:spPr bwMode="auto">
              <a:xfrm>
                <a:off x="3973513" y="820738"/>
                <a:ext cx="473075" cy="993775"/>
              </a:xfrm>
              <a:custGeom>
                <a:avLst/>
                <a:gdLst>
                  <a:gd name="T0" fmla="*/ 1 w 118"/>
                  <a:gd name="T1" fmla="*/ 14 h 247"/>
                  <a:gd name="T2" fmla="*/ 13 w 118"/>
                  <a:gd name="T3" fmla="*/ 4 h 247"/>
                  <a:gd name="T4" fmla="*/ 47 w 118"/>
                  <a:gd name="T5" fmla="*/ 0 h 247"/>
                  <a:gd name="T6" fmla="*/ 49 w 118"/>
                  <a:gd name="T7" fmla="*/ 0 h 247"/>
                  <a:gd name="T8" fmla="*/ 58 w 118"/>
                  <a:gd name="T9" fmla="*/ 10 h 247"/>
                  <a:gd name="T10" fmla="*/ 58 w 118"/>
                  <a:gd name="T11" fmla="*/ 55 h 247"/>
                  <a:gd name="T12" fmla="*/ 100 w 118"/>
                  <a:gd name="T13" fmla="*/ 55 h 247"/>
                  <a:gd name="T14" fmla="*/ 109 w 118"/>
                  <a:gd name="T15" fmla="*/ 63 h 247"/>
                  <a:gd name="T16" fmla="*/ 109 w 118"/>
                  <a:gd name="T17" fmla="*/ 85 h 247"/>
                  <a:gd name="T18" fmla="*/ 100 w 118"/>
                  <a:gd name="T19" fmla="*/ 94 h 247"/>
                  <a:gd name="T20" fmla="*/ 58 w 118"/>
                  <a:gd name="T21" fmla="*/ 94 h 247"/>
                  <a:gd name="T22" fmla="*/ 58 w 118"/>
                  <a:gd name="T23" fmla="*/ 169 h 247"/>
                  <a:gd name="T24" fmla="*/ 78 w 118"/>
                  <a:gd name="T25" fmla="*/ 202 h 247"/>
                  <a:gd name="T26" fmla="*/ 102 w 118"/>
                  <a:gd name="T27" fmla="*/ 197 h 247"/>
                  <a:gd name="T28" fmla="*/ 108 w 118"/>
                  <a:gd name="T29" fmla="*/ 196 h 247"/>
                  <a:gd name="T30" fmla="*/ 113 w 118"/>
                  <a:gd name="T31" fmla="*/ 201 h 247"/>
                  <a:gd name="T32" fmla="*/ 118 w 118"/>
                  <a:gd name="T33" fmla="*/ 226 h 247"/>
                  <a:gd name="T34" fmla="*/ 118 w 118"/>
                  <a:gd name="T35" fmla="*/ 229 h 247"/>
                  <a:gd name="T36" fmla="*/ 112 w 118"/>
                  <a:gd name="T37" fmla="*/ 237 h 247"/>
                  <a:gd name="T38" fmla="*/ 63 w 118"/>
                  <a:gd name="T39" fmla="*/ 247 h 247"/>
                  <a:gd name="T40" fmla="*/ 13 w 118"/>
                  <a:gd name="T41" fmla="*/ 230 h 247"/>
                  <a:gd name="T42" fmla="*/ 0 w 118"/>
                  <a:gd name="T43" fmla="*/ 168 h 247"/>
                  <a:gd name="T44" fmla="*/ 1 w 118"/>
                  <a:gd name="T45" fmla="*/ 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247">
                    <a:moveTo>
                      <a:pt x="1" y="14"/>
                    </a:moveTo>
                    <a:cubicBezTo>
                      <a:pt x="1" y="7"/>
                      <a:pt x="6" y="5"/>
                      <a:pt x="13" y="4"/>
                    </a:cubicBezTo>
                    <a:cubicBezTo>
                      <a:pt x="47" y="0"/>
                      <a:pt x="47" y="0"/>
                      <a:pt x="47" y="0"/>
                    </a:cubicBezTo>
                    <a:cubicBezTo>
                      <a:pt x="49" y="0"/>
                      <a:pt x="49" y="0"/>
                      <a:pt x="49" y="0"/>
                    </a:cubicBezTo>
                    <a:cubicBezTo>
                      <a:pt x="55" y="0"/>
                      <a:pt x="58" y="3"/>
                      <a:pt x="58" y="10"/>
                    </a:cubicBezTo>
                    <a:cubicBezTo>
                      <a:pt x="58" y="55"/>
                      <a:pt x="58" y="55"/>
                      <a:pt x="58" y="55"/>
                    </a:cubicBezTo>
                    <a:cubicBezTo>
                      <a:pt x="100" y="55"/>
                      <a:pt x="100" y="55"/>
                      <a:pt x="100" y="55"/>
                    </a:cubicBezTo>
                    <a:cubicBezTo>
                      <a:pt x="105" y="55"/>
                      <a:pt x="109" y="57"/>
                      <a:pt x="109" y="63"/>
                    </a:cubicBezTo>
                    <a:cubicBezTo>
                      <a:pt x="109" y="85"/>
                      <a:pt x="109" y="85"/>
                      <a:pt x="109" y="85"/>
                    </a:cubicBezTo>
                    <a:cubicBezTo>
                      <a:pt x="109" y="91"/>
                      <a:pt x="105" y="94"/>
                      <a:pt x="100" y="94"/>
                    </a:cubicBezTo>
                    <a:cubicBezTo>
                      <a:pt x="58" y="94"/>
                      <a:pt x="58" y="94"/>
                      <a:pt x="58" y="94"/>
                    </a:cubicBezTo>
                    <a:cubicBezTo>
                      <a:pt x="58" y="169"/>
                      <a:pt x="58" y="169"/>
                      <a:pt x="58" y="169"/>
                    </a:cubicBezTo>
                    <a:cubicBezTo>
                      <a:pt x="58" y="189"/>
                      <a:pt x="61" y="202"/>
                      <a:pt x="78" y="202"/>
                    </a:cubicBezTo>
                    <a:cubicBezTo>
                      <a:pt x="87" y="202"/>
                      <a:pt x="95" y="199"/>
                      <a:pt x="102" y="197"/>
                    </a:cubicBezTo>
                    <a:cubicBezTo>
                      <a:pt x="105" y="196"/>
                      <a:pt x="106" y="196"/>
                      <a:pt x="108" y="196"/>
                    </a:cubicBezTo>
                    <a:cubicBezTo>
                      <a:pt x="111" y="196"/>
                      <a:pt x="112" y="198"/>
                      <a:pt x="113" y="201"/>
                    </a:cubicBezTo>
                    <a:cubicBezTo>
                      <a:pt x="118" y="226"/>
                      <a:pt x="118" y="226"/>
                      <a:pt x="118" y="226"/>
                    </a:cubicBezTo>
                    <a:cubicBezTo>
                      <a:pt x="118" y="227"/>
                      <a:pt x="118" y="228"/>
                      <a:pt x="118" y="229"/>
                    </a:cubicBezTo>
                    <a:cubicBezTo>
                      <a:pt x="118" y="234"/>
                      <a:pt x="116" y="235"/>
                      <a:pt x="112" y="237"/>
                    </a:cubicBezTo>
                    <a:cubicBezTo>
                      <a:pt x="97" y="244"/>
                      <a:pt x="80" y="247"/>
                      <a:pt x="63" y="247"/>
                    </a:cubicBezTo>
                    <a:cubicBezTo>
                      <a:pt x="41" y="247"/>
                      <a:pt x="24" y="242"/>
                      <a:pt x="13" y="230"/>
                    </a:cubicBezTo>
                    <a:cubicBezTo>
                      <a:pt x="1" y="215"/>
                      <a:pt x="0" y="200"/>
                      <a:pt x="0" y="168"/>
                    </a:cubicBezTo>
                    <a:lnTo>
                      <a:pt x="1" y="14"/>
                    </a:lnTo>
                    <a:close/>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4"/>
              <p:cNvSpPr>
                <a:spLocks noEditPoints="1"/>
              </p:cNvSpPr>
              <p:nvPr/>
            </p:nvSpPr>
            <p:spPr bwMode="auto">
              <a:xfrm>
                <a:off x="4433888" y="1017588"/>
                <a:ext cx="730250" cy="796925"/>
              </a:xfrm>
              <a:custGeom>
                <a:avLst/>
                <a:gdLst>
                  <a:gd name="T0" fmla="*/ 169 w 182"/>
                  <a:gd name="T1" fmla="*/ 115 h 198"/>
                  <a:gd name="T2" fmla="*/ 61 w 182"/>
                  <a:gd name="T3" fmla="*/ 115 h 198"/>
                  <a:gd name="T4" fmla="*/ 110 w 182"/>
                  <a:gd name="T5" fmla="*/ 153 h 198"/>
                  <a:gd name="T6" fmla="*/ 159 w 182"/>
                  <a:gd name="T7" fmla="*/ 143 h 198"/>
                  <a:gd name="T8" fmla="*/ 164 w 182"/>
                  <a:gd name="T9" fmla="*/ 141 h 198"/>
                  <a:gd name="T10" fmla="*/ 170 w 182"/>
                  <a:gd name="T11" fmla="*/ 147 h 198"/>
                  <a:gd name="T12" fmla="*/ 177 w 182"/>
                  <a:gd name="T13" fmla="*/ 177 h 198"/>
                  <a:gd name="T14" fmla="*/ 170 w 182"/>
                  <a:gd name="T15" fmla="*/ 185 h 198"/>
                  <a:gd name="T16" fmla="*/ 100 w 182"/>
                  <a:gd name="T17" fmla="*/ 198 h 198"/>
                  <a:gd name="T18" fmla="*/ 0 w 182"/>
                  <a:gd name="T19" fmla="*/ 99 h 198"/>
                  <a:gd name="T20" fmla="*/ 100 w 182"/>
                  <a:gd name="T21" fmla="*/ 0 h 198"/>
                  <a:gd name="T22" fmla="*/ 159 w 182"/>
                  <a:gd name="T23" fmla="*/ 25 h 198"/>
                  <a:gd name="T24" fmla="*/ 182 w 182"/>
                  <a:gd name="T25" fmla="*/ 99 h 198"/>
                  <a:gd name="T26" fmla="*/ 182 w 182"/>
                  <a:gd name="T27" fmla="*/ 104 h 198"/>
                  <a:gd name="T28" fmla="*/ 169 w 182"/>
                  <a:gd name="T29" fmla="*/ 115 h 198"/>
                  <a:gd name="T30" fmla="*/ 96 w 182"/>
                  <a:gd name="T31" fmla="*/ 45 h 198"/>
                  <a:gd name="T32" fmla="*/ 62 w 182"/>
                  <a:gd name="T33" fmla="*/ 78 h 198"/>
                  <a:gd name="T34" fmla="*/ 126 w 182"/>
                  <a:gd name="T35" fmla="*/ 78 h 198"/>
                  <a:gd name="T36" fmla="*/ 96 w 182"/>
                  <a:gd name="T37"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98">
                    <a:moveTo>
                      <a:pt x="169" y="115"/>
                    </a:moveTo>
                    <a:cubicBezTo>
                      <a:pt x="61" y="115"/>
                      <a:pt x="61" y="115"/>
                      <a:pt x="61" y="115"/>
                    </a:cubicBezTo>
                    <a:cubicBezTo>
                      <a:pt x="65" y="139"/>
                      <a:pt x="87" y="153"/>
                      <a:pt x="110" y="153"/>
                    </a:cubicBezTo>
                    <a:cubicBezTo>
                      <a:pt x="127" y="153"/>
                      <a:pt x="144" y="149"/>
                      <a:pt x="159" y="143"/>
                    </a:cubicBezTo>
                    <a:cubicBezTo>
                      <a:pt x="160" y="142"/>
                      <a:pt x="162" y="141"/>
                      <a:pt x="164" y="141"/>
                    </a:cubicBezTo>
                    <a:cubicBezTo>
                      <a:pt x="167" y="141"/>
                      <a:pt x="169" y="144"/>
                      <a:pt x="170" y="147"/>
                    </a:cubicBezTo>
                    <a:cubicBezTo>
                      <a:pt x="171" y="153"/>
                      <a:pt x="177" y="171"/>
                      <a:pt x="177" y="177"/>
                    </a:cubicBezTo>
                    <a:cubicBezTo>
                      <a:pt x="177" y="182"/>
                      <a:pt x="174" y="183"/>
                      <a:pt x="170" y="185"/>
                    </a:cubicBezTo>
                    <a:cubicBezTo>
                      <a:pt x="149" y="195"/>
                      <a:pt x="122" y="198"/>
                      <a:pt x="100" y="198"/>
                    </a:cubicBezTo>
                    <a:cubicBezTo>
                      <a:pt x="39" y="198"/>
                      <a:pt x="0" y="161"/>
                      <a:pt x="0" y="99"/>
                    </a:cubicBezTo>
                    <a:cubicBezTo>
                      <a:pt x="0" y="39"/>
                      <a:pt x="40" y="0"/>
                      <a:pt x="100" y="0"/>
                    </a:cubicBezTo>
                    <a:cubicBezTo>
                      <a:pt x="124" y="0"/>
                      <a:pt x="145" y="9"/>
                      <a:pt x="159" y="25"/>
                    </a:cubicBezTo>
                    <a:cubicBezTo>
                      <a:pt x="179" y="45"/>
                      <a:pt x="182" y="72"/>
                      <a:pt x="182" y="99"/>
                    </a:cubicBezTo>
                    <a:cubicBezTo>
                      <a:pt x="182" y="104"/>
                      <a:pt x="182" y="104"/>
                      <a:pt x="182" y="104"/>
                    </a:cubicBezTo>
                    <a:cubicBezTo>
                      <a:pt x="182" y="113"/>
                      <a:pt x="178" y="115"/>
                      <a:pt x="169" y="115"/>
                    </a:cubicBezTo>
                    <a:moveTo>
                      <a:pt x="96" y="45"/>
                    </a:moveTo>
                    <a:cubicBezTo>
                      <a:pt x="77" y="45"/>
                      <a:pt x="64" y="60"/>
                      <a:pt x="62" y="78"/>
                    </a:cubicBezTo>
                    <a:cubicBezTo>
                      <a:pt x="126" y="78"/>
                      <a:pt x="126" y="78"/>
                      <a:pt x="126" y="78"/>
                    </a:cubicBezTo>
                    <a:cubicBezTo>
                      <a:pt x="126" y="62"/>
                      <a:pt x="116" y="45"/>
                      <a:pt x="96" y="45"/>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5"/>
              <p:cNvSpPr>
                <a:spLocks/>
              </p:cNvSpPr>
              <p:nvPr/>
            </p:nvSpPr>
            <p:spPr bwMode="auto">
              <a:xfrm>
                <a:off x="5200650" y="1017588"/>
                <a:ext cx="642937" cy="796925"/>
              </a:xfrm>
              <a:custGeom>
                <a:avLst/>
                <a:gdLst>
                  <a:gd name="T0" fmla="*/ 154 w 160"/>
                  <a:gd name="T1" fmla="*/ 187 h 198"/>
                  <a:gd name="T2" fmla="*/ 95 w 160"/>
                  <a:gd name="T3" fmla="*/ 198 h 198"/>
                  <a:gd name="T4" fmla="*/ 0 w 160"/>
                  <a:gd name="T5" fmla="*/ 103 h 198"/>
                  <a:gd name="T6" fmla="*/ 99 w 160"/>
                  <a:gd name="T7" fmla="*/ 0 h 198"/>
                  <a:gd name="T8" fmla="*/ 152 w 160"/>
                  <a:gd name="T9" fmla="*/ 11 h 198"/>
                  <a:gd name="T10" fmla="*/ 157 w 160"/>
                  <a:gd name="T11" fmla="*/ 18 h 198"/>
                  <a:gd name="T12" fmla="*/ 157 w 160"/>
                  <a:gd name="T13" fmla="*/ 22 h 198"/>
                  <a:gd name="T14" fmla="*/ 150 w 160"/>
                  <a:gd name="T15" fmla="*/ 50 h 198"/>
                  <a:gd name="T16" fmla="*/ 145 w 160"/>
                  <a:gd name="T17" fmla="*/ 55 h 198"/>
                  <a:gd name="T18" fmla="*/ 140 w 160"/>
                  <a:gd name="T19" fmla="*/ 54 h 198"/>
                  <a:gd name="T20" fmla="*/ 106 w 160"/>
                  <a:gd name="T21" fmla="*/ 46 h 198"/>
                  <a:gd name="T22" fmla="*/ 60 w 160"/>
                  <a:gd name="T23" fmla="*/ 99 h 198"/>
                  <a:gd name="T24" fmla="*/ 103 w 160"/>
                  <a:gd name="T25" fmla="*/ 153 h 198"/>
                  <a:gd name="T26" fmla="*/ 142 w 160"/>
                  <a:gd name="T27" fmla="*/ 145 h 198"/>
                  <a:gd name="T28" fmla="*/ 146 w 160"/>
                  <a:gd name="T29" fmla="*/ 144 h 198"/>
                  <a:gd name="T30" fmla="*/ 152 w 160"/>
                  <a:gd name="T31" fmla="*/ 149 h 198"/>
                  <a:gd name="T32" fmla="*/ 160 w 160"/>
                  <a:gd name="T33" fmla="*/ 180 h 198"/>
                  <a:gd name="T34" fmla="*/ 154 w 160"/>
                  <a:gd name="T35"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8">
                    <a:moveTo>
                      <a:pt x="154" y="187"/>
                    </a:moveTo>
                    <a:cubicBezTo>
                      <a:pt x="133" y="196"/>
                      <a:pt x="117" y="198"/>
                      <a:pt x="95" y="198"/>
                    </a:cubicBezTo>
                    <a:cubicBezTo>
                      <a:pt x="36" y="198"/>
                      <a:pt x="0" y="163"/>
                      <a:pt x="0" y="103"/>
                    </a:cubicBezTo>
                    <a:cubicBezTo>
                      <a:pt x="0" y="40"/>
                      <a:pt x="38" y="0"/>
                      <a:pt x="99" y="0"/>
                    </a:cubicBezTo>
                    <a:cubicBezTo>
                      <a:pt x="117" y="0"/>
                      <a:pt x="134" y="3"/>
                      <a:pt x="152" y="11"/>
                    </a:cubicBezTo>
                    <a:cubicBezTo>
                      <a:pt x="156" y="12"/>
                      <a:pt x="157" y="14"/>
                      <a:pt x="157" y="18"/>
                    </a:cubicBezTo>
                    <a:cubicBezTo>
                      <a:pt x="157" y="19"/>
                      <a:pt x="157" y="20"/>
                      <a:pt x="157" y="22"/>
                    </a:cubicBezTo>
                    <a:cubicBezTo>
                      <a:pt x="150" y="50"/>
                      <a:pt x="150" y="50"/>
                      <a:pt x="150" y="50"/>
                    </a:cubicBezTo>
                    <a:cubicBezTo>
                      <a:pt x="150" y="54"/>
                      <a:pt x="148" y="55"/>
                      <a:pt x="145" y="55"/>
                    </a:cubicBezTo>
                    <a:cubicBezTo>
                      <a:pt x="144" y="55"/>
                      <a:pt x="142" y="54"/>
                      <a:pt x="140" y="54"/>
                    </a:cubicBezTo>
                    <a:cubicBezTo>
                      <a:pt x="129" y="49"/>
                      <a:pt x="118" y="46"/>
                      <a:pt x="106" y="46"/>
                    </a:cubicBezTo>
                    <a:cubicBezTo>
                      <a:pt x="76" y="46"/>
                      <a:pt x="60" y="66"/>
                      <a:pt x="60" y="99"/>
                    </a:cubicBezTo>
                    <a:cubicBezTo>
                      <a:pt x="60" y="134"/>
                      <a:pt x="77" y="153"/>
                      <a:pt x="103" y="153"/>
                    </a:cubicBezTo>
                    <a:cubicBezTo>
                      <a:pt x="120" y="153"/>
                      <a:pt x="127" y="151"/>
                      <a:pt x="142" y="145"/>
                    </a:cubicBezTo>
                    <a:cubicBezTo>
                      <a:pt x="143" y="145"/>
                      <a:pt x="145" y="144"/>
                      <a:pt x="146" y="144"/>
                    </a:cubicBezTo>
                    <a:cubicBezTo>
                      <a:pt x="149" y="144"/>
                      <a:pt x="151" y="146"/>
                      <a:pt x="152" y="149"/>
                    </a:cubicBezTo>
                    <a:cubicBezTo>
                      <a:pt x="154" y="156"/>
                      <a:pt x="160" y="174"/>
                      <a:pt x="160" y="180"/>
                    </a:cubicBezTo>
                    <a:cubicBezTo>
                      <a:pt x="160" y="184"/>
                      <a:pt x="157" y="185"/>
                      <a:pt x="154" y="187"/>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6"/>
              <p:cNvSpPr>
                <a:spLocks/>
              </p:cNvSpPr>
              <p:nvPr/>
            </p:nvSpPr>
            <p:spPr bwMode="auto">
              <a:xfrm>
                <a:off x="5891213" y="684213"/>
                <a:ext cx="714375" cy="1109663"/>
              </a:xfrm>
              <a:custGeom>
                <a:avLst/>
                <a:gdLst>
                  <a:gd name="T0" fmla="*/ 172 w 178"/>
                  <a:gd name="T1" fmla="*/ 276 h 276"/>
                  <a:gd name="T2" fmla="*/ 127 w 178"/>
                  <a:gd name="T3" fmla="*/ 276 h 276"/>
                  <a:gd name="T4" fmla="*/ 120 w 178"/>
                  <a:gd name="T5" fmla="*/ 269 h 276"/>
                  <a:gd name="T6" fmla="*/ 120 w 178"/>
                  <a:gd name="T7" fmla="*/ 162 h 276"/>
                  <a:gd name="T8" fmla="*/ 98 w 178"/>
                  <a:gd name="T9" fmla="*/ 135 h 276"/>
                  <a:gd name="T10" fmla="*/ 58 w 178"/>
                  <a:gd name="T11" fmla="*/ 150 h 276"/>
                  <a:gd name="T12" fmla="*/ 58 w 178"/>
                  <a:gd name="T13" fmla="*/ 269 h 276"/>
                  <a:gd name="T14" fmla="*/ 50 w 178"/>
                  <a:gd name="T15" fmla="*/ 276 h 276"/>
                  <a:gd name="T16" fmla="*/ 7 w 178"/>
                  <a:gd name="T17" fmla="*/ 276 h 276"/>
                  <a:gd name="T18" fmla="*/ 0 w 178"/>
                  <a:gd name="T19" fmla="*/ 269 h 276"/>
                  <a:gd name="T20" fmla="*/ 0 w 178"/>
                  <a:gd name="T21" fmla="*/ 16 h 276"/>
                  <a:gd name="T22" fmla="*/ 10 w 178"/>
                  <a:gd name="T23" fmla="*/ 5 h 276"/>
                  <a:gd name="T24" fmla="*/ 45 w 178"/>
                  <a:gd name="T25" fmla="*/ 1 h 276"/>
                  <a:gd name="T26" fmla="*/ 51 w 178"/>
                  <a:gd name="T27" fmla="*/ 0 h 276"/>
                  <a:gd name="T28" fmla="*/ 58 w 178"/>
                  <a:gd name="T29" fmla="*/ 8 h 276"/>
                  <a:gd name="T30" fmla="*/ 58 w 178"/>
                  <a:gd name="T31" fmla="*/ 103 h 276"/>
                  <a:gd name="T32" fmla="*/ 117 w 178"/>
                  <a:gd name="T33" fmla="*/ 83 h 276"/>
                  <a:gd name="T34" fmla="*/ 178 w 178"/>
                  <a:gd name="T35" fmla="*/ 152 h 276"/>
                  <a:gd name="T36" fmla="*/ 178 w 178"/>
                  <a:gd name="T37" fmla="*/ 269 h 276"/>
                  <a:gd name="T38" fmla="*/ 172 w 178"/>
                  <a:gd name="T39"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76">
                    <a:moveTo>
                      <a:pt x="172" y="276"/>
                    </a:moveTo>
                    <a:cubicBezTo>
                      <a:pt x="127" y="276"/>
                      <a:pt x="127" y="276"/>
                      <a:pt x="127" y="276"/>
                    </a:cubicBezTo>
                    <a:cubicBezTo>
                      <a:pt x="121" y="276"/>
                      <a:pt x="120" y="276"/>
                      <a:pt x="120" y="269"/>
                    </a:cubicBezTo>
                    <a:cubicBezTo>
                      <a:pt x="120" y="162"/>
                      <a:pt x="120" y="162"/>
                      <a:pt x="120" y="162"/>
                    </a:cubicBezTo>
                    <a:cubicBezTo>
                      <a:pt x="120" y="146"/>
                      <a:pt x="115" y="135"/>
                      <a:pt x="98" y="135"/>
                    </a:cubicBezTo>
                    <a:cubicBezTo>
                      <a:pt x="85" y="135"/>
                      <a:pt x="69" y="141"/>
                      <a:pt x="58" y="150"/>
                    </a:cubicBezTo>
                    <a:cubicBezTo>
                      <a:pt x="58" y="269"/>
                      <a:pt x="58" y="269"/>
                      <a:pt x="58" y="269"/>
                    </a:cubicBezTo>
                    <a:cubicBezTo>
                      <a:pt x="58" y="275"/>
                      <a:pt x="57" y="276"/>
                      <a:pt x="50" y="276"/>
                    </a:cubicBezTo>
                    <a:cubicBezTo>
                      <a:pt x="7" y="276"/>
                      <a:pt x="7" y="276"/>
                      <a:pt x="7" y="276"/>
                    </a:cubicBezTo>
                    <a:cubicBezTo>
                      <a:pt x="2" y="276"/>
                      <a:pt x="0" y="275"/>
                      <a:pt x="0" y="269"/>
                    </a:cubicBezTo>
                    <a:cubicBezTo>
                      <a:pt x="0" y="16"/>
                      <a:pt x="0" y="16"/>
                      <a:pt x="0" y="16"/>
                    </a:cubicBezTo>
                    <a:cubicBezTo>
                      <a:pt x="0" y="8"/>
                      <a:pt x="4" y="6"/>
                      <a:pt x="10" y="5"/>
                    </a:cubicBezTo>
                    <a:cubicBezTo>
                      <a:pt x="45" y="1"/>
                      <a:pt x="45" y="1"/>
                      <a:pt x="45" y="1"/>
                    </a:cubicBezTo>
                    <a:cubicBezTo>
                      <a:pt x="47" y="0"/>
                      <a:pt x="50" y="0"/>
                      <a:pt x="51" y="0"/>
                    </a:cubicBezTo>
                    <a:cubicBezTo>
                      <a:pt x="56" y="0"/>
                      <a:pt x="58" y="3"/>
                      <a:pt x="58" y="8"/>
                    </a:cubicBezTo>
                    <a:cubicBezTo>
                      <a:pt x="58" y="103"/>
                      <a:pt x="58" y="103"/>
                      <a:pt x="58" y="103"/>
                    </a:cubicBezTo>
                    <a:cubicBezTo>
                      <a:pt x="73" y="90"/>
                      <a:pt x="98" y="83"/>
                      <a:pt x="117" y="83"/>
                    </a:cubicBezTo>
                    <a:cubicBezTo>
                      <a:pt x="159" y="83"/>
                      <a:pt x="178" y="110"/>
                      <a:pt x="178" y="152"/>
                    </a:cubicBezTo>
                    <a:cubicBezTo>
                      <a:pt x="178" y="269"/>
                      <a:pt x="178" y="269"/>
                      <a:pt x="178" y="269"/>
                    </a:cubicBezTo>
                    <a:cubicBezTo>
                      <a:pt x="178" y="275"/>
                      <a:pt x="177" y="276"/>
                      <a:pt x="172" y="276"/>
                    </a:cubicBezTo>
                  </a:path>
                </a:pathLst>
              </a:custGeom>
              <a:solidFill>
                <a:srgbClr val="52C1D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sp>
        <p:nvSpPr>
          <p:cNvPr id="34" name="Rectangle 7"/>
          <p:cNvSpPr/>
          <p:nvPr userDrawn="1"/>
        </p:nvSpPr>
        <p:spPr>
          <a:xfrm>
            <a:off x="2" y="5090899"/>
            <a:ext cx="9720263" cy="61739"/>
          </a:xfrm>
          <a:prstGeom prst="rect">
            <a:avLst/>
          </a:prstGeom>
          <a:solidFill>
            <a:srgbClr val="52C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4684145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6015" y="299434"/>
            <a:ext cx="8748237" cy="857250"/>
          </a:xfrm>
          <a:prstGeom prst="rect">
            <a:avLst/>
          </a:prstGeom>
        </p:spPr>
        <p:txBody>
          <a:bodyPr vert="horz" lIns="91438" tIns="45719" rIns="91438" bIns="4571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86015" y="1200671"/>
            <a:ext cx="8748237" cy="3394075"/>
          </a:xfrm>
          <a:prstGeom prst="rect">
            <a:avLst/>
          </a:prstGeom>
        </p:spPr>
        <p:txBody>
          <a:bodyPr vert="horz" lIns="91438" tIns="45719" rIns="91438" bIns="457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1508109"/>
      </p:ext>
    </p:extLst>
  </p:cSld>
  <p:clrMap bg1="lt1" tx1="dk1" bg2="lt2" tx2="dk2" accent1="accent1" accent2="accent2" accent3="accent3" accent4="accent4" accent5="accent5" accent6="accent6" hlink="hlink" folHlink="folHlink"/>
  <p:sldLayoutIdLst>
    <p:sldLayoutId id="2147483709" r:id="rId1"/>
    <p:sldLayoutId id="2147483695" r:id="rId2"/>
    <p:sldLayoutId id="2147483696" r:id="rId3"/>
    <p:sldLayoutId id="2147483698" r:id="rId4"/>
    <p:sldLayoutId id="2147483701" r:id="rId5"/>
    <p:sldLayoutId id="2147483707" r:id="rId6"/>
    <p:sldLayoutId id="2147483703" r:id="rId7"/>
    <p:sldLayoutId id="2147483705" r:id="rId8"/>
    <p:sldLayoutId id="2147483702" r:id="rId9"/>
    <p:sldLayoutId id="2147483706" r:id="rId10"/>
  </p:sldLayoutIdLst>
  <p:transition spd="med">
    <p:fade/>
  </p:transition>
  <p:txStyles>
    <p:titleStyle>
      <a:lvl1pPr algn="l" defTabSz="914378" rtl="0" eaLnBrk="1" latinLnBrk="0" hangingPunct="1">
        <a:spcBef>
          <a:spcPct val="0"/>
        </a:spcBef>
        <a:buNone/>
        <a:defRPr lang="en-US" sz="3400" kern="1200" dirty="0">
          <a:solidFill>
            <a:srgbClr val="2D4593"/>
          </a:solidFill>
          <a:latin typeface="Century Gothic" panose="020B0502020202020204" pitchFamily="34" charset="0"/>
          <a:ea typeface="+mn-ea"/>
          <a:cs typeface="+mn-cs"/>
        </a:defRPr>
      </a:lvl1pPr>
    </p:titleStyle>
    <p:bodyStyle>
      <a:lvl1pPr marL="342892" indent="-342892" algn="l" defTabSz="914378" rtl="0" eaLnBrk="1" latinLnBrk="0" hangingPunct="1">
        <a:spcBef>
          <a:spcPct val="20000"/>
        </a:spcBef>
        <a:buFont typeface="Arial" panose="020B0604020202020204" pitchFamily="34" charset="0"/>
        <a:buChar char="•"/>
        <a:defRPr sz="2000" kern="1200">
          <a:solidFill>
            <a:schemeClr val="tx1"/>
          </a:solidFill>
          <a:latin typeface="Century Gothic"/>
          <a:ea typeface="+mn-ea"/>
          <a:cs typeface="Century Gothic"/>
        </a:defRPr>
      </a:lvl1pPr>
      <a:lvl2pPr marL="742931" indent="-285743" algn="l" defTabSz="914378" rtl="0" eaLnBrk="1" latinLnBrk="0" hangingPunct="1">
        <a:spcBef>
          <a:spcPct val="20000"/>
        </a:spcBef>
        <a:buFont typeface="Arial" panose="020B0604020202020204" pitchFamily="34" charset="0"/>
        <a:buChar char="–"/>
        <a:defRPr sz="1800" kern="1200">
          <a:solidFill>
            <a:schemeClr val="tx1"/>
          </a:solidFill>
          <a:latin typeface="Century Gothic"/>
          <a:ea typeface="+mn-ea"/>
          <a:cs typeface="Century Gothic"/>
        </a:defRPr>
      </a:lvl2pPr>
      <a:lvl3pPr marL="1142972" indent="-228594" algn="l" defTabSz="914378" rtl="0" eaLnBrk="1" latinLnBrk="0" hangingPunct="1">
        <a:spcBef>
          <a:spcPct val="20000"/>
        </a:spcBef>
        <a:buFont typeface="Arial" panose="020B0604020202020204" pitchFamily="34" charset="0"/>
        <a:buChar char="•"/>
        <a:defRPr sz="1600" kern="1200">
          <a:solidFill>
            <a:schemeClr val="tx1"/>
          </a:solidFill>
          <a:latin typeface="Century Gothic"/>
          <a:ea typeface="+mn-ea"/>
          <a:cs typeface="Century Gothic"/>
        </a:defRPr>
      </a:lvl3pPr>
      <a:lvl4pPr marL="1600160" indent="-228594" algn="l" defTabSz="914378" rtl="0" eaLnBrk="1" latinLnBrk="0" hangingPunct="1">
        <a:spcBef>
          <a:spcPct val="20000"/>
        </a:spcBef>
        <a:buFont typeface="Arial" panose="020B0604020202020204" pitchFamily="34" charset="0"/>
        <a:buChar char="–"/>
        <a:defRPr sz="1400" kern="1200">
          <a:solidFill>
            <a:schemeClr val="tx1"/>
          </a:solidFill>
          <a:latin typeface="Century Gothic"/>
          <a:ea typeface="+mn-ea"/>
          <a:cs typeface="Century Gothic"/>
        </a:defRPr>
      </a:lvl4pPr>
      <a:lvl5pPr marL="2057348" indent="-228594" algn="l" defTabSz="914378" rtl="0" eaLnBrk="1" latinLnBrk="0" hangingPunct="1">
        <a:spcBef>
          <a:spcPct val="20000"/>
        </a:spcBef>
        <a:buFont typeface="Arial" panose="020B0604020202020204" pitchFamily="34" charset="0"/>
        <a:buChar char="»"/>
        <a:defRPr sz="1400" kern="1200">
          <a:solidFill>
            <a:schemeClr val="tx1"/>
          </a:solidFill>
          <a:latin typeface="Century Gothic"/>
          <a:ea typeface="+mn-ea"/>
          <a:cs typeface="Century Gothic"/>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13" y="174645"/>
            <a:ext cx="4497114" cy="857250"/>
          </a:xfrm>
        </p:spPr>
        <p:txBody>
          <a:bodyPr>
            <a:noAutofit/>
          </a:bodyPr>
          <a:lstStyle/>
          <a:p>
            <a:r>
              <a:rPr lang="en-US" sz="1800" dirty="0"/>
              <a:t>Steering Committee Pack</a:t>
            </a:r>
            <a:endParaRPr lang="en-NZ" sz="1800" dirty="0"/>
          </a:p>
        </p:txBody>
      </p:sp>
      <p:sp>
        <p:nvSpPr>
          <p:cNvPr id="4" name="Title 2">
            <a:extLst>
              <a:ext uri="{FF2B5EF4-FFF2-40B4-BE49-F238E27FC236}">
                <a16:creationId xmlns:a16="http://schemas.microsoft.com/office/drawing/2014/main" id="{D4C605B2-C7BC-4BCF-8DDB-6955B1AB8813}"/>
              </a:ext>
            </a:extLst>
          </p:cNvPr>
          <p:cNvSpPr txBox="1">
            <a:spLocks/>
          </p:cNvSpPr>
          <p:nvPr/>
        </p:nvSpPr>
        <p:spPr>
          <a:xfrm>
            <a:off x="0" y="1843425"/>
            <a:ext cx="9720263" cy="857250"/>
          </a:xfrm>
          <a:prstGeom prst="rect">
            <a:avLst/>
          </a:prstGeom>
        </p:spPr>
        <p:txBody>
          <a:bodyPr vert="horz" lIns="91438" tIns="45719" rIns="91438" bIns="45719" rtlCol="0" anchor="ctr">
            <a:noAutofit/>
          </a:bodyPr>
          <a:lstStyle>
            <a:lvl1pPr algn="l" defTabSz="914378" rtl="0" eaLnBrk="1" latinLnBrk="0" hangingPunct="1">
              <a:spcBef>
                <a:spcPct val="0"/>
              </a:spcBef>
              <a:buNone/>
              <a:defRPr lang="en-US" sz="3400" kern="1200" dirty="0">
                <a:solidFill>
                  <a:srgbClr val="2D4593"/>
                </a:solidFill>
                <a:latin typeface="Century Gothic" panose="020B0502020202020204" pitchFamily="34" charset="0"/>
                <a:ea typeface="+mn-ea"/>
                <a:cs typeface="+mn-cs"/>
              </a:defRPr>
            </a:lvl1pPr>
          </a:lstStyle>
          <a:p>
            <a:pPr algn="ctr"/>
            <a:r>
              <a:rPr lang="en-NZ" sz="2800" b="1" dirty="0"/>
              <a:t>ALEX Project</a:t>
            </a:r>
            <a:br>
              <a:rPr lang="en-NZ" sz="2000" dirty="0"/>
            </a:br>
            <a:r>
              <a:rPr lang="en-NZ" sz="2000" dirty="0"/>
              <a:t>4</a:t>
            </a:r>
            <a:r>
              <a:rPr lang="en-NZ" sz="2000" baseline="30000" dirty="0"/>
              <a:t>th</a:t>
            </a:r>
            <a:r>
              <a:rPr lang="en-NZ" sz="2000" dirty="0"/>
              <a:t> March 2021</a:t>
            </a:r>
            <a:endParaRPr lang="en-NZ" sz="1800" dirty="0"/>
          </a:p>
          <a:p>
            <a:pPr algn="ctr"/>
            <a:endParaRPr lang="en-NZ" sz="1800" dirty="0"/>
          </a:p>
        </p:txBody>
      </p:sp>
    </p:spTree>
    <p:extLst>
      <p:ext uri="{BB962C8B-B14F-4D97-AF65-F5344CB8AC3E}">
        <p14:creationId xmlns:p14="http://schemas.microsoft.com/office/powerpoint/2010/main" val="388607523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12" y="174645"/>
            <a:ext cx="6547247" cy="556875"/>
          </a:xfrm>
        </p:spPr>
        <p:txBody>
          <a:bodyPr>
            <a:noAutofit/>
          </a:bodyPr>
          <a:lstStyle/>
          <a:p>
            <a:r>
              <a:rPr lang="en-US" sz="1800" b="1" dirty="0"/>
              <a:t>Agenda</a:t>
            </a:r>
            <a:endParaRPr lang="en-NZ" sz="2400" b="1" dirty="0"/>
          </a:p>
        </p:txBody>
      </p:sp>
      <p:graphicFrame>
        <p:nvGraphicFramePr>
          <p:cNvPr id="2" name="Table 4">
            <a:extLst>
              <a:ext uri="{FF2B5EF4-FFF2-40B4-BE49-F238E27FC236}">
                <a16:creationId xmlns:a16="http://schemas.microsoft.com/office/drawing/2014/main" id="{FA8D7F42-2E94-49C0-8F1E-A006FD04349E}"/>
              </a:ext>
            </a:extLst>
          </p:cNvPr>
          <p:cNvGraphicFramePr>
            <a:graphicFrameLocks noGrp="1"/>
          </p:cNvGraphicFramePr>
          <p:nvPr>
            <p:extLst>
              <p:ext uri="{D42A27DB-BD31-4B8C-83A1-F6EECF244321}">
                <p14:modId xmlns:p14="http://schemas.microsoft.com/office/powerpoint/2010/main" val="3708312084"/>
              </p:ext>
            </p:extLst>
          </p:nvPr>
        </p:nvGraphicFramePr>
        <p:xfrm>
          <a:off x="425051" y="1266190"/>
          <a:ext cx="6547247" cy="1863090"/>
        </p:xfrm>
        <a:graphic>
          <a:graphicData uri="http://schemas.openxmlformats.org/drawingml/2006/table">
            <a:tbl>
              <a:tblPr firstRow="1" bandRow="1">
                <a:tableStyleId>{5940675A-B579-460E-94D1-54222C63F5DA}</a:tableStyleId>
              </a:tblPr>
              <a:tblGrid>
                <a:gridCol w="4905864">
                  <a:extLst>
                    <a:ext uri="{9D8B030D-6E8A-4147-A177-3AD203B41FA5}">
                      <a16:colId xmlns:a16="http://schemas.microsoft.com/office/drawing/2014/main" val="1654693679"/>
                    </a:ext>
                  </a:extLst>
                </a:gridCol>
                <a:gridCol w="1641383">
                  <a:extLst>
                    <a:ext uri="{9D8B030D-6E8A-4147-A177-3AD203B41FA5}">
                      <a16:colId xmlns:a16="http://schemas.microsoft.com/office/drawing/2014/main" val="3414331451"/>
                    </a:ext>
                  </a:extLst>
                </a:gridCol>
              </a:tblGrid>
              <a:tr h="370840">
                <a:tc>
                  <a:txBody>
                    <a:bodyPr/>
                    <a:lstStyle/>
                    <a:p>
                      <a:r>
                        <a:rPr lang="en-GB" sz="1200" dirty="0">
                          <a:solidFill>
                            <a:schemeClr val="tx2"/>
                          </a:solidFill>
                          <a:latin typeface="Century Gothic" panose="020B0502020202020204" pitchFamily="34" charset="0"/>
                        </a:rPr>
                        <a:t>1. Status Overview</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10 minutes</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1463232701"/>
                  </a:ext>
                </a:extLst>
              </a:tr>
              <a:tr h="370840">
                <a:tc>
                  <a:txBody>
                    <a:bodyPr/>
                    <a:lstStyle/>
                    <a:p>
                      <a:r>
                        <a:rPr lang="en-GB" sz="1200" dirty="0">
                          <a:solidFill>
                            <a:schemeClr val="tx2"/>
                          </a:solidFill>
                          <a:latin typeface="Century Gothic" panose="020B0502020202020204" pitchFamily="34" charset="0"/>
                        </a:rPr>
                        <a:t>2. Capability Build – Milestone View</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15 minutes</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3016886506"/>
                  </a:ext>
                </a:extLst>
              </a:tr>
              <a:tr h="370840">
                <a:tc>
                  <a:txBody>
                    <a:bodyPr/>
                    <a:lstStyle/>
                    <a:p>
                      <a:r>
                        <a:rPr lang="en-GB" sz="1200" dirty="0">
                          <a:solidFill>
                            <a:schemeClr val="tx2"/>
                          </a:solidFill>
                          <a:latin typeface="Century Gothic" panose="020B0502020202020204" pitchFamily="34" charset="0"/>
                        </a:rPr>
                        <a:t>3. Next Steps</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10 minutes</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3960404293"/>
                  </a:ext>
                </a:extLst>
              </a:tr>
              <a:tr h="379730">
                <a:tc>
                  <a:txBody>
                    <a:bodyPr/>
                    <a:lstStyle/>
                    <a:p>
                      <a:r>
                        <a:rPr lang="en-GB" sz="1200" dirty="0">
                          <a:solidFill>
                            <a:schemeClr val="tx2"/>
                          </a:solidFill>
                          <a:latin typeface="Century Gothic" panose="020B0502020202020204" pitchFamily="34" charset="0"/>
                        </a:rPr>
                        <a:t>4. Lessons Learned </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10 minutes</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1805507292"/>
                  </a:ext>
                </a:extLst>
              </a:tr>
              <a:tr h="370840">
                <a:tc>
                  <a:txBody>
                    <a:bodyPr/>
                    <a:lstStyle/>
                    <a:p>
                      <a:r>
                        <a:rPr lang="en-GB" sz="1200" dirty="0">
                          <a:solidFill>
                            <a:schemeClr val="tx2"/>
                          </a:solidFill>
                          <a:latin typeface="Century Gothic" panose="020B0502020202020204" pitchFamily="34" charset="0"/>
                        </a:rPr>
                        <a:t>5. AOB</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10 minutes</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2898415002"/>
                  </a:ext>
                </a:extLst>
              </a:tr>
            </a:tbl>
          </a:graphicData>
        </a:graphic>
      </p:graphicFrame>
    </p:spTree>
    <p:extLst>
      <p:ext uri="{BB962C8B-B14F-4D97-AF65-F5344CB8AC3E}">
        <p14:creationId xmlns:p14="http://schemas.microsoft.com/office/powerpoint/2010/main" val="157047073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12" y="174645"/>
            <a:ext cx="6547247" cy="556875"/>
          </a:xfrm>
        </p:spPr>
        <p:txBody>
          <a:bodyPr>
            <a:noAutofit/>
          </a:bodyPr>
          <a:lstStyle/>
          <a:p>
            <a:r>
              <a:rPr lang="en-US" sz="1800" b="1" dirty="0"/>
              <a:t>Attendees / Introductions</a:t>
            </a:r>
            <a:endParaRPr lang="en-NZ" sz="2400" b="1" dirty="0"/>
          </a:p>
        </p:txBody>
      </p:sp>
      <p:graphicFrame>
        <p:nvGraphicFramePr>
          <p:cNvPr id="2" name="Table 4">
            <a:extLst>
              <a:ext uri="{FF2B5EF4-FFF2-40B4-BE49-F238E27FC236}">
                <a16:creationId xmlns:a16="http://schemas.microsoft.com/office/drawing/2014/main" id="{FA8D7F42-2E94-49C0-8F1E-A006FD04349E}"/>
              </a:ext>
            </a:extLst>
          </p:cNvPr>
          <p:cNvGraphicFramePr>
            <a:graphicFrameLocks noGrp="1"/>
          </p:cNvGraphicFramePr>
          <p:nvPr>
            <p:extLst>
              <p:ext uri="{D42A27DB-BD31-4B8C-83A1-F6EECF244321}">
                <p14:modId xmlns:p14="http://schemas.microsoft.com/office/powerpoint/2010/main" val="2058401452"/>
              </p:ext>
            </p:extLst>
          </p:nvPr>
        </p:nvGraphicFramePr>
        <p:xfrm>
          <a:off x="425051" y="1098550"/>
          <a:ext cx="8696089" cy="3683000"/>
        </p:xfrm>
        <a:graphic>
          <a:graphicData uri="http://schemas.openxmlformats.org/drawingml/2006/table">
            <a:tbl>
              <a:tblPr firstRow="1" bandRow="1">
                <a:tableStyleId>{5940675A-B579-460E-94D1-54222C63F5DA}</a:tableStyleId>
              </a:tblPr>
              <a:tblGrid>
                <a:gridCol w="4506029">
                  <a:extLst>
                    <a:ext uri="{9D8B030D-6E8A-4147-A177-3AD203B41FA5}">
                      <a16:colId xmlns:a16="http://schemas.microsoft.com/office/drawing/2014/main" val="1654693679"/>
                    </a:ext>
                  </a:extLst>
                </a:gridCol>
                <a:gridCol w="4190060">
                  <a:extLst>
                    <a:ext uri="{9D8B030D-6E8A-4147-A177-3AD203B41FA5}">
                      <a16:colId xmlns:a16="http://schemas.microsoft.com/office/drawing/2014/main" val="3414331451"/>
                    </a:ext>
                  </a:extLst>
                </a:gridCol>
              </a:tblGrid>
              <a:tr h="370840">
                <a:tc>
                  <a:txBody>
                    <a:bodyPr/>
                    <a:lstStyle/>
                    <a:p>
                      <a:r>
                        <a:rPr lang="en-GB" sz="1200" dirty="0">
                          <a:solidFill>
                            <a:schemeClr val="tx2"/>
                          </a:solidFill>
                          <a:latin typeface="Century Gothic" panose="020B0502020202020204" pitchFamily="34" charset="0"/>
                        </a:rPr>
                        <a:t>Medtech</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Geoff Sayer (CEO)</a:t>
                      </a:r>
                    </a:p>
                    <a:p>
                      <a:r>
                        <a:rPr lang="en-GB" sz="1200" dirty="0">
                          <a:solidFill>
                            <a:schemeClr val="tx2"/>
                          </a:solidFill>
                          <a:latin typeface="Century Gothic" panose="020B0502020202020204" pitchFamily="34" charset="0"/>
                        </a:rPr>
                        <a:t>Holly Hodgson (ALEX Product Owner)</a:t>
                      </a:r>
                    </a:p>
                    <a:p>
                      <a:r>
                        <a:rPr lang="en-GB" sz="1200" dirty="0">
                          <a:solidFill>
                            <a:schemeClr val="tx2"/>
                          </a:solidFill>
                          <a:latin typeface="Century Gothic" panose="020B0502020202020204" pitchFamily="34" charset="0"/>
                        </a:rPr>
                        <a:t>Gordon Inkson (Enterprise Architect)</a:t>
                      </a:r>
                    </a:p>
                    <a:p>
                      <a:r>
                        <a:rPr lang="en-GB" sz="1200" dirty="0">
                          <a:solidFill>
                            <a:schemeClr val="tx2"/>
                          </a:solidFill>
                          <a:latin typeface="Century Gothic" panose="020B0502020202020204" pitchFamily="34" charset="0"/>
                        </a:rPr>
                        <a:t>Mel </a:t>
                      </a:r>
                      <a:r>
                        <a:rPr lang="en-GB" sz="1200" dirty="0" err="1">
                          <a:solidFill>
                            <a:schemeClr val="tx2"/>
                          </a:solidFill>
                          <a:latin typeface="Century Gothic" panose="020B0502020202020204" pitchFamily="34" charset="0"/>
                        </a:rPr>
                        <a:t>Nepomunceno</a:t>
                      </a:r>
                      <a:r>
                        <a:rPr lang="en-GB" sz="1200" dirty="0">
                          <a:solidFill>
                            <a:schemeClr val="tx2"/>
                          </a:solidFill>
                          <a:latin typeface="Century Gothic" panose="020B0502020202020204" pitchFamily="34" charset="0"/>
                        </a:rPr>
                        <a:t> (Project Manager)</a:t>
                      </a:r>
                    </a:p>
                    <a:p>
                      <a:r>
                        <a:rPr lang="en-GB" sz="1200" dirty="0">
                          <a:solidFill>
                            <a:schemeClr val="tx2"/>
                          </a:solidFill>
                          <a:latin typeface="Century Gothic" panose="020B0502020202020204" pitchFamily="34" charset="0"/>
                        </a:rPr>
                        <a:t>Steve Cunnold (Software Delivery Manager)</a:t>
                      </a:r>
                    </a:p>
                    <a:p>
                      <a:r>
                        <a:rPr lang="en-GB" sz="1200" dirty="0">
                          <a:solidFill>
                            <a:schemeClr val="tx2"/>
                          </a:solidFill>
                          <a:latin typeface="Century Gothic" panose="020B0502020202020204" pitchFamily="34" charset="0"/>
                        </a:rPr>
                        <a:t>Mark Smith (CIO)</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4285487822"/>
                  </a:ext>
                </a:extLst>
              </a:tr>
              <a:tr h="370840">
                <a:tc>
                  <a:txBody>
                    <a:bodyPr/>
                    <a:lstStyle/>
                    <a:p>
                      <a:r>
                        <a:rPr lang="en-GB" sz="1200" dirty="0" err="1">
                          <a:solidFill>
                            <a:schemeClr val="tx2"/>
                          </a:solidFill>
                          <a:latin typeface="Century Gothic" panose="020B0502020202020204" pitchFamily="34" charset="0"/>
                        </a:rPr>
                        <a:t>Umbrellar</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Ross Robertson (Account Executive)</a:t>
                      </a:r>
                    </a:p>
                    <a:p>
                      <a:r>
                        <a:rPr lang="en-GB" sz="1200" dirty="0">
                          <a:solidFill>
                            <a:schemeClr val="tx2"/>
                          </a:solidFill>
                          <a:latin typeface="Century Gothic" panose="020B0502020202020204" pitchFamily="34" charset="0"/>
                        </a:rPr>
                        <a:t>Steve Hall (Service Delivery Manager)</a:t>
                      </a:r>
                    </a:p>
                    <a:p>
                      <a:r>
                        <a:rPr lang="en-GB" sz="1200" dirty="0">
                          <a:solidFill>
                            <a:schemeClr val="tx2"/>
                          </a:solidFill>
                          <a:latin typeface="Century Gothic" panose="020B0502020202020204" pitchFamily="34" charset="0"/>
                        </a:rPr>
                        <a:t>Rob Farnell (Senior Cloud Consultant)</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3295833551"/>
                  </a:ext>
                </a:extLst>
              </a:tr>
              <a:tr h="370840">
                <a:tc>
                  <a:txBody>
                    <a:bodyPr/>
                    <a:lstStyle/>
                    <a:p>
                      <a:r>
                        <a:rPr lang="en-GB" sz="1200" dirty="0">
                          <a:solidFill>
                            <a:schemeClr val="tx2"/>
                          </a:solidFill>
                          <a:latin typeface="Century Gothic" panose="020B0502020202020204" pitchFamily="34" charset="0"/>
                        </a:rPr>
                        <a:t>Odin</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Eric Van Der Sluis (Account Executive)</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185953750"/>
                  </a:ext>
                </a:extLst>
              </a:tr>
              <a:tr h="370840">
                <a:tc>
                  <a:txBody>
                    <a:bodyPr/>
                    <a:lstStyle/>
                    <a:p>
                      <a:r>
                        <a:rPr lang="en-GB" sz="1200" dirty="0">
                          <a:solidFill>
                            <a:schemeClr val="tx2"/>
                          </a:solidFill>
                          <a:latin typeface="Century Gothic" panose="020B0502020202020204" pitchFamily="34" charset="0"/>
                        </a:rPr>
                        <a:t>Microsoft</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Darren Oxlee (Account Executive)</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3781366769"/>
                  </a:ext>
                </a:extLst>
              </a:tr>
              <a:tr h="370840">
                <a:tc>
                  <a:txBody>
                    <a:bodyPr/>
                    <a:lstStyle/>
                    <a:p>
                      <a:r>
                        <a:rPr lang="en-GB" sz="1200" dirty="0">
                          <a:solidFill>
                            <a:schemeClr val="tx2"/>
                          </a:solidFill>
                          <a:latin typeface="Century Gothic" panose="020B0502020202020204" pitchFamily="34" charset="0"/>
                        </a:rPr>
                        <a:t>Aura</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Laurence Ford (Account Executive)</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1463232701"/>
                  </a:ext>
                </a:extLst>
              </a:tr>
              <a:tr h="370840">
                <a:tc>
                  <a:txBody>
                    <a:bodyPr/>
                    <a:lstStyle/>
                    <a:p>
                      <a:r>
                        <a:rPr lang="en-GB" sz="1200" dirty="0">
                          <a:solidFill>
                            <a:schemeClr val="tx2"/>
                          </a:solidFill>
                          <a:latin typeface="Century Gothic" panose="020B0502020202020204" pitchFamily="34" charset="0"/>
                        </a:rPr>
                        <a:t>Healthcare Interop Limited</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David Hay (FHIR SME)</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3016886506"/>
                  </a:ext>
                </a:extLst>
              </a:tr>
              <a:tr h="370840">
                <a:tc>
                  <a:txBody>
                    <a:bodyPr/>
                    <a:lstStyle/>
                    <a:p>
                      <a:r>
                        <a:rPr lang="en-GB" sz="1200" dirty="0">
                          <a:solidFill>
                            <a:schemeClr val="tx2"/>
                          </a:solidFill>
                          <a:latin typeface="Century Gothic" panose="020B0502020202020204" pitchFamily="34" charset="0"/>
                        </a:rPr>
                        <a:t>Patients First</a:t>
                      </a:r>
                      <a:endParaRPr lang="en-NZ" sz="1200" dirty="0">
                        <a:solidFill>
                          <a:schemeClr val="tx2"/>
                        </a:solidFill>
                        <a:latin typeface="Century Gothic" panose="020B0502020202020204" pitchFamily="34" charset="0"/>
                      </a:endParaRPr>
                    </a:p>
                  </a:txBody>
                  <a:tcPr/>
                </a:tc>
                <a:tc>
                  <a:txBody>
                    <a:bodyPr/>
                    <a:lstStyle/>
                    <a:p>
                      <a:r>
                        <a:rPr lang="en-GB" sz="1200" dirty="0">
                          <a:solidFill>
                            <a:schemeClr val="tx2"/>
                          </a:solidFill>
                          <a:latin typeface="Century Gothic" panose="020B0502020202020204" pitchFamily="34" charset="0"/>
                        </a:rPr>
                        <a:t>Peter Jordan (FHIR SME)</a:t>
                      </a:r>
                      <a:endParaRPr lang="en-NZ" sz="1200" dirty="0">
                        <a:solidFill>
                          <a:schemeClr val="tx2"/>
                        </a:solidFill>
                        <a:latin typeface="Century Gothic" panose="020B0502020202020204" pitchFamily="34" charset="0"/>
                      </a:endParaRPr>
                    </a:p>
                  </a:txBody>
                  <a:tcPr/>
                </a:tc>
                <a:extLst>
                  <a:ext uri="{0D108BD9-81ED-4DB2-BD59-A6C34878D82A}">
                    <a16:rowId xmlns:a16="http://schemas.microsoft.com/office/drawing/2014/main" val="3960404293"/>
                  </a:ext>
                </a:extLst>
              </a:tr>
            </a:tbl>
          </a:graphicData>
        </a:graphic>
      </p:graphicFrame>
    </p:spTree>
    <p:extLst>
      <p:ext uri="{BB962C8B-B14F-4D97-AF65-F5344CB8AC3E}">
        <p14:creationId xmlns:p14="http://schemas.microsoft.com/office/powerpoint/2010/main" val="166458424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12" y="174645"/>
            <a:ext cx="6547247" cy="556875"/>
          </a:xfrm>
        </p:spPr>
        <p:txBody>
          <a:bodyPr>
            <a:noAutofit/>
          </a:bodyPr>
          <a:lstStyle/>
          <a:p>
            <a:r>
              <a:rPr lang="en-US" sz="1800" b="1" dirty="0"/>
              <a:t>1. Status Summary (focus on Build Project)</a:t>
            </a:r>
            <a:endParaRPr lang="en-NZ" sz="2400" b="1" dirty="0"/>
          </a:p>
        </p:txBody>
      </p:sp>
      <p:graphicFrame>
        <p:nvGraphicFramePr>
          <p:cNvPr id="5" name="Table 4">
            <a:extLst>
              <a:ext uri="{FF2B5EF4-FFF2-40B4-BE49-F238E27FC236}">
                <a16:creationId xmlns:a16="http://schemas.microsoft.com/office/drawing/2014/main" id="{E4B87030-CB60-4E83-9949-42771856E1CB}"/>
              </a:ext>
            </a:extLst>
          </p:cNvPr>
          <p:cNvGraphicFramePr>
            <a:graphicFrameLocks noGrp="1"/>
          </p:cNvGraphicFramePr>
          <p:nvPr>
            <p:extLst>
              <p:ext uri="{D42A27DB-BD31-4B8C-83A1-F6EECF244321}">
                <p14:modId xmlns:p14="http://schemas.microsoft.com/office/powerpoint/2010/main" val="825949752"/>
              </p:ext>
            </p:extLst>
          </p:nvPr>
        </p:nvGraphicFramePr>
        <p:xfrm>
          <a:off x="439697" y="1056640"/>
          <a:ext cx="8840868" cy="3529330"/>
        </p:xfrm>
        <a:graphic>
          <a:graphicData uri="http://schemas.openxmlformats.org/drawingml/2006/table">
            <a:tbl>
              <a:tblPr firstRow="1" bandRow="1">
                <a:tableStyleId>{5940675A-B579-460E-94D1-54222C63F5DA}</a:tableStyleId>
              </a:tblPr>
              <a:tblGrid>
                <a:gridCol w="2410183">
                  <a:extLst>
                    <a:ext uri="{9D8B030D-6E8A-4147-A177-3AD203B41FA5}">
                      <a16:colId xmlns:a16="http://schemas.microsoft.com/office/drawing/2014/main" val="1654693679"/>
                    </a:ext>
                  </a:extLst>
                </a:gridCol>
                <a:gridCol w="509946">
                  <a:extLst>
                    <a:ext uri="{9D8B030D-6E8A-4147-A177-3AD203B41FA5}">
                      <a16:colId xmlns:a16="http://schemas.microsoft.com/office/drawing/2014/main" val="3414331451"/>
                    </a:ext>
                  </a:extLst>
                </a:gridCol>
                <a:gridCol w="526374">
                  <a:extLst>
                    <a:ext uri="{9D8B030D-6E8A-4147-A177-3AD203B41FA5}">
                      <a16:colId xmlns:a16="http://schemas.microsoft.com/office/drawing/2014/main" val="810187822"/>
                    </a:ext>
                  </a:extLst>
                </a:gridCol>
                <a:gridCol w="5394365">
                  <a:extLst>
                    <a:ext uri="{9D8B030D-6E8A-4147-A177-3AD203B41FA5}">
                      <a16:colId xmlns:a16="http://schemas.microsoft.com/office/drawing/2014/main" val="2910867093"/>
                    </a:ext>
                  </a:extLst>
                </a:gridCol>
              </a:tblGrid>
              <a:tr h="257810">
                <a:tc>
                  <a:txBody>
                    <a:bodyPr/>
                    <a:lstStyle/>
                    <a:p>
                      <a:r>
                        <a:rPr lang="en-GB" sz="1000" b="1" dirty="0">
                          <a:solidFill>
                            <a:schemeClr val="tx2"/>
                          </a:solidFill>
                          <a:latin typeface="Century Gothic" panose="020B0502020202020204" pitchFamily="34" charset="0"/>
                        </a:rPr>
                        <a:t>Key</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Prior </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Now</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Comment</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extLst>
                  <a:ext uri="{0D108BD9-81ED-4DB2-BD59-A6C34878D82A}">
                    <a16:rowId xmlns:a16="http://schemas.microsoft.com/office/drawing/2014/main" val="1463232701"/>
                  </a:ext>
                </a:extLst>
              </a:tr>
              <a:tr h="370840">
                <a:tc>
                  <a:txBody>
                    <a:bodyPr/>
                    <a:lstStyle/>
                    <a:p>
                      <a:r>
                        <a:rPr lang="en-GB" sz="1000" dirty="0">
                          <a:solidFill>
                            <a:schemeClr val="tx1"/>
                          </a:solidFill>
                          <a:latin typeface="Century Gothic" panose="020B0502020202020204" pitchFamily="34" charset="0"/>
                        </a:rPr>
                        <a:t>Medtech Stakeholders are committed</a:t>
                      </a:r>
                      <a:endParaRPr lang="en-NZ" sz="1000" dirty="0">
                        <a:solidFill>
                          <a:schemeClr val="tx1"/>
                        </a:solidFill>
                        <a:latin typeface="Century Gothic" panose="020B0502020202020204" pitchFamily="34" charset="0"/>
                      </a:endParaRPr>
                    </a:p>
                  </a:txBody>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r>
                        <a:rPr lang="en-GB" sz="1000" dirty="0">
                          <a:solidFill>
                            <a:schemeClr val="tx1"/>
                          </a:solidFill>
                          <a:latin typeface="Century Gothic" panose="020B0502020202020204" pitchFamily="34" charset="0"/>
                        </a:rPr>
                        <a:t>To date, our internal stakeholders are showing solid commitment to the project. Resources have been made available. No blockers.</a:t>
                      </a:r>
                      <a:endParaRPr lang="en-NZ" sz="1000" dirty="0">
                        <a:solidFill>
                          <a:schemeClr val="tx1"/>
                        </a:solidFill>
                        <a:latin typeface="Century Gothic" panose="020B0502020202020204" pitchFamily="34" charset="0"/>
                      </a:endParaRPr>
                    </a:p>
                  </a:txBody>
                  <a:tcPr/>
                </a:tc>
                <a:extLst>
                  <a:ext uri="{0D108BD9-81ED-4DB2-BD59-A6C34878D82A}">
                    <a16:rowId xmlns:a16="http://schemas.microsoft.com/office/drawing/2014/main" val="3016886506"/>
                  </a:ext>
                </a:extLst>
              </a:tr>
              <a:tr h="370840">
                <a:tc>
                  <a:txBody>
                    <a:bodyPr/>
                    <a:lstStyle/>
                    <a:p>
                      <a:r>
                        <a:rPr lang="en-GB" sz="1000" dirty="0">
                          <a:solidFill>
                            <a:schemeClr val="tx1"/>
                          </a:solidFill>
                          <a:latin typeface="Century Gothic" panose="020B0502020202020204" pitchFamily="34" charset="0"/>
                        </a:rPr>
                        <a:t>Costs are Managed and On-Track</a:t>
                      </a:r>
                      <a:endParaRPr lang="en-NZ" sz="1000" dirty="0">
                        <a:solidFill>
                          <a:schemeClr val="tx1"/>
                        </a:solidFill>
                        <a:latin typeface="Century Gothic" panose="020B0502020202020204" pitchFamily="34" charset="0"/>
                      </a:endParaRPr>
                    </a:p>
                  </a:txBody>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endParaRPr lang="en-NZ" sz="1000" dirty="0">
                        <a:solidFill>
                          <a:schemeClr val="tx1"/>
                        </a:solidFill>
                        <a:latin typeface="Century Gothic" panose="020B0502020202020204" pitchFamily="34" charset="0"/>
                      </a:endParaRPr>
                    </a:p>
                  </a:txBody>
                  <a:tcPr>
                    <a:solidFill>
                      <a:srgbClr val="FFC000"/>
                    </a:solidFill>
                  </a:tcPr>
                </a:tc>
                <a:tc>
                  <a:txBody>
                    <a:bodyPr/>
                    <a:lstStyle/>
                    <a:p>
                      <a:r>
                        <a:rPr lang="en-GB" sz="1000" dirty="0">
                          <a:solidFill>
                            <a:schemeClr val="tx1"/>
                          </a:solidFill>
                          <a:latin typeface="Century Gothic" panose="020B0502020202020204" pitchFamily="34" charset="0"/>
                        </a:rPr>
                        <a:t>Build budget has overspent due to changes in FHIR scope causing re-work and time slippage. Current view is a circa $70k overspend against an approved baseline of $487k.</a:t>
                      </a:r>
                    </a:p>
                  </a:txBody>
                  <a:tcPr/>
                </a:tc>
                <a:extLst>
                  <a:ext uri="{0D108BD9-81ED-4DB2-BD59-A6C34878D82A}">
                    <a16:rowId xmlns:a16="http://schemas.microsoft.com/office/drawing/2014/main" val="1805507292"/>
                  </a:ext>
                </a:extLst>
              </a:tr>
              <a:tr h="370840">
                <a:tc>
                  <a:txBody>
                    <a:bodyPr/>
                    <a:lstStyle/>
                    <a:p>
                      <a:r>
                        <a:rPr lang="en-GB" sz="1000" dirty="0">
                          <a:solidFill>
                            <a:schemeClr val="tx1"/>
                          </a:solidFill>
                          <a:latin typeface="Century Gothic" panose="020B0502020202020204" pitchFamily="34" charset="0"/>
                        </a:rPr>
                        <a:t>Benefits are Managed and On-Track</a:t>
                      </a:r>
                      <a:endParaRPr lang="en-NZ" sz="1000" dirty="0">
                        <a:solidFill>
                          <a:schemeClr val="tx1"/>
                        </a:solidFill>
                        <a:latin typeface="Century Gothic" panose="020B0502020202020204" pitchFamily="34" charset="0"/>
                      </a:endParaRPr>
                    </a:p>
                  </a:txBody>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r>
                        <a:rPr lang="en-GB" sz="1000" dirty="0">
                          <a:solidFill>
                            <a:schemeClr val="tx1"/>
                          </a:solidFill>
                          <a:latin typeface="Century Gothic" panose="020B0502020202020204" pitchFamily="34" charset="0"/>
                        </a:rPr>
                        <a:t>Amnesty revenue is being managed and currently meeting expectations. API revenue forecast is to meet NZ P&amp;L expectations.  </a:t>
                      </a:r>
                      <a:endParaRPr lang="en-NZ" sz="1000" dirty="0">
                        <a:solidFill>
                          <a:schemeClr val="tx1"/>
                        </a:solidFill>
                        <a:latin typeface="Century Gothic" panose="020B0502020202020204" pitchFamily="34" charset="0"/>
                      </a:endParaRPr>
                    </a:p>
                  </a:txBody>
                  <a:tcPr/>
                </a:tc>
                <a:extLst>
                  <a:ext uri="{0D108BD9-81ED-4DB2-BD59-A6C34878D82A}">
                    <a16:rowId xmlns:a16="http://schemas.microsoft.com/office/drawing/2014/main" val="1299138625"/>
                  </a:ext>
                </a:extLst>
              </a:tr>
              <a:tr h="370840">
                <a:tc>
                  <a:txBody>
                    <a:bodyPr/>
                    <a:lstStyle/>
                    <a:p>
                      <a:r>
                        <a:rPr lang="en-GB" sz="1000" dirty="0">
                          <a:solidFill>
                            <a:schemeClr val="tx1"/>
                          </a:solidFill>
                          <a:latin typeface="Century Gothic" panose="020B0502020202020204" pitchFamily="34" charset="0"/>
                        </a:rPr>
                        <a:t>Schedule is Clear and On-Track</a:t>
                      </a:r>
                      <a:endParaRPr lang="en-NZ" sz="1000" dirty="0">
                        <a:solidFill>
                          <a:schemeClr val="tx1"/>
                        </a:solidFill>
                        <a:latin typeface="Century Gothic" panose="020B0502020202020204" pitchFamily="34" charset="0"/>
                      </a:endParaRPr>
                    </a:p>
                  </a:txBody>
                  <a:tcPr/>
                </a:tc>
                <a:tc>
                  <a:txBody>
                    <a:bodyPr/>
                    <a:lstStyle/>
                    <a:p>
                      <a:endParaRPr lang="en-NZ" sz="1000" dirty="0">
                        <a:solidFill>
                          <a:schemeClr val="tx1"/>
                        </a:solidFill>
                        <a:latin typeface="Century Gothic" panose="020B0502020202020204" pitchFamily="34" charset="0"/>
                      </a:endParaRPr>
                    </a:p>
                  </a:txBody>
                  <a:tcPr>
                    <a:solidFill>
                      <a:srgbClr val="FFC000"/>
                    </a:solidFill>
                  </a:tcPr>
                </a:tc>
                <a:tc>
                  <a:txBody>
                    <a:bodyPr/>
                    <a:lstStyle/>
                    <a:p>
                      <a:endParaRPr lang="en-NZ" sz="1000" dirty="0">
                        <a:solidFill>
                          <a:schemeClr val="tx1"/>
                        </a:solidFill>
                        <a:latin typeface="Century Gothic" panose="020B0502020202020204" pitchFamily="34" charset="0"/>
                      </a:endParaRPr>
                    </a:p>
                  </a:txBody>
                  <a:tcPr>
                    <a:solidFill>
                      <a:srgbClr val="FFC000"/>
                    </a:solidFill>
                  </a:tcPr>
                </a:tc>
                <a:tc>
                  <a:txBody>
                    <a:bodyPr/>
                    <a:lstStyle/>
                    <a:p>
                      <a:r>
                        <a:rPr lang="en-GB" sz="1000" dirty="0">
                          <a:solidFill>
                            <a:schemeClr val="tx1"/>
                          </a:solidFill>
                          <a:latin typeface="Century Gothic" panose="020B0502020202020204" pitchFamily="34" charset="0"/>
                        </a:rPr>
                        <a:t>Delivery plan has extended by 3 weeks to complete UAT and Pen Testing. </a:t>
                      </a:r>
                      <a:endParaRPr lang="en-NZ" sz="1000" dirty="0">
                        <a:solidFill>
                          <a:schemeClr val="tx1"/>
                        </a:solidFill>
                        <a:latin typeface="Century Gothic" panose="020B0502020202020204" pitchFamily="34" charset="0"/>
                      </a:endParaRPr>
                    </a:p>
                  </a:txBody>
                  <a:tcPr/>
                </a:tc>
                <a:extLst>
                  <a:ext uri="{0D108BD9-81ED-4DB2-BD59-A6C34878D82A}">
                    <a16:rowId xmlns:a16="http://schemas.microsoft.com/office/drawing/2014/main" val="2898415002"/>
                  </a:ext>
                </a:extLst>
              </a:tr>
              <a:tr h="370840">
                <a:tc>
                  <a:txBody>
                    <a:bodyPr/>
                    <a:lstStyle/>
                    <a:p>
                      <a:r>
                        <a:rPr lang="en-GB" sz="1000" dirty="0">
                          <a:solidFill>
                            <a:schemeClr val="tx1"/>
                          </a:solidFill>
                          <a:latin typeface="Century Gothic" panose="020B0502020202020204" pitchFamily="34" charset="0"/>
                        </a:rPr>
                        <a:t>Team is Mobilised and Performing</a:t>
                      </a:r>
                      <a:endParaRPr lang="en-NZ" sz="1000" dirty="0">
                        <a:solidFill>
                          <a:schemeClr val="tx1"/>
                        </a:solidFill>
                        <a:latin typeface="Century Gothic" panose="020B0502020202020204" pitchFamily="34" charset="0"/>
                      </a:endParaRPr>
                    </a:p>
                  </a:txBody>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The build project team is meeting the demands of the project plan, whilst balancing other priorities.</a:t>
                      </a:r>
                      <a:endParaRPr lang="en-NZ" sz="1000" dirty="0">
                        <a:solidFill>
                          <a:schemeClr val="tx1"/>
                        </a:solidFill>
                        <a:latin typeface="Century Gothic" panose="020B0502020202020204" pitchFamily="34" charset="0"/>
                      </a:endParaRPr>
                    </a:p>
                  </a:txBody>
                  <a:tcPr/>
                </a:tc>
                <a:extLst>
                  <a:ext uri="{0D108BD9-81ED-4DB2-BD59-A6C34878D82A}">
                    <a16:rowId xmlns:a16="http://schemas.microsoft.com/office/drawing/2014/main" val="3757275096"/>
                  </a:ext>
                </a:extLst>
              </a:tr>
              <a:tr h="370840">
                <a:tc>
                  <a:txBody>
                    <a:bodyPr/>
                    <a:lstStyle/>
                    <a:p>
                      <a:r>
                        <a:rPr lang="en-GB" sz="1000" dirty="0">
                          <a:solidFill>
                            <a:schemeClr val="tx1"/>
                          </a:solidFill>
                          <a:latin typeface="Century Gothic" panose="020B0502020202020204" pitchFamily="34" charset="0"/>
                        </a:rPr>
                        <a:t>Issues and Risks are Managed</a:t>
                      </a:r>
                      <a:endParaRPr lang="en-NZ" sz="1000" dirty="0">
                        <a:solidFill>
                          <a:schemeClr val="tx1"/>
                        </a:solidFill>
                        <a:latin typeface="Century Gothic" panose="020B0502020202020204" pitchFamily="34" charset="0"/>
                      </a:endParaRPr>
                    </a:p>
                  </a:txBody>
                  <a:tcPr/>
                </a:tc>
                <a:tc>
                  <a:txBody>
                    <a:bodyPr/>
                    <a:lstStyle/>
                    <a:p>
                      <a:endParaRPr lang="en-NZ" sz="1000" dirty="0">
                        <a:solidFill>
                          <a:schemeClr val="tx1"/>
                        </a:solidFill>
                        <a:latin typeface="Century Gothic" panose="020B0502020202020204" pitchFamily="34" charset="0"/>
                      </a:endParaRPr>
                    </a:p>
                  </a:txBody>
                  <a:tcPr>
                    <a:solidFill>
                      <a:srgbClr val="FFC000"/>
                    </a:solidFill>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Risks and Issues are being managed effectively. Remaining schedule risks are not material.</a:t>
                      </a:r>
                      <a:endParaRPr lang="en-NZ" sz="1000" dirty="0">
                        <a:solidFill>
                          <a:schemeClr val="tx1"/>
                        </a:solidFill>
                        <a:latin typeface="Century Gothic" panose="020B0502020202020204" pitchFamily="34" charset="0"/>
                      </a:endParaRPr>
                    </a:p>
                  </a:txBody>
                  <a:tcPr/>
                </a:tc>
                <a:extLst>
                  <a:ext uri="{0D108BD9-81ED-4DB2-BD59-A6C34878D82A}">
                    <a16:rowId xmlns:a16="http://schemas.microsoft.com/office/drawing/2014/main" val="2879793635"/>
                  </a:ext>
                </a:extLst>
              </a:tr>
              <a:tr h="370840">
                <a:tc>
                  <a:txBody>
                    <a:bodyPr/>
                    <a:lstStyle/>
                    <a:p>
                      <a:r>
                        <a:rPr lang="en-GB" sz="1000" dirty="0">
                          <a:solidFill>
                            <a:schemeClr val="tx1"/>
                          </a:solidFill>
                          <a:latin typeface="Century Gothic" panose="020B0502020202020204" pitchFamily="34" charset="0"/>
                        </a:rPr>
                        <a:t>Delivery Partnerships are Performing</a:t>
                      </a:r>
                      <a:endParaRPr lang="en-NZ" sz="1000" dirty="0">
                        <a:solidFill>
                          <a:schemeClr val="tx1"/>
                        </a:solidFill>
                        <a:latin typeface="Century Gothic" panose="020B0502020202020204" pitchFamily="34" charset="0"/>
                      </a:endParaRPr>
                    </a:p>
                  </a:txBody>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endParaRPr lang="en-NZ" sz="1000" dirty="0">
                        <a:solidFill>
                          <a:schemeClr val="tx1"/>
                        </a:solidFill>
                        <a:latin typeface="Century Gothic" panose="020B0502020202020204" pitchFamily="34" charset="0"/>
                      </a:endParaRPr>
                    </a:p>
                  </a:txBody>
                  <a:tcPr>
                    <a:solidFill>
                      <a:srgbClr val="92D050"/>
                    </a:solidFill>
                  </a:tcPr>
                </a:tc>
                <a:tc>
                  <a:txBody>
                    <a:bodyPr/>
                    <a:lstStyle/>
                    <a:p>
                      <a:r>
                        <a:rPr lang="en-GB" sz="1000" dirty="0">
                          <a:solidFill>
                            <a:schemeClr val="tx1"/>
                          </a:solidFill>
                          <a:latin typeface="Century Gothic" panose="020B0502020202020204" pitchFamily="34" charset="0"/>
                        </a:rPr>
                        <a:t>All delivery partners continue to meet the demands of the project plan.</a:t>
                      </a:r>
                      <a:endParaRPr lang="en-NZ" sz="1000" dirty="0">
                        <a:solidFill>
                          <a:schemeClr val="tx1"/>
                        </a:solidFill>
                        <a:latin typeface="Century Gothic" panose="020B0502020202020204" pitchFamily="34" charset="0"/>
                      </a:endParaRPr>
                    </a:p>
                  </a:txBody>
                  <a:tcPr/>
                </a:tc>
                <a:extLst>
                  <a:ext uri="{0D108BD9-81ED-4DB2-BD59-A6C34878D82A}">
                    <a16:rowId xmlns:a16="http://schemas.microsoft.com/office/drawing/2014/main" val="1056380842"/>
                  </a:ext>
                </a:extLst>
              </a:tr>
              <a:tr h="370840">
                <a:tc>
                  <a:txBody>
                    <a:bodyPr/>
                    <a:lstStyle/>
                    <a:p>
                      <a:r>
                        <a:rPr lang="en-GB" sz="1000" b="1" dirty="0">
                          <a:solidFill>
                            <a:schemeClr val="tx1"/>
                          </a:solidFill>
                          <a:latin typeface="Century Gothic" panose="020B0502020202020204" pitchFamily="34" charset="0"/>
                        </a:rPr>
                        <a:t>Overall Status</a:t>
                      </a:r>
                      <a:endParaRPr lang="en-NZ" sz="1000" b="1" dirty="0">
                        <a:solidFill>
                          <a:schemeClr val="tx1"/>
                        </a:solidFill>
                        <a:latin typeface="Century Gothic" panose="020B0502020202020204" pitchFamily="34" charset="0"/>
                      </a:endParaRPr>
                    </a:p>
                  </a:txBody>
                  <a:tcPr/>
                </a:tc>
                <a:tc>
                  <a:txBody>
                    <a:bodyPr/>
                    <a:lstStyle/>
                    <a:p>
                      <a:endParaRPr lang="en-NZ" sz="1000" b="1" dirty="0">
                        <a:solidFill>
                          <a:schemeClr val="tx1"/>
                        </a:solidFill>
                        <a:latin typeface="Century Gothic" panose="020B0502020202020204" pitchFamily="34" charset="0"/>
                      </a:endParaRPr>
                    </a:p>
                  </a:txBody>
                  <a:tcPr>
                    <a:solidFill>
                      <a:srgbClr val="92D050"/>
                    </a:solidFill>
                  </a:tcPr>
                </a:tc>
                <a:tc>
                  <a:txBody>
                    <a:bodyPr/>
                    <a:lstStyle/>
                    <a:p>
                      <a:endParaRPr lang="en-NZ" sz="1000" b="1" dirty="0">
                        <a:solidFill>
                          <a:schemeClr val="tx1"/>
                        </a:solidFill>
                        <a:latin typeface="Century Gothic" panose="020B0502020202020204" pitchFamily="34" charset="0"/>
                      </a:endParaRPr>
                    </a:p>
                  </a:txBody>
                  <a:tcPr>
                    <a:solidFill>
                      <a:srgbClr val="92D050"/>
                    </a:solidFill>
                  </a:tcPr>
                </a:tc>
                <a:tc>
                  <a:txBody>
                    <a:bodyPr/>
                    <a:lstStyle/>
                    <a:p>
                      <a:r>
                        <a:rPr lang="en-GB" sz="1000" b="1" dirty="0">
                          <a:solidFill>
                            <a:schemeClr val="tx1"/>
                          </a:solidFill>
                          <a:latin typeface="Century Gothic" panose="020B0502020202020204" pitchFamily="34" charset="0"/>
                        </a:rPr>
                        <a:t>Overall the build project has been a success. The team have delivered to promise in a challenging context. </a:t>
                      </a:r>
                      <a:endParaRPr lang="en-NZ" sz="1000" b="1" dirty="0">
                        <a:solidFill>
                          <a:schemeClr val="tx1"/>
                        </a:solidFill>
                        <a:latin typeface="Century Gothic" panose="020B0502020202020204" pitchFamily="34" charset="0"/>
                      </a:endParaRPr>
                    </a:p>
                  </a:txBody>
                  <a:tcPr/>
                </a:tc>
                <a:extLst>
                  <a:ext uri="{0D108BD9-81ED-4DB2-BD59-A6C34878D82A}">
                    <a16:rowId xmlns:a16="http://schemas.microsoft.com/office/drawing/2014/main" val="1630585186"/>
                  </a:ext>
                </a:extLst>
              </a:tr>
            </a:tbl>
          </a:graphicData>
        </a:graphic>
      </p:graphicFrame>
    </p:spTree>
    <p:extLst>
      <p:ext uri="{BB962C8B-B14F-4D97-AF65-F5344CB8AC3E}">
        <p14:creationId xmlns:p14="http://schemas.microsoft.com/office/powerpoint/2010/main" val="167136663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12" y="174645"/>
            <a:ext cx="6547247" cy="556875"/>
          </a:xfrm>
        </p:spPr>
        <p:txBody>
          <a:bodyPr>
            <a:noAutofit/>
          </a:bodyPr>
          <a:lstStyle/>
          <a:p>
            <a:r>
              <a:rPr lang="en-US" sz="1800" b="1" dirty="0"/>
              <a:t>2. Capability Build - Milestones</a:t>
            </a:r>
            <a:endParaRPr lang="en-NZ" sz="2400" b="1" dirty="0"/>
          </a:p>
        </p:txBody>
      </p:sp>
      <p:graphicFrame>
        <p:nvGraphicFramePr>
          <p:cNvPr id="4" name="Table 3">
            <a:extLst>
              <a:ext uri="{FF2B5EF4-FFF2-40B4-BE49-F238E27FC236}">
                <a16:creationId xmlns:a16="http://schemas.microsoft.com/office/drawing/2014/main" id="{EB7313B8-2347-4092-9A06-86BB75BF2F43}"/>
              </a:ext>
            </a:extLst>
          </p:cNvPr>
          <p:cNvGraphicFramePr>
            <a:graphicFrameLocks noGrp="1"/>
          </p:cNvGraphicFramePr>
          <p:nvPr>
            <p:extLst>
              <p:ext uri="{D42A27DB-BD31-4B8C-83A1-F6EECF244321}">
                <p14:modId xmlns:p14="http://schemas.microsoft.com/office/powerpoint/2010/main" val="17444142"/>
              </p:ext>
            </p:extLst>
          </p:nvPr>
        </p:nvGraphicFramePr>
        <p:xfrm>
          <a:off x="414417" y="1105361"/>
          <a:ext cx="9037080" cy="3586019"/>
        </p:xfrm>
        <a:graphic>
          <a:graphicData uri="http://schemas.openxmlformats.org/drawingml/2006/table">
            <a:tbl>
              <a:tblPr firstRow="1" bandRow="1">
                <a:tableStyleId>{5940675A-B579-460E-94D1-54222C63F5DA}</a:tableStyleId>
              </a:tblPr>
              <a:tblGrid>
                <a:gridCol w="335295">
                  <a:extLst>
                    <a:ext uri="{9D8B030D-6E8A-4147-A177-3AD203B41FA5}">
                      <a16:colId xmlns:a16="http://schemas.microsoft.com/office/drawing/2014/main" val="3785153803"/>
                    </a:ext>
                  </a:extLst>
                </a:gridCol>
                <a:gridCol w="2251534">
                  <a:extLst>
                    <a:ext uri="{9D8B030D-6E8A-4147-A177-3AD203B41FA5}">
                      <a16:colId xmlns:a16="http://schemas.microsoft.com/office/drawing/2014/main" val="1654693679"/>
                    </a:ext>
                  </a:extLst>
                </a:gridCol>
                <a:gridCol w="955828">
                  <a:extLst>
                    <a:ext uri="{9D8B030D-6E8A-4147-A177-3AD203B41FA5}">
                      <a16:colId xmlns:a16="http://schemas.microsoft.com/office/drawing/2014/main" val="810187822"/>
                    </a:ext>
                  </a:extLst>
                </a:gridCol>
                <a:gridCol w="1537903">
                  <a:extLst>
                    <a:ext uri="{9D8B030D-6E8A-4147-A177-3AD203B41FA5}">
                      <a16:colId xmlns:a16="http://schemas.microsoft.com/office/drawing/2014/main" val="1961603344"/>
                    </a:ext>
                  </a:extLst>
                </a:gridCol>
                <a:gridCol w="3414354">
                  <a:extLst>
                    <a:ext uri="{9D8B030D-6E8A-4147-A177-3AD203B41FA5}">
                      <a16:colId xmlns:a16="http://schemas.microsoft.com/office/drawing/2014/main" val="628585651"/>
                    </a:ext>
                  </a:extLst>
                </a:gridCol>
                <a:gridCol w="542166">
                  <a:extLst>
                    <a:ext uri="{9D8B030D-6E8A-4147-A177-3AD203B41FA5}">
                      <a16:colId xmlns:a16="http://schemas.microsoft.com/office/drawing/2014/main" val="2653242562"/>
                    </a:ext>
                  </a:extLst>
                </a:gridCol>
              </a:tblGrid>
              <a:tr h="257810">
                <a:tc>
                  <a:txBody>
                    <a:bodyPr/>
                    <a:lstStyle/>
                    <a:p>
                      <a:r>
                        <a:rPr lang="en-GB" sz="1000" b="1" dirty="0">
                          <a:solidFill>
                            <a:schemeClr val="tx2"/>
                          </a:solidFill>
                          <a:latin typeface="Century Gothic" panose="020B0502020202020204" pitchFamily="34" charset="0"/>
                        </a:rPr>
                        <a:t>#</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Key</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Owner</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Delivery Date</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Status</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Prior</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extLst>
                  <a:ext uri="{0D108BD9-81ED-4DB2-BD59-A6C34878D82A}">
                    <a16:rowId xmlns:a16="http://schemas.microsoft.com/office/drawing/2014/main" val="1463232701"/>
                  </a:ext>
                </a:extLst>
              </a:tr>
              <a:tr h="370840">
                <a:tc>
                  <a:txBody>
                    <a:bodyPr/>
                    <a:lstStyle/>
                    <a:p>
                      <a:r>
                        <a:rPr lang="en-GB" sz="1000" dirty="0">
                          <a:solidFill>
                            <a:schemeClr val="tx1"/>
                          </a:solidFill>
                          <a:latin typeface="Century Gothic" panose="020B0502020202020204" pitchFamily="34" charset="0"/>
                        </a:rPr>
                        <a:t>1</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Commercials: Partner Contract</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Holly</a:t>
                      </a:r>
                      <a:endParaRPr lang="en-NZ" sz="1000" dirty="0">
                        <a:solidFill>
                          <a:schemeClr val="tx1"/>
                        </a:solidFill>
                        <a:latin typeface="Century Gothic" panose="020B0502020202020204" pitchFamily="34" charset="0"/>
                      </a:endParaRPr>
                    </a:p>
                  </a:txBody>
                  <a:tcPr>
                    <a:no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5</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March 2021</a:t>
                      </a:r>
                      <a:endParaRPr lang="en-NZ" sz="1000" dirty="0">
                        <a:solidFill>
                          <a:schemeClr val="tx1"/>
                        </a:solidFill>
                        <a:latin typeface="Century Gothic" panose="020B0502020202020204" pitchFamily="34" charset="0"/>
                      </a:endParaRPr>
                    </a:p>
                  </a:txBody>
                  <a:tcPr>
                    <a:noFill/>
                  </a:tcPr>
                </a:tc>
                <a:tc>
                  <a:txBody>
                    <a:bodyPr/>
                    <a:lstStyle/>
                    <a:p>
                      <a:r>
                        <a:rPr lang="en-GB" sz="800" dirty="0">
                          <a:solidFill>
                            <a:schemeClr val="tx1"/>
                          </a:solidFill>
                          <a:latin typeface="Century Gothic" panose="020B0502020202020204" pitchFamily="34" charset="0"/>
                        </a:rPr>
                        <a:t>All artefacts ready for legal review. Legal review underway (alongside PMS contract), which needs some tweaks. Moved date to mid Feb. With Geoff to resolve.</a:t>
                      </a:r>
                    </a:p>
                  </a:txBody>
                  <a:tcPr>
                    <a:solidFill>
                      <a:srgbClr val="FFC000"/>
                    </a:solidFill>
                  </a:tcPr>
                </a:tc>
                <a:tc>
                  <a:txBody>
                    <a:bodyPr/>
                    <a:lstStyle/>
                    <a:p>
                      <a:endParaRPr lang="en-GB" sz="800" dirty="0">
                        <a:solidFill>
                          <a:schemeClr val="tx1"/>
                        </a:solidFill>
                        <a:latin typeface="Century Gothic" panose="020B0502020202020204" pitchFamily="34" charset="0"/>
                      </a:endParaRPr>
                    </a:p>
                  </a:txBody>
                  <a:tcPr>
                    <a:solidFill>
                      <a:srgbClr val="FFC000"/>
                    </a:solidFill>
                  </a:tcPr>
                </a:tc>
                <a:extLst>
                  <a:ext uri="{0D108BD9-81ED-4DB2-BD59-A6C34878D82A}">
                    <a16:rowId xmlns:a16="http://schemas.microsoft.com/office/drawing/2014/main" val="3016886506"/>
                  </a:ext>
                </a:extLst>
              </a:tr>
              <a:tr h="442909">
                <a:tc>
                  <a:txBody>
                    <a:bodyPr/>
                    <a:lstStyle/>
                    <a:p>
                      <a:r>
                        <a:rPr lang="en-GB" sz="1000" dirty="0">
                          <a:solidFill>
                            <a:schemeClr val="tx1"/>
                          </a:solidFill>
                          <a:latin typeface="Century Gothic" panose="020B0502020202020204" pitchFamily="34" charset="0"/>
                        </a:rPr>
                        <a:t>2</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Commercials: Full P&amp;L</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Holly / Mark</a:t>
                      </a:r>
                      <a:endParaRPr lang="en-NZ" sz="1000" dirty="0">
                        <a:solidFill>
                          <a:schemeClr val="tx1"/>
                        </a:solidFill>
                        <a:latin typeface="Century Gothic" panose="020B0502020202020204" pitchFamily="34" charset="0"/>
                      </a:endParaRPr>
                    </a:p>
                  </a:txBody>
                  <a:tcPr>
                    <a:no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27</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November 2020</a:t>
                      </a:r>
                      <a:endParaRPr lang="en-NZ" sz="1000" dirty="0">
                        <a:solidFill>
                          <a:schemeClr val="tx1"/>
                        </a:solidFill>
                        <a:latin typeface="Century Gothic" panose="020B0502020202020204" pitchFamily="34" charset="0"/>
                      </a:endParaRPr>
                    </a:p>
                  </a:txBody>
                  <a:tcPr>
                    <a:noFill/>
                  </a:tcPr>
                </a:tc>
                <a:tc>
                  <a:txBody>
                    <a:bodyPr/>
                    <a:lstStyle/>
                    <a:p>
                      <a:pPr marL="171450" indent="-171450">
                        <a:buFont typeface="Wingdings" panose="05000000000000000000" pitchFamily="2" charset="2"/>
                        <a:buChar char="ü"/>
                      </a:pPr>
                      <a:r>
                        <a:rPr lang="en-GB" sz="800" dirty="0">
                          <a:solidFill>
                            <a:schemeClr val="tx1"/>
                          </a:solidFill>
                          <a:latin typeface="Century Gothic" panose="020B0502020202020204" pitchFamily="34" charset="0"/>
                        </a:rPr>
                        <a:t>Full P&amp;L view in place.</a:t>
                      </a:r>
                      <a:endParaRPr lang="en-NZ" sz="800" dirty="0">
                        <a:solidFill>
                          <a:schemeClr val="tx1"/>
                        </a:solidFill>
                        <a:latin typeface="Century Gothic" panose="020B0502020202020204" pitchFamily="34" charset="0"/>
                      </a:endParaRPr>
                    </a:p>
                  </a:txBody>
                  <a:tcPr>
                    <a:solidFill>
                      <a:srgbClr val="00B0F0"/>
                    </a:solidFill>
                  </a:tcPr>
                </a:tc>
                <a:tc>
                  <a:txBody>
                    <a:bodyPr/>
                    <a:lstStyle/>
                    <a:p>
                      <a:endParaRPr lang="en-NZ" sz="800" dirty="0">
                        <a:solidFill>
                          <a:schemeClr val="tx1"/>
                        </a:solidFill>
                        <a:latin typeface="Century Gothic" panose="020B0502020202020204" pitchFamily="34" charset="0"/>
                      </a:endParaRPr>
                    </a:p>
                  </a:txBody>
                  <a:tcPr>
                    <a:solidFill>
                      <a:srgbClr val="00B0F0"/>
                    </a:solidFill>
                  </a:tcPr>
                </a:tc>
                <a:extLst>
                  <a:ext uri="{0D108BD9-81ED-4DB2-BD59-A6C34878D82A}">
                    <a16:rowId xmlns:a16="http://schemas.microsoft.com/office/drawing/2014/main" val="1805507292"/>
                  </a:ext>
                </a:extLst>
              </a:tr>
              <a:tr h="370840">
                <a:tc>
                  <a:txBody>
                    <a:bodyPr/>
                    <a:lstStyle/>
                    <a:p>
                      <a:r>
                        <a:rPr lang="en-GB" sz="1000" dirty="0">
                          <a:solidFill>
                            <a:schemeClr val="tx1"/>
                          </a:solidFill>
                          <a:latin typeface="Century Gothic" panose="020B0502020202020204" pitchFamily="34" charset="0"/>
                        </a:rPr>
                        <a:t>3</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Process: Partner On Boarding</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Holly</a:t>
                      </a:r>
                      <a:endParaRPr lang="en-NZ" sz="1000" dirty="0">
                        <a:solidFill>
                          <a:schemeClr val="tx1"/>
                        </a:solidFill>
                        <a:latin typeface="Century Gothic" panose="020B0502020202020204" pitchFamily="34" charset="0"/>
                      </a:endParaRPr>
                    </a:p>
                  </a:txBody>
                  <a:tcPr>
                    <a:no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23</a:t>
                      </a:r>
                      <a:r>
                        <a:rPr lang="en-GB" sz="1000" baseline="30000" dirty="0">
                          <a:solidFill>
                            <a:schemeClr val="tx1"/>
                          </a:solidFill>
                          <a:latin typeface="Century Gothic" panose="020B0502020202020204" pitchFamily="34" charset="0"/>
                        </a:rPr>
                        <a:t>rd</a:t>
                      </a:r>
                      <a:r>
                        <a:rPr lang="en-GB" sz="1000" dirty="0">
                          <a:solidFill>
                            <a:schemeClr val="tx1"/>
                          </a:solidFill>
                          <a:latin typeface="Century Gothic" panose="020B0502020202020204" pitchFamily="34" charset="0"/>
                        </a:rPr>
                        <a:t> December 2020</a:t>
                      </a:r>
                      <a:endParaRPr lang="en-NZ" sz="1000" dirty="0">
                        <a:solidFill>
                          <a:schemeClr val="tx1"/>
                        </a:solidFill>
                        <a:latin typeface="Century Gothic" panose="020B0502020202020204" pitchFamily="34" charset="0"/>
                      </a:endParaRPr>
                    </a:p>
                  </a:txBody>
                  <a:tcPr>
                    <a:noFill/>
                  </a:tcPr>
                </a:tc>
                <a:tc>
                  <a:txBody>
                    <a:bodyPr/>
                    <a:lstStyle/>
                    <a:p>
                      <a:pPr marL="171450" indent="-171450">
                        <a:buFont typeface="Wingdings" panose="05000000000000000000" pitchFamily="2" charset="2"/>
                        <a:buChar char="ü"/>
                      </a:pPr>
                      <a:r>
                        <a:rPr lang="en-GB" sz="800" dirty="0">
                          <a:solidFill>
                            <a:schemeClr val="tx1"/>
                          </a:solidFill>
                          <a:latin typeface="Century Gothic" panose="020B0502020202020204" pitchFamily="34" charset="0"/>
                        </a:rPr>
                        <a:t>On boarding process complete. Off boarding will be designed and built post initial launch</a:t>
                      </a:r>
                      <a:endParaRPr lang="en-NZ" sz="800" dirty="0">
                        <a:solidFill>
                          <a:schemeClr val="tx1"/>
                        </a:solidFill>
                        <a:latin typeface="Century Gothic" panose="020B0502020202020204" pitchFamily="34" charset="0"/>
                      </a:endParaRPr>
                    </a:p>
                  </a:txBody>
                  <a:tcPr>
                    <a:solidFill>
                      <a:srgbClr val="00B0F0"/>
                    </a:solidFill>
                  </a:tcPr>
                </a:tc>
                <a:tc>
                  <a:txBody>
                    <a:bodyPr/>
                    <a:lstStyle/>
                    <a:p>
                      <a:endParaRPr lang="en-NZ" sz="800" dirty="0">
                        <a:solidFill>
                          <a:schemeClr val="tx1"/>
                        </a:solidFill>
                        <a:latin typeface="Century Gothic" panose="020B0502020202020204" pitchFamily="34" charset="0"/>
                      </a:endParaRPr>
                    </a:p>
                  </a:txBody>
                  <a:tcPr>
                    <a:solidFill>
                      <a:srgbClr val="00B0F0"/>
                    </a:solidFill>
                  </a:tcPr>
                </a:tc>
                <a:extLst>
                  <a:ext uri="{0D108BD9-81ED-4DB2-BD59-A6C34878D82A}">
                    <a16:rowId xmlns:a16="http://schemas.microsoft.com/office/drawing/2014/main" val="1299138625"/>
                  </a:ext>
                </a:extLst>
              </a:tr>
              <a:tr h="497700">
                <a:tc>
                  <a:txBody>
                    <a:bodyPr/>
                    <a:lstStyle/>
                    <a:p>
                      <a:r>
                        <a:rPr lang="en-GB" sz="1000" dirty="0">
                          <a:solidFill>
                            <a:schemeClr val="tx1"/>
                          </a:solidFill>
                          <a:latin typeface="Century Gothic" panose="020B0502020202020204" pitchFamily="34" charset="0"/>
                        </a:rPr>
                        <a:t>4</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Process: Monthly Billing</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Holly / Simeon</a:t>
                      </a:r>
                      <a:endParaRPr lang="en-NZ" sz="1000" dirty="0">
                        <a:solidFill>
                          <a:schemeClr val="tx1"/>
                        </a:solidFill>
                        <a:latin typeface="Century Gothic" panose="020B0502020202020204" pitchFamily="34" charset="0"/>
                      </a:endParaRPr>
                    </a:p>
                  </a:txBody>
                  <a:tcPr>
                    <a:no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29</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January 2021</a:t>
                      </a:r>
                      <a:endParaRPr lang="en-NZ" sz="1000" dirty="0">
                        <a:solidFill>
                          <a:schemeClr val="tx1"/>
                        </a:solidFill>
                        <a:latin typeface="Century Gothic" panose="020B0502020202020204" pitchFamily="34" charset="0"/>
                      </a:endParaRPr>
                    </a:p>
                  </a:txBody>
                  <a:tcPr>
                    <a:noFill/>
                  </a:tcPr>
                </a:tc>
                <a:tc>
                  <a:txBody>
                    <a:bodyPr/>
                    <a:lstStyle/>
                    <a:p>
                      <a:pPr marL="171450" indent="-171450">
                        <a:buFont typeface="Wingdings" panose="05000000000000000000" pitchFamily="2" charset="2"/>
                        <a:buChar char="ü"/>
                      </a:pPr>
                      <a:r>
                        <a:rPr lang="en-GB" sz="800" dirty="0">
                          <a:solidFill>
                            <a:schemeClr val="tx1"/>
                          </a:solidFill>
                          <a:latin typeface="Century Gothic" panose="020B0502020202020204" pitchFamily="34" charset="0"/>
                        </a:rPr>
                        <a:t>Completed.</a:t>
                      </a:r>
                      <a:endParaRPr lang="en-NZ" sz="800" dirty="0">
                        <a:solidFill>
                          <a:schemeClr val="tx1"/>
                        </a:solidFill>
                        <a:latin typeface="Century Gothic" panose="020B0502020202020204" pitchFamily="34" charset="0"/>
                      </a:endParaRPr>
                    </a:p>
                  </a:txBody>
                  <a:tcPr>
                    <a:solidFill>
                      <a:srgbClr val="00B0F0"/>
                    </a:solidFill>
                  </a:tcPr>
                </a:tc>
                <a:tc>
                  <a:txBody>
                    <a:bodyPr/>
                    <a:lstStyle/>
                    <a:p>
                      <a:endParaRPr lang="en-NZ" sz="800" dirty="0">
                        <a:solidFill>
                          <a:schemeClr val="tx1"/>
                        </a:solidFill>
                        <a:latin typeface="Century Gothic" panose="020B0502020202020204" pitchFamily="34" charset="0"/>
                      </a:endParaRPr>
                    </a:p>
                  </a:txBody>
                  <a:tcPr>
                    <a:solidFill>
                      <a:srgbClr val="92D050"/>
                    </a:solidFill>
                  </a:tcPr>
                </a:tc>
                <a:extLst>
                  <a:ext uri="{0D108BD9-81ED-4DB2-BD59-A6C34878D82A}">
                    <a16:rowId xmlns:a16="http://schemas.microsoft.com/office/drawing/2014/main" val="2898415002"/>
                  </a:ext>
                </a:extLst>
              </a:tr>
              <a:tr h="370840">
                <a:tc>
                  <a:txBody>
                    <a:bodyPr/>
                    <a:lstStyle/>
                    <a:p>
                      <a:r>
                        <a:rPr lang="en-GB" sz="1000" dirty="0">
                          <a:solidFill>
                            <a:schemeClr val="tx1"/>
                          </a:solidFill>
                          <a:latin typeface="Century Gothic" panose="020B0502020202020204" pitchFamily="34" charset="0"/>
                        </a:rPr>
                        <a:t>5</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Service Delivery: Third Party Contracts</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Mark</a:t>
                      </a:r>
                      <a:endParaRPr lang="en-NZ" sz="1000" dirty="0">
                        <a:solidFill>
                          <a:schemeClr val="tx1"/>
                        </a:solidFill>
                        <a:latin typeface="Century Gothic" panose="020B0502020202020204" pitchFamily="34" charset="0"/>
                      </a:endParaRPr>
                    </a:p>
                  </a:txBody>
                  <a:tcPr>
                    <a:no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5</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March 2021</a:t>
                      </a:r>
                      <a:endParaRPr lang="en-NZ" sz="1000" dirty="0">
                        <a:solidFill>
                          <a:schemeClr val="tx1"/>
                        </a:solidFill>
                        <a:latin typeface="Century Gothic" panose="020B0502020202020204" pitchFamily="34" charset="0"/>
                      </a:endParaRPr>
                    </a:p>
                  </a:txBody>
                  <a:tcPr>
                    <a:noFill/>
                  </a:tcPr>
                </a:tc>
                <a:tc>
                  <a:txBody>
                    <a:bodyPr/>
                    <a:lstStyle/>
                    <a:p>
                      <a:r>
                        <a:rPr lang="en-GB" sz="800" dirty="0" err="1">
                          <a:solidFill>
                            <a:schemeClr val="tx1"/>
                          </a:solidFill>
                          <a:latin typeface="Century Gothic" panose="020B0502020202020204" pitchFamily="34" charset="0"/>
                        </a:rPr>
                        <a:t>Umbrellar</a:t>
                      </a:r>
                      <a:r>
                        <a:rPr lang="en-GB" sz="800" dirty="0">
                          <a:solidFill>
                            <a:schemeClr val="tx1"/>
                          </a:solidFill>
                          <a:latin typeface="Century Gothic" panose="020B0502020202020204" pitchFamily="34" charset="0"/>
                        </a:rPr>
                        <a:t> MSA signed. Odin LOE signed. Odin contract due this week.</a:t>
                      </a:r>
                      <a:endParaRPr lang="en-NZ" sz="800" dirty="0">
                        <a:solidFill>
                          <a:schemeClr val="tx1"/>
                        </a:solidFill>
                        <a:latin typeface="Century Gothic" panose="020B0502020202020204" pitchFamily="34" charset="0"/>
                      </a:endParaRPr>
                    </a:p>
                  </a:txBody>
                  <a:tcPr>
                    <a:solidFill>
                      <a:srgbClr val="92D050"/>
                    </a:solidFill>
                  </a:tcPr>
                </a:tc>
                <a:tc>
                  <a:txBody>
                    <a:bodyPr/>
                    <a:lstStyle/>
                    <a:p>
                      <a:endParaRPr lang="en-NZ" sz="800" dirty="0">
                        <a:solidFill>
                          <a:schemeClr val="tx1"/>
                        </a:solidFill>
                        <a:latin typeface="Century Gothic" panose="020B0502020202020204" pitchFamily="34" charset="0"/>
                      </a:endParaRPr>
                    </a:p>
                  </a:txBody>
                  <a:tcPr>
                    <a:solidFill>
                      <a:srgbClr val="92D050"/>
                    </a:solidFill>
                  </a:tcPr>
                </a:tc>
                <a:extLst>
                  <a:ext uri="{0D108BD9-81ED-4DB2-BD59-A6C34878D82A}">
                    <a16:rowId xmlns:a16="http://schemas.microsoft.com/office/drawing/2014/main" val="3757275096"/>
                  </a:ext>
                </a:extLst>
              </a:tr>
              <a:tr h="370840">
                <a:tc>
                  <a:txBody>
                    <a:bodyPr/>
                    <a:lstStyle/>
                    <a:p>
                      <a:r>
                        <a:rPr lang="en-GB" sz="1000" dirty="0">
                          <a:solidFill>
                            <a:schemeClr val="tx1"/>
                          </a:solidFill>
                          <a:latin typeface="Century Gothic" panose="020B0502020202020204" pitchFamily="34" charset="0"/>
                        </a:rPr>
                        <a:t>6</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Service Delivery: CRM Workflow and Data</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Mark / Isaac</a:t>
                      </a:r>
                      <a:endParaRPr lang="en-NZ" sz="1000" dirty="0">
                        <a:solidFill>
                          <a:schemeClr val="tx1"/>
                        </a:solidFill>
                        <a:latin typeface="Century Gothic" panose="020B0502020202020204" pitchFamily="34" charset="0"/>
                      </a:endParaRPr>
                    </a:p>
                  </a:txBody>
                  <a:tcPr>
                    <a:no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5</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March 2021</a:t>
                      </a:r>
                      <a:endParaRPr lang="en-NZ" sz="1000" dirty="0">
                        <a:solidFill>
                          <a:schemeClr val="tx1"/>
                        </a:solidFill>
                        <a:latin typeface="Century Gothic" panose="020B0502020202020204" pitchFamily="34" charset="0"/>
                      </a:endParaRPr>
                    </a:p>
                    <a:p>
                      <a:endParaRPr lang="en-NZ" sz="1000" dirty="0">
                        <a:solidFill>
                          <a:schemeClr val="tx1"/>
                        </a:solidFill>
                        <a:latin typeface="Century Gothic" panose="020B0502020202020204" pitchFamily="34" charset="0"/>
                      </a:endParaRPr>
                    </a:p>
                  </a:txBody>
                  <a:tcPr>
                    <a:noFill/>
                  </a:tcPr>
                </a:tc>
                <a:tc>
                  <a:txBody>
                    <a:bodyPr/>
                    <a:lstStyle/>
                    <a:p>
                      <a:r>
                        <a:rPr lang="en-GB" sz="800" dirty="0">
                          <a:solidFill>
                            <a:schemeClr val="tx1"/>
                          </a:solidFill>
                          <a:latin typeface="Century Gothic" panose="020B0502020202020204" pitchFamily="34" charset="0"/>
                        </a:rPr>
                        <a:t>Detailed meetings held – late draft of document in place. Will complete this week</a:t>
                      </a:r>
                      <a:endParaRPr lang="en-NZ" sz="800" dirty="0">
                        <a:solidFill>
                          <a:schemeClr val="tx1"/>
                        </a:solidFill>
                        <a:latin typeface="Century Gothic" panose="020B0502020202020204" pitchFamily="34" charset="0"/>
                      </a:endParaRPr>
                    </a:p>
                  </a:txBody>
                  <a:tcPr>
                    <a:solidFill>
                      <a:srgbClr val="92D050"/>
                    </a:solidFill>
                  </a:tcPr>
                </a:tc>
                <a:tc>
                  <a:txBody>
                    <a:bodyPr/>
                    <a:lstStyle/>
                    <a:p>
                      <a:endParaRPr lang="en-NZ" sz="800" dirty="0">
                        <a:solidFill>
                          <a:schemeClr val="tx1"/>
                        </a:solidFill>
                        <a:latin typeface="Century Gothic" panose="020B0502020202020204" pitchFamily="34" charset="0"/>
                      </a:endParaRPr>
                    </a:p>
                  </a:txBody>
                  <a:tcPr>
                    <a:solidFill>
                      <a:srgbClr val="92D050"/>
                    </a:solidFill>
                  </a:tcPr>
                </a:tc>
                <a:extLst>
                  <a:ext uri="{0D108BD9-81ED-4DB2-BD59-A6C34878D82A}">
                    <a16:rowId xmlns:a16="http://schemas.microsoft.com/office/drawing/2014/main" val="2879793635"/>
                  </a:ext>
                </a:extLst>
              </a:tr>
              <a:tr h="370840">
                <a:tc>
                  <a:txBody>
                    <a:bodyPr/>
                    <a:lstStyle/>
                    <a:p>
                      <a:r>
                        <a:rPr lang="en-GB" sz="1000" dirty="0">
                          <a:solidFill>
                            <a:schemeClr val="tx1"/>
                          </a:solidFill>
                          <a:latin typeface="Century Gothic" panose="020B0502020202020204" pitchFamily="34" charset="0"/>
                        </a:rPr>
                        <a:t>7</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Service Delivery: Staff Training</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Mark / Isaac</a:t>
                      </a:r>
                      <a:endParaRPr lang="en-NZ" sz="1000" dirty="0">
                        <a:solidFill>
                          <a:schemeClr val="tx1"/>
                        </a:solidFill>
                        <a:latin typeface="Century Gothic" panose="020B0502020202020204" pitchFamily="34" charset="0"/>
                      </a:endParaRPr>
                    </a:p>
                  </a:txBody>
                  <a:tcPr>
                    <a:no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5</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March 2021</a:t>
                      </a:r>
                      <a:endParaRPr lang="en-NZ" sz="1000" dirty="0">
                        <a:solidFill>
                          <a:schemeClr val="tx1"/>
                        </a:solidFill>
                        <a:latin typeface="Century Gothic" panose="020B0502020202020204" pitchFamily="34" charset="0"/>
                      </a:endParaRPr>
                    </a:p>
                    <a:p>
                      <a:endParaRPr lang="en-NZ" sz="1000" dirty="0">
                        <a:solidFill>
                          <a:schemeClr val="tx1"/>
                        </a:solidFill>
                        <a:latin typeface="Century Gothic" panose="020B0502020202020204" pitchFamily="34" charset="0"/>
                      </a:endParaRPr>
                    </a:p>
                  </a:txBody>
                  <a:tcPr>
                    <a:noFill/>
                  </a:tcPr>
                </a:tc>
                <a:tc>
                  <a:txBody>
                    <a:bodyPr/>
                    <a:lstStyle/>
                    <a:p>
                      <a:r>
                        <a:rPr lang="en-GB" sz="800" dirty="0">
                          <a:solidFill>
                            <a:schemeClr val="tx1"/>
                          </a:solidFill>
                          <a:latin typeface="Century Gothic" panose="020B0502020202020204" pitchFamily="34" charset="0"/>
                        </a:rPr>
                        <a:t>Plan to train service desk and operational staff this week.</a:t>
                      </a:r>
                      <a:endParaRPr lang="en-NZ" sz="800" dirty="0">
                        <a:solidFill>
                          <a:schemeClr val="tx1"/>
                        </a:solidFill>
                        <a:latin typeface="Century Gothic" panose="020B0502020202020204" pitchFamily="34" charset="0"/>
                      </a:endParaRPr>
                    </a:p>
                  </a:txBody>
                  <a:tcPr>
                    <a:solidFill>
                      <a:srgbClr val="92D050"/>
                    </a:solidFill>
                  </a:tcPr>
                </a:tc>
                <a:tc>
                  <a:txBody>
                    <a:bodyPr/>
                    <a:lstStyle/>
                    <a:p>
                      <a:endParaRPr lang="en-NZ" sz="800" dirty="0">
                        <a:solidFill>
                          <a:schemeClr val="tx1"/>
                        </a:solidFill>
                        <a:latin typeface="Century Gothic" panose="020B0502020202020204" pitchFamily="34" charset="0"/>
                      </a:endParaRPr>
                    </a:p>
                  </a:txBody>
                  <a:tcPr>
                    <a:solidFill>
                      <a:srgbClr val="92D050"/>
                    </a:solidFill>
                  </a:tcPr>
                </a:tc>
                <a:extLst>
                  <a:ext uri="{0D108BD9-81ED-4DB2-BD59-A6C34878D82A}">
                    <a16:rowId xmlns:a16="http://schemas.microsoft.com/office/drawing/2014/main" val="1056380842"/>
                  </a:ext>
                </a:extLst>
              </a:tr>
              <a:tr h="370840">
                <a:tc>
                  <a:txBody>
                    <a:bodyPr/>
                    <a:lstStyle/>
                    <a:p>
                      <a:r>
                        <a:rPr lang="en-GB" sz="1000" b="0" dirty="0">
                          <a:solidFill>
                            <a:schemeClr val="tx1"/>
                          </a:solidFill>
                          <a:latin typeface="Century Gothic" panose="020B0502020202020204" pitchFamily="34" charset="0"/>
                        </a:rPr>
                        <a:t>8</a:t>
                      </a:r>
                      <a:endParaRPr lang="en-NZ" sz="1000" b="0" dirty="0">
                        <a:solidFill>
                          <a:schemeClr val="tx1"/>
                        </a:solidFill>
                        <a:latin typeface="Century Gothic" panose="020B0502020202020204" pitchFamily="34" charset="0"/>
                      </a:endParaRPr>
                    </a:p>
                  </a:txBody>
                  <a:tcPr/>
                </a:tc>
                <a:tc>
                  <a:txBody>
                    <a:bodyPr/>
                    <a:lstStyle/>
                    <a:p>
                      <a:r>
                        <a:rPr lang="en-GB" sz="1000" b="0" dirty="0">
                          <a:solidFill>
                            <a:schemeClr val="tx1"/>
                          </a:solidFill>
                          <a:latin typeface="Century Gothic" panose="020B0502020202020204" pitchFamily="34" charset="0"/>
                        </a:rPr>
                        <a:t>Service Delivery: Reports</a:t>
                      </a:r>
                      <a:endParaRPr lang="en-NZ" sz="1000" b="0" dirty="0">
                        <a:solidFill>
                          <a:schemeClr val="tx1"/>
                        </a:solidFill>
                        <a:latin typeface="Century Gothic" panose="020B0502020202020204" pitchFamily="34" charset="0"/>
                      </a:endParaRPr>
                    </a:p>
                  </a:txBody>
                  <a:tcPr/>
                </a:tc>
                <a:tc>
                  <a:txBody>
                    <a:bodyPr/>
                    <a:lstStyle/>
                    <a:p>
                      <a:r>
                        <a:rPr lang="en-GB" sz="1000" b="0" dirty="0">
                          <a:solidFill>
                            <a:schemeClr val="tx1"/>
                          </a:solidFill>
                          <a:latin typeface="Century Gothic" panose="020B0502020202020204" pitchFamily="34" charset="0"/>
                        </a:rPr>
                        <a:t>Mark / Isaac</a:t>
                      </a:r>
                      <a:endParaRPr lang="en-NZ" sz="1000" b="0" dirty="0">
                        <a:solidFill>
                          <a:schemeClr val="tx1"/>
                        </a:solidFill>
                        <a:latin typeface="Century Gothic" panose="020B0502020202020204" pitchFamily="34" charset="0"/>
                      </a:endParaRPr>
                    </a:p>
                  </a:txBody>
                  <a:tcPr>
                    <a:no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Century Gothic" panose="020B0502020202020204" pitchFamily="34" charset="0"/>
                        </a:rPr>
                        <a:t>20</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March 2021</a:t>
                      </a:r>
                      <a:endParaRPr lang="en-NZ" sz="1000" dirty="0">
                        <a:solidFill>
                          <a:schemeClr val="tx1"/>
                        </a:solidFill>
                        <a:latin typeface="Century Gothic" panose="020B0502020202020204" pitchFamily="34" charset="0"/>
                      </a:endParaRPr>
                    </a:p>
                  </a:txBody>
                  <a:tcPr>
                    <a:noFill/>
                  </a:tcPr>
                </a:tc>
                <a:tc>
                  <a:txBody>
                    <a:bodyPr/>
                    <a:lstStyle/>
                    <a:p>
                      <a:r>
                        <a:rPr lang="en-GB" sz="800" b="0" dirty="0">
                          <a:solidFill>
                            <a:schemeClr val="tx1"/>
                          </a:solidFill>
                          <a:latin typeface="Century Gothic" panose="020B0502020202020204" pitchFamily="34" charset="0"/>
                        </a:rPr>
                        <a:t>Working with </a:t>
                      </a:r>
                      <a:r>
                        <a:rPr lang="en-GB" sz="800" b="0" dirty="0" err="1">
                          <a:solidFill>
                            <a:schemeClr val="tx1"/>
                          </a:solidFill>
                          <a:latin typeface="Century Gothic" panose="020B0502020202020204" pitchFamily="34" charset="0"/>
                        </a:rPr>
                        <a:t>Umbrellar</a:t>
                      </a:r>
                      <a:r>
                        <a:rPr lang="en-GB" sz="800" b="0" dirty="0">
                          <a:solidFill>
                            <a:schemeClr val="tx1"/>
                          </a:solidFill>
                          <a:latin typeface="Century Gothic" panose="020B0502020202020204" pitchFamily="34" charset="0"/>
                        </a:rPr>
                        <a:t> to define first set of performance reports. These are expected to be built in March</a:t>
                      </a:r>
                      <a:endParaRPr lang="en-NZ" sz="800" b="0" dirty="0">
                        <a:solidFill>
                          <a:schemeClr val="tx1"/>
                        </a:solidFill>
                        <a:latin typeface="Century Gothic" panose="020B0502020202020204" pitchFamily="34" charset="0"/>
                      </a:endParaRPr>
                    </a:p>
                  </a:txBody>
                  <a:tcPr>
                    <a:solidFill>
                      <a:srgbClr val="92D050"/>
                    </a:solidFill>
                  </a:tcPr>
                </a:tc>
                <a:tc>
                  <a:txBody>
                    <a:bodyPr/>
                    <a:lstStyle/>
                    <a:p>
                      <a:endParaRPr lang="en-NZ" sz="800" b="0" dirty="0">
                        <a:solidFill>
                          <a:schemeClr val="tx1"/>
                        </a:solidFill>
                        <a:latin typeface="Century Gothic" panose="020B0502020202020204" pitchFamily="34" charset="0"/>
                      </a:endParaRPr>
                    </a:p>
                  </a:txBody>
                  <a:tcPr>
                    <a:solidFill>
                      <a:srgbClr val="92D050"/>
                    </a:solidFill>
                  </a:tcPr>
                </a:tc>
                <a:extLst>
                  <a:ext uri="{0D108BD9-81ED-4DB2-BD59-A6C34878D82A}">
                    <a16:rowId xmlns:a16="http://schemas.microsoft.com/office/drawing/2014/main" val="1630585186"/>
                  </a:ext>
                </a:extLst>
              </a:tr>
            </a:tbl>
          </a:graphicData>
        </a:graphic>
      </p:graphicFrame>
    </p:spTree>
    <p:extLst>
      <p:ext uri="{BB962C8B-B14F-4D97-AF65-F5344CB8AC3E}">
        <p14:creationId xmlns:p14="http://schemas.microsoft.com/office/powerpoint/2010/main" val="369181401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12" y="174645"/>
            <a:ext cx="6547247" cy="556875"/>
          </a:xfrm>
        </p:spPr>
        <p:txBody>
          <a:bodyPr>
            <a:noAutofit/>
          </a:bodyPr>
          <a:lstStyle/>
          <a:p>
            <a:r>
              <a:rPr lang="en-US" sz="1800" b="1" dirty="0"/>
              <a:t>2. Capability Build - Milestones</a:t>
            </a:r>
            <a:endParaRPr lang="en-NZ" sz="2400" b="1" dirty="0"/>
          </a:p>
        </p:txBody>
      </p:sp>
      <p:graphicFrame>
        <p:nvGraphicFramePr>
          <p:cNvPr id="4" name="Table 3">
            <a:extLst>
              <a:ext uri="{FF2B5EF4-FFF2-40B4-BE49-F238E27FC236}">
                <a16:creationId xmlns:a16="http://schemas.microsoft.com/office/drawing/2014/main" id="{F7DE5B51-8363-4C67-BF22-7C1C8279EF77}"/>
              </a:ext>
            </a:extLst>
          </p:cNvPr>
          <p:cNvGraphicFramePr>
            <a:graphicFrameLocks noGrp="1"/>
          </p:cNvGraphicFramePr>
          <p:nvPr>
            <p:extLst>
              <p:ext uri="{D42A27DB-BD31-4B8C-83A1-F6EECF244321}">
                <p14:modId xmlns:p14="http://schemas.microsoft.com/office/powerpoint/2010/main" val="4257255327"/>
              </p:ext>
            </p:extLst>
          </p:nvPr>
        </p:nvGraphicFramePr>
        <p:xfrm>
          <a:off x="409812" y="875734"/>
          <a:ext cx="9097695" cy="3770711"/>
        </p:xfrm>
        <a:graphic>
          <a:graphicData uri="http://schemas.openxmlformats.org/drawingml/2006/table">
            <a:tbl>
              <a:tblPr firstRow="1" bandRow="1">
                <a:tableStyleId>{5940675A-B579-460E-94D1-54222C63F5DA}</a:tableStyleId>
              </a:tblPr>
              <a:tblGrid>
                <a:gridCol w="431867">
                  <a:extLst>
                    <a:ext uri="{9D8B030D-6E8A-4147-A177-3AD203B41FA5}">
                      <a16:colId xmlns:a16="http://schemas.microsoft.com/office/drawing/2014/main" val="3285406952"/>
                    </a:ext>
                  </a:extLst>
                </a:gridCol>
                <a:gridCol w="2164360">
                  <a:extLst>
                    <a:ext uri="{9D8B030D-6E8A-4147-A177-3AD203B41FA5}">
                      <a16:colId xmlns:a16="http://schemas.microsoft.com/office/drawing/2014/main" val="1654693679"/>
                    </a:ext>
                  </a:extLst>
                </a:gridCol>
                <a:gridCol w="738231">
                  <a:extLst>
                    <a:ext uri="{9D8B030D-6E8A-4147-A177-3AD203B41FA5}">
                      <a16:colId xmlns:a16="http://schemas.microsoft.com/office/drawing/2014/main" val="810187822"/>
                    </a:ext>
                  </a:extLst>
                </a:gridCol>
                <a:gridCol w="1702965">
                  <a:extLst>
                    <a:ext uri="{9D8B030D-6E8A-4147-A177-3AD203B41FA5}">
                      <a16:colId xmlns:a16="http://schemas.microsoft.com/office/drawing/2014/main" val="1961603344"/>
                    </a:ext>
                  </a:extLst>
                </a:gridCol>
                <a:gridCol w="3548543">
                  <a:extLst>
                    <a:ext uri="{9D8B030D-6E8A-4147-A177-3AD203B41FA5}">
                      <a16:colId xmlns:a16="http://schemas.microsoft.com/office/drawing/2014/main" val="628585651"/>
                    </a:ext>
                  </a:extLst>
                </a:gridCol>
                <a:gridCol w="511729">
                  <a:extLst>
                    <a:ext uri="{9D8B030D-6E8A-4147-A177-3AD203B41FA5}">
                      <a16:colId xmlns:a16="http://schemas.microsoft.com/office/drawing/2014/main" val="3385115833"/>
                    </a:ext>
                  </a:extLst>
                </a:gridCol>
              </a:tblGrid>
              <a:tr h="311231">
                <a:tc>
                  <a:txBody>
                    <a:bodyPr/>
                    <a:lstStyle/>
                    <a:p>
                      <a:r>
                        <a:rPr lang="en-GB" sz="1000" b="1" dirty="0">
                          <a:solidFill>
                            <a:schemeClr val="tx2"/>
                          </a:solidFill>
                          <a:latin typeface="Century Gothic" panose="020B0502020202020204" pitchFamily="34" charset="0"/>
                        </a:rPr>
                        <a:t>#</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Key</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Owner</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Delivery Date</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Status </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tc>
                  <a:txBody>
                    <a:bodyPr/>
                    <a:lstStyle/>
                    <a:p>
                      <a:r>
                        <a:rPr lang="en-GB" sz="1000" b="1" dirty="0">
                          <a:solidFill>
                            <a:schemeClr val="tx2"/>
                          </a:solidFill>
                          <a:latin typeface="Century Gothic" panose="020B0502020202020204" pitchFamily="34" charset="0"/>
                        </a:rPr>
                        <a:t>Prior</a:t>
                      </a:r>
                      <a:endParaRPr lang="en-NZ" sz="1000" b="1" dirty="0">
                        <a:solidFill>
                          <a:schemeClr val="tx2"/>
                        </a:solidFill>
                        <a:latin typeface="Century Gothic" panose="020B0502020202020204" pitchFamily="34" charset="0"/>
                      </a:endParaRPr>
                    </a:p>
                  </a:txBody>
                  <a:tcPr>
                    <a:solidFill>
                      <a:schemeClr val="accent5">
                        <a:lumMod val="20000"/>
                        <a:lumOff val="80000"/>
                      </a:schemeClr>
                    </a:solidFill>
                  </a:tcPr>
                </a:tc>
                <a:extLst>
                  <a:ext uri="{0D108BD9-81ED-4DB2-BD59-A6C34878D82A}">
                    <a16:rowId xmlns:a16="http://schemas.microsoft.com/office/drawing/2014/main" val="1463232701"/>
                  </a:ext>
                </a:extLst>
              </a:tr>
              <a:tr h="370840">
                <a:tc>
                  <a:txBody>
                    <a:bodyPr/>
                    <a:lstStyle/>
                    <a:p>
                      <a:r>
                        <a:rPr lang="en-GB" sz="1000" dirty="0">
                          <a:solidFill>
                            <a:schemeClr val="tx1"/>
                          </a:solidFill>
                          <a:latin typeface="Century Gothic" panose="020B0502020202020204" pitchFamily="34" charset="0"/>
                        </a:rPr>
                        <a:t>9</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Technology: Edge Solution</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Gordon</a:t>
                      </a:r>
                      <a:endParaRPr lang="en-NZ" sz="1000" dirty="0">
                        <a:solidFill>
                          <a:schemeClr val="tx1"/>
                        </a:solidFill>
                        <a:latin typeface="Century Gothic" panose="020B0502020202020204" pitchFamily="34" charset="0"/>
                      </a:endParaRPr>
                    </a:p>
                  </a:txBody>
                  <a:tcPr>
                    <a:noFill/>
                  </a:tcPr>
                </a:tc>
                <a:tc>
                  <a:txBody>
                    <a:bodyPr/>
                    <a:lstStyle/>
                    <a:p>
                      <a:r>
                        <a:rPr lang="en-GB" sz="1000" dirty="0">
                          <a:solidFill>
                            <a:schemeClr val="tx1"/>
                          </a:solidFill>
                          <a:latin typeface="Century Gothic" panose="020B0502020202020204" pitchFamily="34" charset="0"/>
                        </a:rPr>
                        <a:t>18</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December 2020</a:t>
                      </a:r>
                      <a:endParaRPr lang="en-NZ" sz="1000" dirty="0">
                        <a:solidFill>
                          <a:schemeClr val="tx1"/>
                        </a:solidFill>
                        <a:latin typeface="Century Gothic" panose="020B0502020202020204" pitchFamily="34" charset="0"/>
                      </a:endParaRPr>
                    </a:p>
                  </a:txBody>
                  <a:tcPr>
                    <a:noFill/>
                  </a:tcPr>
                </a:tc>
                <a:tc>
                  <a:txBody>
                    <a:bodyPr/>
                    <a:lstStyle/>
                    <a:p>
                      <a:pPr marL="171450" indent="-171450">
                        <a:buFont typeface="Wingdings" panose="05000000000000000000" pitchFamily="2" charset="2"/>
                        <a:buChar char="ü"/>
                      </a:pPr>
                      <a:r>
                        <a:rPr lang="en-GB" sz="800" dirty="0">
                          <a:solidFill>
                            <a:schemeClr val="tx1"/>
                          </a:solidFill>
                          <a:latin typeface="Century Gothic" panose="020B0502020202020204" pitchFamily="34" charset="0"/>
                        </a:rPr>
                        <a:t>HCM solution defined.</a:t>
                      </a:r>
                    </a:p>
                  </a:txBody>
                  <a:tcPr>
                    <a:solidFill>
                      <a:srgbClr val="00B0F0"/>
                    </a:solidFill>
                  </a:tcPr>
                </a:tc>
                <a:tc>
                  <a:txBody>
                    <a:bodyPr/>
                    <a:lstStyle/>
                    <a:p>
                      <a:endParaRPr lang="en-NZ" sz="800" dirty="0">
                        <a:solidFill>
                          <a:schemeClr val="bg1"/>
                        </a:solidFill>
                        <a:latin typeface="Century Gothic" panose="020B0502020202020204" pitchFamily="34" charset="0"/>
                      </a:endParaRPr>
                    </a:p>
                  </a:txBody>
                  <a:tcPr>
                    <a:solidFill>
                      <a:srgbClr val="00B0F0"/>
                    </a:solidFill>
                  </a:tcPr>
                </a:tc>
                <a:extLst>
                  <a:ext uri="{0D108BD9-81ED-4DB2-BD59-A6C34878D82A}">
                    <a16:rowId xmlns:a16="http://schemas.microsoft.com/office/drawing/2014/main" val="3016886506"/>
                  </a:ext>
                </a:extLst>
              </a:tr>
              <a:tr h="370840">
                <a:tc>
                  <a:txBody>
                    <a:bodyPr/>
                    <a:lstStyle/>
                    <a:p>
                      <a:r>
                        <a:rPr lang="en-GB" sz="1000" dirty="0">
                          <a:solidFill>
                            <a:schemeClr val="tx1"/>
                          </a:solidFill>
                          <a:latin typeface="Century Gothic" panose="020B0502020202020204" pitchFamily="34" charset="0"/>
                        </a:rPr>
                        <a:t>10</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Technology: Edge Deployment</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Gordon</a:t>
                      </a:r>
                      <a:endParaRPr lang="en-NZ" sz="1000" dirty="0">
                        <a:solidFill>
                          <a:schemeClr val="tx1"/>
                        </a:solidFill>
                        <a:latin typeface="Century Gothic" panose="020B0502020202020204" pitchFamily="34" charset="0"/>
                      </a:endParaRPr>
                    </a:p>
                  </a:txBody>
                  <a:tcPr>
                    <a:noFill/>
                  </a:tcPr>
                </a:tc>
                <a:tc>
                  <a:txBody>
                    <a:bodyPr/>
                    <a:lstStyle/>
                    <a:p>
                      <a:r>
                        <a:rPr lang="en-GB" sz="1000" dirty="0">
                          <a:solidFill>
                            <a:schemeClr val="tx1"/>
                          </a:solidFill>
                          <a:latin typeface="Century Gothic" panose="020B0502020202020204" pitchFamily="34" charset="0"/>
                        </a:rPr>
                        <a:t>7</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March 2021</a:t>
                      </a:r>
                      <a:endParaRPr lang="en-NZ" sz="1000" dirty="0">
                        <a:solidFill>
                          <a:schemeClr val="tx1"/>
                        </a:solidFill>
                        <a:latin typeface="Century Gothic" panose="020B0502020202020204" pitchFamily="34" charset="0"/>
                      </a:endParaRPr>
                    </a:p>
                  </a:txBody>
                  <a:tcPr>
                    <a:noFill/>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GB" sz="800" dirty="0">
                          <a:solidFill>
                            <a:schemeClr val="tx1"/>
                          </a:solidFill>
                          <a:latin typeface="Century Gothic" panose="020B0502020202020204" pitchFamily="34" charset="0"/>
                        </a:rPr>
                        <a:t>Edge Solution included in COVID release scheduled for 7</a:t>
                      </a:r>
                      <a:r>
                        <a:rPr lang="en-GB" sz="800" baseline="30000" dirty="0">
                          <a:solidFill>
                            <a:schemeClr val="tx1"/>
                          </a:solidFill>
                          <a:latin typeface="Century Gothic" panose="020B0502020202020204" pitchFamily="34" charset="0"/>
                        </a:rPr>
                        <a:t>th</a:t>
                      </a:r>
                      <a:r>
                        <a:rPr lang="en-GB" sz="800" dirty="0">
                          <a:solidFill>
                            <a:schemeClr val="tx1"/>
                          </a:solidFill>
                          <a:latin typeface="Century Gothic" panose="020B0502020202020204" pitchFamily="34" charset="0"/>
                        </a:rPr>
                        <a:t> March</a:t>
                      </a:r>
                      <a:endParaRPr lang="en-NZ" sz="800" dirty="0">
                        <a:solidFill>
                          <a:schemeClr val="tx1"/>
                        </a:solidFill>
                        <a:latin typeface="Century Gothic" panose="020B0502020202020204" pitchFamily="34" charset="0"/>
                      </a:endParaRPr>
                    </a:p>
                  </a:txBody>
                  <a:tcPr>
                    <a:solidFill>
                      <a:srgbClr val="92D050"/>
                    </a:solidFill>
                  </a:tcPr>
                </a:tc>
                <a:tc>
                  <a:txBody>
                    <a:bodyPr/>
                    <a:lstStyle/>
                    <a:p>
                      <a:endParaRPr lang="en-NZ" sz="800" dirty="0">
                        <a:solidFill>
                          <a:schemeClr val="bg1"/>
                        </a:solidFill>
                        <a:latin typeface="Century Gothic" panose="020B0502020202020204" pitchFamily="34" charset="0"/>
                      </a:endParaRPr>
                    </a:p>
                  </a:txBody>
                  <a:tcPr>
                    <a:solidFill>
                      <a:srgbClr val="92D050"/>
                    </a:solidFill>
                  </a:tcPr>
                </a:tc>
                <a:extLst>
                  <a:ext uri="{0D108BD9-81ED-4DB2-BD59-A6C34878D82A}">
                    <a16:rowId xmlns:a16="http://schemas.microsoft.com/office/drawing/2014/main" val="1805507292"/>
                  </a:ext>
                </a:extLst>
              </a:tr>
              <a:tr h="370840">
                <a:tc>
                  <a:txBody>
                    <a:bodyPr/>
                    <a:lstStyle/>
                    <a:p>
                      <a:r>
                        <a:rPr lang="en-GB" sz="1000" dirty="0">
                          <a:solidFill>
                            <a:schemeClr val="tx1"/>
                          </a:solidFill>
                          <a:latin typeface="Century Gothic" panose="020B0502020202020204" pitchFamily="34" charset="0"/>
                        </a:rPr>
                        <a:t>11</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Technology: Cloud Design</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Gordon</a:t>
                      </a:r>
                      <a:endParaRPr lang="en-NZ" sz="1000" dirty="0">
                        <a:solidFill>
                          <a:schemeClr val="tx1"/>
                        </a:solidFill>
                        <a:latin typeface="Century Gothic" panose="020B0502020202020204" pitchFamily="34" charset="0"/>
                      </a:endParaRPr>
                    </a:p>
                  </a:txBody>
                  <a:tcPr>
                    <a:noFill/>
                  </a:tcPr>
                </a:tc>
                <a:tc>
                  <a:txBody>
                    <a:bodyPr/>
                    <a:lstStyle/>
                    <a:p>
                      <a:r>
                        <a:rPr lang="en-GB" sz="1000" dirty="0">
                          <a:solidFill>
                            <a:schemeClr val="tx1"/>
                          </a:solidFill>
                          <a:latin typeface="Century Gothic" panose="020B0502020202020204" pitchFamily="34" charset="0"/>
                        </a:rPr>
                        <a:t>4</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December 2020</a:t>
                      </a:r>
                      <a:endParaRPr lang="en-NZ" sz="1000" dirty="0">
                        <a:solidFill>
                          <a:schemeClr val="tx1"/>
                        </a:solidFill>
                        <a:latin typeface="Century Gothic" panose="020B0502020202020204" pitchFamily="34" charset="0"/>
                      </a:endParaRPr>
                    </a:p>
                  </a:txBody>
                  <a:tcPr>
                    <a:noFill/>
                  </a:tcPr>
                </a:tc>
                <a:tc>
                  <a:txBody>
                    <a:bodyPr/>
                    <a:lstStyle/>
                    <a:p>
                      <a:pPr marL="171450" indent="-171450">
                        <a:buFont typeface="Wingdings" panose="05000000000000000000" pitchFamily="2" charset="2"/>
                        <a:buChar char="ü"/>
                      </a:pPr>
                      <a:r>
                        <a:rPr lang="en-GB" sz="800" dirty="0">
                          <a:solidFill>
                            <a:schemeClr val="tx1"/>
                          </a:solidFill>
                          <a:latin typeface="Century Gothic" panose="020B0502020202020204" pitchFamily="34" charset="0"/>
                        </a:rPr>
                        <a:t>Odin chosen as middleware solution. Design phase can be considered closed, with the caveat that iterations in design will take place during build and operate phases.</a:t>
                      </a:r>
                      <a:endParaRPr lang="en-NZ" sz="800" dirty="0">
                        <a:solidFill>
                          <a:schemeClr val="tx1"/>
                        </a:solidFill>
                        <a:latin typeface="Century Gothic" panose="020B0502020202020204" pitchFamily="34" charset="0"/>
                      </a:endParaRPr>
                    </a:p>
                  </a:txBody>
                  <a:tcPr>
                    <a:solidFill>
                      <a:srgbClr val="00B0F0"/>
                    </a:solidFill>
                  </a:tcPr>
                </a:tc>
                <a:tc>
                  <a:txBody>
                    <a:bodyPr/>
                    <a:lstStyle/>
                    <a:p>
                      <a:endParaRPr lang="en-NZ" sz="800" dirty="0">
                        <a:solidFill>
                          <a:schemeClr val="tx1"/>
                        </a:solidFill>
                        <a:latin typeface="Century Gothic" panose="020B0502020202020204" pitchFamily="34" charset="0"/>
                      </a:endParaRPr>
                    </a:p>
                  </a:txBody>
                  <a:tcPr>
                    <a:solidFill>
                      <a:srgbClr val="00B0F0"/>
                    </a:solidFill>
                  </a:tcPr>
                </a:tc>
                <a:extLst>
                  <a:ext uri="{0D108BD9-81ED-4DB2-BD59-A6C34878D82A}">
                    <a16:rowId xmlns:a16="http://schemas.microsoft.com/office/drawing/2014/main" val="1299138625"/>
                  </a:ext>
                </a:extLst>
              </a:tr>
              <a:tr h="370840">
                <a:tc>
                  <a:txBody>
                    <a:bodyPr/>
                    <a:lstStyle/>
                    <a:p>
                      <a:r>
                        <a:rPr lang="en-GB" sz="1000" dirty="0">
                          <a:solidFill>
                            <a:schemeClr val="tx1"/>
                          </a:solidFill>
                          <a:latin typeface="Century Gothic" panose="020B0502020202020204" pitchFamily="34" charset="0"/>
                        </a:rPr>
                        <a:t>12</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Technology: Sandbox</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Gordon</a:t>
                      </a:r>
                      <a:endParaRPr lang="en-NZ" sz="1000" dirty="0">
                        <a:solidFill>
                          <a:schemeClr val="tx1"/>
                        </a:solidFill>
                        <a:latin typeface="Century Gothic" panose="020B0502020202020204" pitchFamily="34" charset="0"/>
                      </a:endParaRPr>
                    </a:p>
                  </a:txBody>
                  <a:tcPr>
                    <a:noFill/>
                  </a:tcPr>
                </a:tc>
                <a:tc>
                  <a:txBody>
                    <a:bodyPr/>
                    <a:lstStyle/>
                    <a:p>
                      <a:r>
                        <a:rPr lang="en-GB" sz="1000" dirty="0">
                          <a:solidFill>
                            <a:schemeClr val="tx1"/>
                          </a:solidFill>
                          <a:latin typeface="Century Gothic" panose="020B0502020202020204" pitchFamily="34" charset="0"/>
                        </a:rPr>
                        <a:t>12</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February 2021</a:t>
                      </a:r>
                      <a:endParaRPr lang="en-NZ" sz="1000" dirty="0">
                        <a:solidFill>
                          <a:schemeClr val="tx1"/>
                        </a:solidFill>
                        <a:latin typeface="Century Gothic" panose="020B0502020202020204" pitchFamily="34" charset="0"/>
                      </a:endParaRPr>
                    </a:p>
                  </a:txBody>
                  <a:tcPr>
                    <a:noFill/>
                  </a:tcPr>
                </a:tc>
                <a:tc>
                  <a:txBody>
                    <a:bodyPr/>
                    <a:lstStyle/>
                    <a:p>
                      <a:pPr marL="171450" indent="-171450">
                        <a:buFont typeface="Wingdings" panose="05000000000000000000" pitchFamily="2" charset="2"/>
                        <a:buChar char="ü"/>
                      </a:pPr>
                      <a:r>
                        <a:rPr lang="en-GB" sz="800" dirty="0">
                          <a:solidFill>
                            <a:schemeClr val="tx1"/>
                          </a:solidFill>
                          <a:latin typeface="Century Gothic" panose="020B0502020202020204" pitchFamily="34" charset="0"/>
                        </a:rPr>
                        <a:t>Sandbox is operational and Vendor onboarding in full swing.</a:t>
                      </a:r>
                      <a:endParaRPr lang="en-NZ" sz="800" dirty="0">
                        <a:solidFill>
                          <a:schemeClr val="tx1"/>
                        </a:solidFill>
                        <a:latin typeface="Century Gothic" panose="020B0502020202020204" pitchFamily="34" charset="0"/>
                      </a:endParaRPr>
                    </a:p>
                  </a:txBody>
                  <a:tcPr>
                    <a:solidFill>
                      <a:srgbClr val="00B0F0"/>
                    </a:solidFill>
                  </a:tcPr>
                </a:tc>
                <a:tc>
                  <a:txBody>
                    <a:bodyPr/>
                    <a:lstStyle/>
                    <a:p>
                      <a:endParaRPr lang="en-NZ" sz="800" dirty="0">
                        <a:solidFill>
                          <a:schemeClr val="tx1"/>
                        </a:solidFill>
                        <a:latin typeface="Century Gothic" panose="020B0502020202020204" pitchFamily="34" charset="0"/>
                      </a:endParaRPr>
                    </a:p>
                  </a:txBody>
                  <a:tcPr>
                    <a:solidFill>
                      <a:srgbClr val="00B0F0"/>
                    </a:solidFill>
                  </a:tcPr>
                </a:tc>
                <a:extLst>
                  <a:ext uri="{0D108BD9-81ED-4DB2-BD59-A6C34878D82A}">
                    <a16:rowId xmlns:a16="http://schemas.microsoft.com/office/drawing/2014/main" val="2898415002"/>
                  </a:ext>
                </a:extLst>
              </a:tr>
              <a:tr h="370840">
                <a:tc>
                  <a:txBody>
                    <a:bodyPr/>
                    <a:lstStyle/>
                    <a:p>
                      <a:r>
                        <a:rPr lang="en-GB" sz="1000" dirty="0">
                          <a:solidFill>
                            <a:schemeClr val="tx1"/>
                          </a:solidFill>
                          <a:latin typeface="Century Gothic" panose="020B0502020202020204" pitchFamily="34" charset="0"/>
                        </a:rPr>
                        <a:t>13</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Technology: Cloud Deployment</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Gordon</a:t>
                      </a:r>
                      <a:endParaRPr lang="en-NZ" sz="1000" dirty="0">
                        <a:solidFill>
                          <a:schemeClr val="tx1"/>
                        </a:solidFill>
                        <a:latin typeface="Century Gothic" panose="020B0502020202020204" pitchFamily="34" charset="0"/>
                      </a:endParaRPr>
                    </a:p>
                  </a:txBody>
                  <a:tcPr>
                    <a:noFill/>
                  </a:tcPr>
                </a:tc>
                <a:tc>
                  <a:txBody>
                    <a:bodyPr/>
                    <a:lstStyle/>
                    <a:p>
                      <a:r>
                        <a:rPr lang="en-GB" sz="1000" dirty="0">
                          <a:solidFill>
                            <a:schemeClr val="tx1"/>
                          </a:solidFill>
                          <a:latin typeface="Century Gothic" panose="020B0502020202020204" pitchFamily="34" charset="0"/>
                        </a:rPr>
                        <a:t>12</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March 2021</a:t>
                      </a:r>
                      <a:endParaRPr lang="en-NZ" sz="1000" dirty="0">
                        <a:solidFill>
                          <a:schemeClr val="tx1"/>
                        </a:solidFill>
                        <a:latin typeface="Century Gothic" panose="020B0502020202020204" pitchFamily="34" charset="0"/>
                      </a:endParaRPr>
                    </a:p>
                  </a:txBody>
                  <a:tcPr>
                    <a:noFill/>
                  </a:tcPr>
                </a:tc>
                <a:tc>
                  <a:txBody>
                    <a:bodyPr/>
                    <a:lstStyle/>
                    <a:p>
                      <a:r>
                        <a:rPr lang="en-GB" sz="800" dirty="0">
                          <a:solidFill>
                            <a:schemeClr val="tx1"/>
                          </a:solidFill>
                          <a:latin typeface="Century Gothic" panose="020B0502020202020204" pitchFamily="34" charset="0"/>
                        </a:rPr>
                        <a:t>UAT ongoing. ETA in 2 weeks.</a:t>
                      </a:r>
                    </a:p>
                    <a:p>
                      <a:r>
                        <a:rPr lang="en-GB" sz="800" dirty="0">
                          <a:solidFill>
                            <a:schemeClr val="tx1"/>
                          </a:solidFill>
                          <a:latin typeface="Century Gothic" panose="020B0502020202020204" pitchFamily="34" charset="0"/>
                        </a:rPr>
                        <a:t>Pen Test ongoing. ETA in one week.</a:t>
                      </a:r>
                    </a:p>
                    <a:p>
                      <a:r>
                        <a:rPr lang="en-GB" sz="800" dirty="0">
                          <a:solidFill>
                            <a:schemeClr val="tx1"/>
                          </a:solidFill>
                          <a:latin typeface="Century Gothic" panose="020B0502020202020204" pitchFamily="34" charset="0"/>
                        </a:rPr>
                        <a:t>PIA ongoing. ETA early next week. No issues.</a:t>
                      </a:r>
                    </a:p>
                    <a:p>
                      <a:r>
                        <a:rPr lang="en-GB" sz="800" dirty="0">
                          <a:solidFill>
                            <a:schemeClr val="tx1"/>
                          </a:solidFill>
                          <a:latin typeface="Century Gothic" panose="020B0502020202020204" pitchFamily="34" charset="0"/>
                        </a:rPr>
                        <a:t>CSA ongoing. With Aura. ETA next week.</a:t>
                      </a:r>
                      <a:endParaRPr lang="en-NZ" sz="800" dirty="0">
                        <a:solidFill>
                          <a:schemeClr val="tx1"/>
                        </a:solidFill>
                        <a:latin typeface="Century Gothic" panose="020B0502020202020204" pitchFamily="34" charset="0"/>
                      </a:endParaRPr>
                    </a:p>
                  </a:txBody>
                  <a:tcPr>
                    <a:solidFill>
                      <a:srgbClr val="92D050"/>
                    </a:solidFill>
                  </a:tcPr>
                </a:tc>
                <a:tc>
                  <a:txBody>
                    <a:bodyPr/>
                    <a:lstStyle/>
                    <a:p>
                      <a:endParaRPr lang="en-NZ" sz="800" dirty="0">
                        <a:solidFill>
                          <a:schemeClr val="tx1"/>
                        </a:solidFill>
                        <a:latin typeface="Century Gothic" panose="020B0502020202020204" pitchFamily="34" charset="0"/>
                      </a:endParaRPr>
                    </a:p>
                  </a:txBody>
                  <a:tcPr>
                    <a:solidFill>
                      <a:srgbClr val="92D050"/>
                    </a:solidFill>
                  </a:tcPr>
                </a:tc>
                <a:extLst>
                  <a:ext uri="{0D108BD9-81ED-4DB2-BD59-A6C34878D82A}">
                    <a16:rowId xmlns:a16="http://schemas.microsoft.com/office/drawing/2014/main" val="3757275096"/>
                  </a:ext>
                </a:extLst>
              </a:tr>
              <a:tr h="370840">
                <a:tc>
                  <a:txBody>
                    <a:bodyPr/>
                    <a:lstStyle/>
                    <a:p>
                      <a:r>
                        <a:rPr lang="en-GB" sz="1000" dirty="0">
                          <a:solidFill>
                            <a:schemeClr val="tx1"/>
                          </a:solidFill>
                          <a:latin typeface="Century Gothic" panose="020B0502020202020204" pitchFamily="34" charset="0"/>
                        </a:rPr>
                        <a:t>14</a:t>
                      </a:r>
                    </a:p>
                  </a:txBody>
                  <a:tcPr/>
                </a:tc>
                <a:tc>
                  <a:txBody>
                    <a:bodyPr/>
                    <a:lstStyle/>
                    <a:p>
                      <a:r>
                        <a:rPr lang="en-GB" sz="1000" dirty="0">
                          <a:solidFill>
                            <a:schemeClr val="tx1"/>
                          </a:solidFill>
                          <a:latin typeface="Century Gothic" panose="020B0502020202020204" pitchFamily="34" charset="0"/>
                        </a:rPr>
                        <a:t>Comms &amp; Marketing: Marketing Release</a:t>
                      </a:r>
                    </a:p>
                  </a:txBody>
                  <a:tcPr/>
                </a:tc>
                <a:tc>
                  <a:txBody>
                    <a:bodyPr/>
                    <a:lstStyle/>
                    <a:p>
                      <a:r>
                        <a:rPr lang="en-GB" sz="1000" dirty="0">
                          <a:solidFill>
                            <a:schemeClr val="tx1"/>
                          </a:solidFill>
                          <a:latin typeface="Century Gothic" panose="020B0502020202020204" pitchFamily="34" charset="0"/>
                        </a:rPr>
                        <a:t>Holly</a:t>
                      </a:r>
                      <a:endParaRPr lang="en-NZ" sz="1000" dirty="0">
                        <a:solidFill>
                          <a:schemeClr val="tx1"/>
                        </a:solidFill>
                        <a:latin typeface="Century Gothic" panose="020B0502020202020204" pitchFamily="34" charset="0"/>
                      </a:endParaRPr>
                    </a:p>
                  </a:txBody>
                  <a:tcPr>
                    <a:noFill/>
                  </a:tcPr>
                </a:tc>
                <a:tc>
                  <a:txBody>
                    <a:bodyPr/>
                    <a:lstStyle/>
                    <a:p>
                      <a:r>
                        <a:rPr lang="en-GB" sz="1000" dirty="0">
                          <a:solidFill>
                            <a:schemeClr val="tx1"/>
                          </a:solidFill>
                          <a:latin typeface="Century Gothic" panose="020B0502020202020204" pitchFamily="34" charset="0"/>
                        </a:rPr>
                        <a:t>26</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February 2021</a:t>
                      </a:r>
                      <a:endParaRPr lang="en-NZ" sz="1000" dirty="0">
                        <a:solidFill>
                          <a:schemeClr val="tx1"/>
                        </a:solidFill>
                        <a:latin typeface="Century Gothic" panose="020B0502020202020204" pitchFamily="34" charset="0"/>
                      </a:endParaRPr>
                    </a:p>
                  </a:txBody>
                  <a:tcPr>
                    <a:noFill/>
                  </a:tcPr>
                </a:tc>
                <a:tc>
                  <a:txBody>
                    <a:bodyPr/>
                    <a:lstStyle/>
                    <a:p>
                      <a:pPr marL="0" indent="0">
                        <a:buFont typeface="Wingdings" panose="05000000000000000000" pitchFamily="2" charset="2"/>
                        <a:buNone/>
                      </a:pPr>
                      <a:r>
                        <a:rPr lang="en-GB" sz="800" dirty="0">
                          <a:solidFill>
                            <a:schemeClr val="tx1"/>
                          </a:solidFill>
                          <a:latin typeface="Century Gothic" panose="020B0502020202020204" pitchFamily="34" charset="0"/>
                        </a:rPr>
                        <a:t>Initial comms complete – press release, webinar.</a:t>
                      </a:r>
                      <a:endParaRPr lang="en-NZ" sz="800" dirty="0">
                        <a:solidFill>
                          <a:schemeClr val="tx1"/>
                        </a:solidFill>
                        <a:latin typeface="Century Gothic" panose="020B0502020202020204" pitchFamily="34" charset="0"/>
                      </a:endParaRPr>
                    </a:p>
                  </a:txBody>
                  <a:tcPr>
                    <a:solidFill>
                      <a:srgbClr val="00B0F0"/>
                    </a:solidFill>
                  </a:tcPr>
                </a:tc>
                <a:tc>
                  <a:txBody>
                    <a:bodyPr/>
                    <a:lstStyle/>
                    <a:p>
                      <a:endParaRPr lang="en-NZ" sz="800" dirty="0">
                        <a:solidFill>
                          <a:schemeClr val="tx1"/>
                        </a:solidFill>
                        <a:latin typeface="Century Gothic" panose="020B0502020202020204" pitchFamily="34" charset="0"/>
                      </a:endParaRPr>
                    </a:p>
                  </a:txBody>
                  <a:tcPr>
                    <a:solidFill>
                      <a:srgbClr val="92D050"/>
                    </a:solidFill>
                  </a:tcPr>
                </a:tc>
                <a:extLst>
                  <a:ext uri="{0D108BD9-81ED-4DB2-BD59-A6C34878D82A}">
                    <a16:rowId xmlns:a16="http://schemas.microsoft.com/office/drawing/2014/main" val="2879793635"/>
                  </a:ext>
                </a:extLst>
              </a:tr>
              <a:tr h="370840">
                <a:tc>
                  <a:txBody>
                    <a:bodyPr/>
                    <a:lstStyle/>
                    <a:p>
                      <a:r>
                        <a:rPr lang="en-GB" sz="1000" dirty="0">
                          <a:solidFill>
                            <a:schemeClr val="tx1"/>
                          </a:solidFill>
                          <a:latin typeface="Century Gothic" panose="020B0502020202020204" pitchFamily="34" charset="0"/>
                        </a:rPr>
                        <a:t>15</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Comms &amp; Marketing: Engagement Approach</a:t>
                      </a:r>
                      <a:endParaRPr lang="en-NZ" sz="1000" dirty="0">
                        <a:solidFill>
                          <a:schemeClr val="tx1"/>
                        </a:solidFill>
                        <a:latin typeface="Century Gothic" panose="020B0502020202020204" pitchFamily="34" charset="0"/>
                      </a:endParaRPr>
                    </a:p>
                  </a:txBody>
                  <a:tcPr/>
                </a:tc>
                <a:tc>
                  <a:txBody>
                    <a:bodyPr/>
                    <a:lstStyle/>
                    <a:p>
                      <a:r>
                        <a:rPr lang="en-GB" sz="1000" dirty="0">
                          <a:solidFill>
                            <a:schemeClr val="tx1"/>
                          </a:solidFill>
                          <a:latin typeface="Century Gothic" panose="020B0502020202020204" pitchFamily="34" charset="0"/>
                        </a:rPr>
                        <a:t>Holly</a:t>
                      </a:r>
                      <a:endParaRPr lang="en-NZ" sz="1000" dirty="0">
                        <a:solidFill>
                          <a:schemeClr val="tx1"/>
                        </a:solidFill>
                        <a:latin typeface="Century Gothic" panose="020B0502020202020204" pitchFamily="34" charset="0"/>
                      </a:endParaRPr>
                    </a:p>
                  </a:txBody>
                  <a:tcPr>
                    <a:noFill/>
                  </a:tcPr>
                </a:tc>
                <a:tc>
                  <a:txBody>
                    <a:bodyPr/>
                    <a:lstStyle/>
                    <a:p>
                      <a:r>
                        <a:rPr lang="en-GB" sz="1000" dirty="0">
                          <a:solidFill>
                            <a:schemeClr val="tx1"/>
                          </a:solidFill>
                          <a:latin typeface="Century Gothic" panose="020B0502020202020204" pitchFamily="34" charset="0"/>
                        </a:rPr>
                        <a:t>12</a:t>
                      </a:r>
                      <a:r>
                        <a:rPr lang="en-GB" sz="1000" baseline="30000" dirty="0">
                          <a:solidFill>
                            <a:schemeClr val="tx1"/>
                          </a:solidFill>
                          <a:latin typeface="Century Gothic" panose="020B0502020202020204" pitchFamily="34" charset="0"/>
                        </a:rPr>
                        <a:t>th</a:t>
                      </a:r>
                      <a:r>
                        <a:rPr lang="en-GB" sz="1000" dirty="0">
                          <a:solidFill>
                            <a:schemeClr val="tx1"/>
                          </a:solidFill>
                          <a:latin typeface="Century Gothic" panose="020B0502020202020204" pitchFamily="34" charset="0"/>
                        </a:rPr>
                        <a:t> March 2021</a:t>
                      </a:r>
                      <a:endParaRPr lang="en-NZ" sz="1000" dirty="0">
                        <a:solidFill>
                          <a:schemeClr val="tx1"/>
                        </a:solidFill>
                        <a:latin typeface="Century Gothic" panose="020B0502020202020204" pitchFamily="34" charset="0"/>
                      </a:endParaRPr>
                    </a:p>
                  </a:txBody>
                  <a:tcPr>
                    <a:noFill/>
                  </a:tcPr>
                </a:tc>
                <a:tc>
                  <a:txBody>
                    <a:bodyPr/>
                    <a:lstStyle/>
                    <a:p>
                      <a:pPr marL="0" indent="0">
                        <a:buFont typeface="Wingdings" panose="05000000000000000000" pitchFamily="2" charset="2"/>
                        <a:buNone/>
                      </a:pPr>
                      <a:r>
                        <a:rPr lang="en-GB" sz="800" dirty="0">
                          <a:solidFill>
                            <a:schemeClr val="tx1"/>
                          </a:solidFill>
                          <a:latin typeface="Century Gothic" panose="020B0502020202020204" pitchFamily="34" charset="0"/>
                        </a:rPr>
                        <a:t>Chrissie now allocated to make changes to Insight Portal – upload documentation.</a:t>
                      </a:r>
                    </a:p>
                    <a:p>
                      <a:pPr marL="0" indent="0">
                        <a:buFont typeface="Wingdings" panose="05000000000000000000" pitchFamily="2" charset="2"/>
                        <a:buNone/>
                      </a:pPr>
                      <a:r>
                        <a:rPr lang="en-GB" sz="800" dirty="0">
                          <a:solidFill>
                            <a:schemeClr val="tx1"/>
                          </a:solidFill>
                          <a:latin typeface="Century Gothic" panose="020B0502020202020204" pitchFamily="34" charset="0"/>
                        </a:rPr>
                        <a:t>Video voice over updates on track for next week.</a:t>
                      </a:r>
                      <a:endParaRPr lang="en-NZ" sz="800" dirty="0">
                        <a:solidFill>
                          <a:schemeClr val="tx1"/>
                        </a:solidFill>
                        <a:latin typeface="Century Gothic" panose="020B0502020202020204" pitchFamily="34" charset="0"/>
                      </a:endParaRPr>
                    </a:p>
                  </a:txBody>
                  <a:tcPr>
                    <a:solidFill>
                      <a:srgbClr val="92D050"/>
                    </a:solidFill>
                  </a:tcPr>
                </a:tc>
                <a:tc>
                  <a:txBody>
                    <a:bodyPr/>
                    <a:lstStyle/>
                    <a:p>
                      <a:endParaRPr lang="en-NZ" sz="800" dirty="0">
                        <a:solidFill>
                          <a:schemeClr val="tx1"/>
                        </a:solidFill>
                        <a:latin typeface="Century Gothic" panose="020B0502020202020204" pitchFamily="34" charset="0"/>
                      </a:endParaRPr>
                    </a:p>
                  </a:txBody>
                  <a:tcPr>
                    <a:solidFill>
                      <a:srgbClr val="92D050"/>
                    </a:solidFill>
                  </a:tcPr>
                </a:tc>
                <a:extLst>
                  <a:ext uri="{0D108BD9-81ED-4DB2-BD59-A6C34878D82A}">
                    <a16:rowId xmlns:a16="http://schemas.microsoft.com/office/drawing/2014/main" val="1056380842"/>
                  </a:ext>
                </a:extLst>
              </a:tr>
              <a:tr h="370840">
                <a:tc>
                  <a:txBody>
                    <a:bodyPr/>
                    <a:lstStyle/>
                    <a:p>
                      <a:r>
                        <a:rPr lang="en-GB" sz="1000" b="0" dirty="0">
                          <a:solidFill>
                            <a:schemeClr val="tx1"/>
                          </a:solidFill>
                          <a:latin typeface="Century Gothic" panose="020B0502020202020204" pitchFamily="34" charset="0"/>
                        </a:rPr>
                        <a:t>16</a:t>
                      </a:r>
                      <a:endParaRPr lang="en-NZ" sz="1000" b="0" dirty="0">
                        <a:solidFill>
                          <a:schemeClr val="tx1"/>
                        </a:solidFill>
                        <a:latin typeface="Century Gothic" panose="020B0502020202020204" pitchFamily="34" charset="0"/>
                      </a:endParaRPr>
                    </a:p>
                  </a:txBody>
                  <a:tcPr/>
                </a:tc>
                <a:tc>
                  <a:txBody>
                    <a:bodyPr/>
                    <a:lstStyle/>
                    <a:p>
                      <a:r>
                        <a:rPr lang="en-GB" sz="1000" b="0" dirty="0">
                          <a:solidFill>
                            <a:schemeClr val="tx1"/>
                          </a:solidFill>
                          <a:latin typeface="Century Gothic" panose="020B0502020202020204" pitchFamily="34" charset="0"/>
                        </a:rPr>
                        <a:t>Comms &amp; Marketing: Product Roadmap (Initial Cut)</a:t>
                      </a:r>
                      <a:endParaRPr lang="en-NZ" sz="1000" b="0" dirty="0">
                        <a:solidFill>
                          <a:schemeClr val="tx1"/>
                        </a:solidFill>
                        <a:latin typeface="Century Gothic" panose="020B0502020202020204" pitchFamily="34" charset="0"/>
                      </a:endParaRPr>
                    </a:p>
                  </a:txBody>
                  <a:tcPr/>
                </a:tc>
                <a:tc>
                  <a:txBody>
                    <a:bodyPr/>
                    <a:lstStyle/>
                    <a:p>
                      <a:r>
                        <a:rPr lang="en-GB" sz="1000" b="0" dirty="0">
                          <a:solidFill>
                            <a:schemeClr val="tx1"/>
                          </a:solidFill>
                          <a:latin typeface="Century Gothic" panose="020B0502020202020204" pitchFamily="34" charset="0"/>
                        </a:rPr>
                        <a:t>Holly</a:t>
                      </a:r>
                      <a:endParaRPr lang="en-NZ" sz="1000" b="0" dirty="0">
                        <a:solidFill>
                          <a:schemeClr val="tx1"/>
                        </a:solidFill>
                        <a:latin typeface="Century Gothic" panose="020B0502020202020204" pitchFamily="34" charset="0"/>
                      </a:endParaRPr>
                    </a:p>
                  </a:txBody>
                  <a:tcPr>
                    <a:noFill/>
                  </a:tcPr>
                </a:tc>
                <a:tc>
                  <a:txBody>
                    <a:bodyPr/>
                    <a:lstStyle/>
                    <a:p>
                      <a:r>
                        <a:rPr lang="en-GB" sz="1000" b="0" dirty="0">
                          <a:solidFill>
                            <a:schemeClr val="tx1"/>
                          </a:solidFill>
                          <a:latin typeface="Century Gothic" panose="020B0502020202020204" pitchFamily="34" charset="0"/>
                        </a:rPr>
                        <a:t>31</a:t>
                      </a:r>
                      <a:r>
                        <a:rPr lang="en-GB" sz="1000" b="0" baseline="30000" dirty="0">
                          <a:solidFill>
                            <a:schemeClr val="tx1"/>
                          </a:solidFill>
                          <a:latin typeface="Century Gothic" panose="020B0502020202020204" pitchFamily="34" charset="0"/>
                        </a:rPr>
                        <a:t>st</a:t>
                      </a:r>
                      <a:r>
                        <a:rPr lang="en-GB" sz="1000" b="0" dirty="0">
                          <a:solidFill>
                            <a:schemeClr val="tx1"/>
                          </a:solidFill>
                          <a:latin typeface="Century Gothic" panose="020B0502020202020204" pitchFamily="34" charset="0"/>
                        </a:rPr>
                        <a:t> January 2021</a:t>
                      </a:r>
                      <a:endParaRPr lang="en-NZ" sz="1000" b="0" dirty="0">
                        <a:solidFill>
                          <a:schemeClr val="tx1"/>
                        </a:solidFill>
                        <a:latin typeface="Century Gothic" panose="020B0502020202020204" pitchFamily="34" charset="0"/>
                      </a:endParaRPr>
                    </a:p>
                  </a:txBody>
                  <a:tcPr>
                    <a:noFill/>
                  </a:tcPr>
                </a:tc>
                <a:tc>
                  <a:txBody>
                    <a:bodyPr/>
                    <a:lstStyle/>
                    <a:p>
                      <a:pPr marL="171450" indent="-171450">
                        <a:buFont typeface="Wingdings" panose="05000000000000000000" pitchFamily="2" charset="2"/>
                        <a:buChar char="ü"/>
                      </a:pPr>
                      <a:r>
                        <a:rPr lang="en-GB" sz="800" b="0" dirty="0">
                          <a:solidFill>
                            <a:schemeClr val="tx1"/>
                          </a:solidFill>
                          <a:latin typeface="Century Gothic" panose="020B0502020202020204" pitchFamily="34" charset="0"/>
                        </a:rPr>
                        <a:t>Initial 24 month roadmap draft produced. Comms will set the expectation that the product roadmap will be customer-led and dynamic.</a:t>
                      </a:r>
                    </a:p>
                  </a:txBody>
                  <a:tcPr>
                    <a:solidFill>
                      <a:srgbClr val="00B0F0"/>
                    </a:solidFill>
                  </a:tcPr>
                </a:tc>
                <a:tc>
                  <a:txBody>
                    <a:bodyPr/>
                    <a:lstStyle/>
                    <a:p>
                      <a:endParaRPr lang="en-GB" sz="800" b="0" dirty="0">
                        <a:solidFill>
                          <a:schemeClr val="tx1"/>
                        </a:solidFill>
                        <a:latin typeface="Century Gothic" panose="020B0502020202020204" pitchFamily="34" charset="0"/>
                      </a:endParaRPr>
                    </a:p>
                  </a:txBody>
                  <a:tcPr>
                    <a:solidFill>
                      <a:srgbClr val="00B0F0"/>
                    </a:solidFill>
                  </a:tcPr>
                </a:tc>
                <a:extLst>
                  <a:ext uri="{0D108BD9-81ED-4DB2-BD59-A6C34878D82A}">
                    <a16:rowId xmlns:a16="http://schemas.microsoft.com/office/drawing/2014/main" val="1630585186"/>
                  </a:ext>
                </a:extLst>
              </a:tr>
            </a:tbl>
          </a:graphicData>
        </a:graphic>
      </p:graphicFrame>
    </p:spTree>
    <p:extLst>
      <p:ext uri="{BB962C8B-B14F-4D97-AF65-F5344CB8AC3E}">
        <p14:creationId xmlns:p14="http://schemas.microsoft.com/office/powerpoint/2010/main" val="312446658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12" y="174645"/>
            <a:ext cx="6547247" cy="556875"/>
          </a:xfrm>
        </p:spPr>
        <p:txBody>
          <a:bodyPr>
            <a:noAutofit/>
          </a:bodyPr>
          <a:lstStyle/>
          <a:p>
            <a:r>
              <a:rPr lang="en-US" sz="1800" b="1" dirty="0"/>
              <a:t>3. Next Steps (Apr-Jun)</a:t>
            </a:r>
            <a:endParaRPr lang="en-NZ" sz="2400" b="1" dirty="0"/>
          </a:p>
        </p:txBody>
      </p:sp>
      <p:sp>
        <p:nvSpPr>
          <p:cNvPr id="4" name="TextBox 3">
            <a:extLst>
              <a:ext uri="{FF2B5EF4-FFF2-40B4-BE49-F238E27FC236}">
                <a16:creationId xmlns:a16="http://schemas.microsoft.com/office/drawing/2014/main" id="{AA323319-4003-4776-AF9F-352BD832FE64}"/>
              </a:ext>
            </a:extLst>
          </p:cNvPr>
          <p:cNvSpPr txBox="1"/>
          <p:nvPr/>
        </p:nvSpPr>
        <p:spPr>
          <a:xfrm>
            <a:off x="394571" y="1188721"/>
            <a:ext cx="9325691" cy="3600986"/>
          </a:xfrm>
          <a:prstGeom prst="rect">
            <a:avLst/>
          </a:prstGeom>
          <a:noFill/>
        </p:spPr>
        <p:txBody>
          <a:bodyPr wrap="square" rtlCol="0">
            <a:spAutoFit/>
          </a:bodyPr>
          <a:lstStyle/>
          <a:p>
            <a:r>
              <a:rPr lang="en-GB" sz="1200" b="1" u="sng" dirty="0">
                <a:latin typeface="Century Gothic" panose="020B0502020202020204" pitchFamily="34" charset="0"/>
              </a:rPr>
              <a:t>ALEX NZ:</a:t>
            </a:r>
          </a:p>
          <a:p>
            <a:pPr marL="228600" indent="-228600">
              <a:buAutoNum type="arabicPeriod"/>
            </a:pPr>
            <a:r>
              <a:rPr lang="en-GB" sz="1200" b="1" dirty="0">
                <a:latin typeface="Century Gothic" panose="020B0502020202020204" pitchFamily="34" charset="0"/>
              </a:rPr>
              <a:t>Mature the Service Delivery Model</a:t>
            </a:r>
          </a:p>
          <a:p>
            <a:pPr marL="685789" lvl="1" indent="-228600">
              <a:buFont typeface="Arial" panose="020B0604020202020204" pitchFamily="34" charset="0"/>
              <a:buChar char="•"/>
            </a:pPr>
            <a:r>
              <a:rPr lang="en-GB" sz="1200" dirty="0">
                <a:latin typeface="Century Gothic" panose="020B0502020202020204" pitchFamily="34" charset="0"/>
              </a:rPr>
              <a:t>Formal refinement cycle, based on 3 x monthly checkpoints</a:t>
            </a:r>
          </a:p>
          <a:p>
            <a:pPr marL="685789" lvl="1" indent="-228600">
              <a:buFont typeface="Arial" panose="020B0604020202020204" pitchFamily="34" charset="0"/>
              <a:buChar char="•"/>
            </a:pPr>
            <a:r>
              <a:rPr lang="en-GB" sz="1200" dirty="0">
                <a:latin typeface="Century Gothic" panose="020B0502020202020204" pitchFamily="34" charset="0"/>
              </a:rPr>
              <a:t>Service automation, based on Medtech CRM Project</a:t>
            </a:r>
          </a:p>
          <a:p>
            <a:pPr marL="228600" indent="-228600">
              <a:buAutoNum type="arabicPeriod"/>
            </a:pPr>
            <a:r>
              <a:rPr lang="en-GB" sz="1200" b="1" dirty="0">
                <a:latin typeface="Century Gothic" panose="020B0502020202020204" pitchFamily="34" charset="0"/>
              </a:rPr>
              <a:t>Support Partner Service Launch</a:t>
            </a:r>
          </a:p>
          <a:p>
            <a:pPr marL="685789" lvl="1" indent="-228600">
              <a:buFont typeface="Arial" panose="020B0604020202020204" pitchFamily="34" charset="0"/>
              <a:buChar char="•"/>
            </a:pPr>
            <a:r>
              <a:rPr lang="en-GB" sz="1200" dirty="0">
                <a:latin typeface="Century Gothic" panose="020B0502020202020204" pitchFamily="34" charset="0"/>
              </a:rPr>
              <a:t>Help our partners launch the first wave of ALEX-enabled services</a:t>
            </a:r>
          </a:p>
          <a:p>
            <a:pPr marL="685789" lvl="1" indent="-228600">
              <a:buFont typeface="Arial" panose="020B0604020202020204" pitchFamily="34" charset="0"/>
              <a:buChar char="•"/>
            </a:pPr>
            <a:r>
              <a:rPr lang="en-GB" sz="1200" dirty="0">
                <a:latin typeface="Century Gothic" panose="020B0502020202020204" pitchFamily="34" charset="0"/>
              </a:rPr>
              <a:t>Bed-in our GP Consent Model</a:t>
            </a:r>
          </a:p>
          <a:p>
            <a:pPr marL="228600" indent="-228600">
              <a:buAutoNum type="arabicPeriod"/>
            </a:pPr>
            <a:r>
              <a:rPr lang="en-GB" sz="1200" b="1" dirty="0">
                <a:latin typeface="Century Gothic" panose="020B0502020202020204" pitchFamily="34" charset="0"/>
              </a:rPr>
              <a:t>Enable Innovation</a:t>
            </a:r>
          </a:p>
          <a:p>
            <a:pPr marL="685789" lvl="1" indent="-228600">
              <a:buFont typeface="Arial" panose="020B0604020202020204" pitchFamily="34" charset="0"/>
              <a:buChar char="•"/>
            </a:pPr>
            <a:r>
              <a:rPr lang="en-GB" sz="1200" dirty="0">
                <a:latin typeface="Century Gothic" panose="020B0502020202020204" pitchFamily="34" charset="0"/>
              </a:rPr>
              <a:t>Working in partnership with Microsoft and others, organise a set of ALEX-enabled hackathons to inspire market innovation</a:t>
            </a:r>
          </a:p>
          <a:p>
            <a:endParaRPr lang="en-NZ" sz="1200" dirty="0">
              <a:latin typeface="Century Gothic" panose="020B0502020202020204" pitchFamily="34" charset="0"/>
            </a:endParaRPr>
          </a:p>
          <a:p>
            <a:r>
              <a:rPr lang="en-NZ" sz="1200" b="1" u="sng" dirty="0">
                <a:latin typeface="Century Gothic" panose="020B0502020202020204" pitchFamily="34" charset="0"/>
              </a:rPr>
              <a:t>ALEX AU:</a:t>
            </a:r>
          </a:p>
          <a:p>
            <a:pPr marL="228600" indent="-228600">
              <a:buAutoNum type="arabicPeriod"/>
            </a:pPr>
            <a:r>
              <a:rPr lang="en-NZ" sz="1200" b="1" dirty="0">
                <a:latin typeface="Century Gothic" panose="020B0502020202020204" pitchFamily="34" charset="0"/>
              </a:rPr>
              <a:t>Design Business Model</a:t>
            </a:r>
          </a:p>
          <a:p>
            <a:pPr marL="685789" lvl="1" indent="-228600">
              <a:buFont typeface="Arial" panose="020B0604020202020204" pitchFamily="34" charset="0"/>
              <a:buChar char="•"/>
            </a:pPr>
            <a:r>
              <a:rPr lang="en-NZ" sz="1200" dirty="0">
                <a:latin typeface="Century Gothic" panose="020B0502020202020204" pitchFamily="34" charset="0"/>
              </a:rPr>
              <a:t>Scale the NZ model into AU and localise where appropriate</a:t>
            </a:r>
          </a:p>
          <a:p>
            <a:pPr marL="228600" indent="-228600">
              <a:buAutoNum type="arabicPeriod"/>
            </a:pPr>
            <a:r>
              <a:rPr lang="en-NZ" sz="1200" b="1" dirty="0">
                <a:latin typeface="Century Gothic" panose="020B0502020202020204" pitchFamily="34" charset="0"/>
              </a:rPr>
              <a:t>Build PMS Partnerships</a:t>
            </a:r>
          </a:p>
          <a:p>
            <a:pPr marL="685789" lvl="1" indent="-228600">
              <a:buFont typeface="Arial" panose="020B0604020202020204" pitchFamily="34" charset="0"/>
              <a:buChar char="•"/>
            </a:pPr>
            <a:r>
              <a:rPr lang="en-NZ" sz="1200" dirty="0">
                <a:latin typeface="Century Gothic" panose="020B0502020202020204" pitchFamily="34" charset="0"/>
              </a:rPr>
              <a:t>Secure the first wave of PMS partners </a:t>
            </a:r>
          </a:p>
          <a:p>
            <a:pPr marL="228600" indent="-228600">
              <a:buAutoNum type="arabicPeriod"/>
            </a:pPr>
            <a:r>
              <a:rPr lang="en-NZ" sz="1200" b="1" dirty="0">
                <a:latin typeface="Century Gothic" panose="020B0502020202020204" pitchFamily="34" charset="0"/>
              </a:rPr>
              <a:t>Iterate Operating Model / Initial Launch</a:t>
            </a:r>
          </a:p>
          <a:p>
            <a:pPr marL="685789" lvl="1" indent="-228600">
              <a:buFont typeface="Arial" panose="020B0604020202020204" pitchFamily="34" charset="0"/>
              <a:buChar char="•"/>
            </a:pPr>
            <a:r>
              <a:rPr lang="en-NZ" sz="1200" dirty="0" err="1">
                <a:latin typeface="Century Gothic" panose="020B0502020202020204" pitchFamily="34" charset="0"/>
              </a:rPr>
              <a:t>PoC</a:t>
            </a:r>
            <a:r>
              <a:rPr lang="en-NZ" sz="1200" dirty="0">
                <a:latin typeface="Century Gothic" panose="020B0502020202020204" pitchFamily="34" charset="0"/>
              </a:rPr>
              <a:t> to test assumptions</a:t>
            </a:r>
          </a:p>
          <a:p>
            <a:pPr marL="685789" lvl="1" indent="-228600">
              <a:buFont typeface="Arial" panose="020B0604020202020204" pitchFamily="34" charset="0"/>
              <a:buChar char="•"/>
            </a:pPr>
            <a:r>
              <a:rPr lang="en-NZ" sz="1200" dirty="0">
                <a:latin typeface="Century Gothic" panose="020B0502020202020204" pitchFamily="34" charset="0"/>
              </a:rPr>
              <a:t>Launch on Medtech AU PMS</a:t>
            </a:r>
          </a:p>
        </p:txBody>
      </p:sp>
    </p:spTree>
    <p:extLst>
      <p:ext uri="{BB962C8B-B14F-4D97-AF65-F5344CB8AC3E}">
        <p14:creationId xmlns:p14="http://schemas.microsoft.com/office/powerpoint/2010/main" val="11400265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12" y="174645"/>
            <a:ext cx="6547247" cy="556875"/>
          </a:xfrm>
        </p:spPr>
        <p:txBody>
          <a:bodyPr>
            <a:noAutofit/>
          </a:bodyPr>
          <a:lstStyle/>
          <a:p>
            <a:r>
              <a:rPr lang="en-US" sz="1800" b="1" dirty="0"/>
              <a:t>4. Lessons Learned</a:t>
            </a:r>
            <a:endParaRPr lang="en-NZ" sz="2400" b="1" dirty="0"/>
          </a:p>
        </p:txBody>
      </p:sp>
      <p:sp>
        <p:nvSpPr>
          <p:cNvPr id="4" name="TextBox 3">
            <a:extLst>
              <a:ext uri="{FF2B5EF4-FFF2-40B4-BE49-F238E27FC236}">
                <a16:creationId xmlns:a16="http://schemas.microsoft.com/office/drawing/2014/main" id="{17751C52-EDB1-4C7C-A64F-F7686A44BADC}"/>
              </a:ext>
            </a:extLst>
          </p:cNvPr>
          <p:cNvSpPr txBox="1"/>
          <p:nvPr/>
        </p:nvSpPr>
        <p:spPr>
          <a:xfrm>
            <a:off x="394571" y="1188721"/>
            <a:ext cx="9084709" cy="2862322"/>
          </a:xfrm>
          <a:prstGeom prst="rect">
            <a:avLst/>
          </a:prstGeom>
          <a:noFill/>
        </p:spPr>
        <p:txBody>
          <a:bodyPr wrap="square" rtlCol="0">
            <a:spAutoFit/>
          </a:bodyPr>
          <a:lstStyle/>
          <a:p>
            <a:pPr marL="228600" indent="-228600">
              <a:buAutoNum type="arabicPeriod"/>
            </a:pPr>
            <a:r>
              <a:rPr lang="en-GB" sz="1200" dirty="0">
                <a:latin typeface="Century Gothic" panose="020B0502020202020204" pitchFamily="34" charset="0"/>
              </a:rPr>
              <a:t>Partnerships work. Our build partners and future Alex consumers have all worked collaboratively towards a shared goal within the bounds of transparency and trust. We need to respect and continue to live to these values.</a:t>
            </a:r>
          </a:p>
          <a:p>
            <a:pPr marL="228600" indent="-228600">
              <a:buAutoNum type="arabicPeriod"/>
            </a:pPr>
            <a:endParaRPr lang="en-GB" sz="1200" dirty="0">
              <a:latin typeface="Century Gothic" panose="020B0502020202020204" pitchFamily="34" charset="0"/>
            </a:endParaRPr>
          </a:p>
          <a:p>
            <a:pPr marL="228600" indent="-228600">
              <a:buAutoNum type="arabicPeriod"/>
            </a:pPr>
            <a:r>
              <a:rPr lang="en-GB" sz="1200" dirty="0">
                <a:latin typeface="Century Gothic" panose="020B0502020202020204" pitchFamily="34" charset="0"/>
              </a:rPr>
              <a:t>FHIR Specifications need to be carefully crafted and thoroughly tested during Design phase. Downstream changes have proven expensive. We have been fortunate that the overspend associated with this issue was not larger, due to the commitment of the project team and partners.</a:t>
            </a:r>
          </a:p>
          <a:p>
            <a:pPr marL="228600" indent="-228600">
              <a:buAutoNum type="arabicPeriod"/>
            </a:pPr>
            <a:endParaRPr lang="en-GB" sz="1200" dirty="0">
              <a:solidFill>
                <a:srgbClr val="FF0000"/>
              </a:solidFill>
              <a:latin typeface="Century Gothic" panose="020B0502020202020204" pitchFamily="34" charset="0"/>
            </a:endParaRPr>
          </a:p>
          <a:p>
            <a:pPr marL="228600" indent="-228600">
              <a:buAutoNum type="arabicPeriod"/>
            </a:pPr>
            <a:r>
              <a:rPr lang="en-GB" sz="1200" dirty="0">
                <a:latin typeface="Century Gothic" panose="020B0502020202020204" pitchFamily="34" charset="0"/>
              </a:rPr>
              <a:t>Investing in a Proof of Concept and Formal Design phase was time and effort well spent. This greatly reduced the technical risks to the project and enabled partners to provide realistic build quotes and resource commitments.</a:t>
            </a:r>
          </a:p>
          <a:p>
            <a:pPr marL="228600" indent="-228600">
              <a:buAutoNum type="arabicPeriod"/>
            </a:pPr>
            <a:endParaRPr lang="en-GB" sz="1200" dirty="0">
              <a:latin typeface="Century Gothic" panose="020B0502020202020204" pitchFamily="34" charset="0"/>
            </a:endParaRPr>
          </a:p>
          <a:p>
            <a:pPr marL="228600" indent="-228600">
              <a:buAutoNum type="arabicPeriod"/>
            </a:pPr>
            <a:r>
              <a:rPr lang="en-GB" sz="1200" dirty="0">
                <a:latin typeface="Century Gothic" panose="020B0502020202020204" pitchFamily="34" charset="0"/>
              </a:rPr>
              <a:t>Investing in smart tools and processes (Azure Dev Ops) helped mitigate contextual risks around resource availability and the quality of testing artefacts.</a:t>
            </a:r>
          </a:p>
          <a:p>
            <a:endParaRPr lang="en-GB" sz="1200" dirty="0">
              <a:latin typeface="Century Gothic" panose="020B0502020202020204" pitchFamily="34" charset="0"/>
            </a:endParaRPr>
          </a:p>
          <a:p>
            <a:endParaRPr lang="en-GB" sz="1200" dirty="0">
              <a:latin typeface="Century Gothic" panose="020B0502020202020204" pitchFamily="34" charset="0"/>
            </a:endParaRPr>
          </a:p>
          <a:p>
            <a:r>
              <a:rPr lang="en-GB" sz="1200" b="1" dirty="0">
                <a:latin typeface="Century Gothic" panose="020B0502020202020204" pitchFamily="34" charset="0"/>
              </a:rPr>
              <a:t>Open to the meeting – what else can we add?</a:t>
            </a:r>
          </a:p>
        </p:txBody>
      </p:sp>
    </p:spTree>
    <p:extLst>
      <p:ext uri="{BB962C8B-B14F-4D97-AF65-F5344CB8AC3E}">
        <p14:creationId xmlns:p14="http://schemas.microsoft.com/office/powerpoint/2010/main" val="260857041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12" y="174645"/>
            <a:ext cx="6547247" cy="556875"/>
          </a:xfrm>
        </p:spPr>
        <p:txBody>
          <a:bodyPr>
            <a:noAutofit/>
          </a:bodyPr>
          <a:lstStyle/>
          <a:p>
            <a:r>
              <a:rPr lang="en-US" sz="1800" b="1" dirty="0"/>
              <a:t>5. AOB</a:t>
            </a:r>
            <a:endParaRPr lang="en-NZ" sz="2400" b="1" dirty="0"/>
          </a:p>
        </p:txBody>
      </p:sp>
    </p:spTree>
    <p:extLst>
      <p:ext uri="{BB962C8B-B14F-4D97-AF65-F5344CB8AC3E}">
        <p14:creationId xmlns:p14="http://schemas.microsoft.com/office/powerpoint/2010/main" val="3568947075"/>
      </p:ext>
    </p:extLst>
  </p:cSld>
  <p:clrMapOvr>
    <a:masterClrMapping/>
  </p:clrMapOvr>
  <p:transition spd="med">
    <p:fade/>
  </p:transition>
</p:sld>
</file>

<file path=ppt/theme/theme1.xml><?xml version="1.0" encoding="utf-8"?>
<a:theme xmlns:a="http://schemas.openxmlformats.org/drawingml/2006/main" name="Medtech_PowerPoint_Template_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459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B6E6C4EF98F424B88DC194B65100963" ma:contentTypeVersion="13" ma:contentTypeDescription="Create a new document." ma:contentTypeScope="" ma:versionID="f9be31323aa30286aa5b37f5a89f776e">
  <xsd:schema xmlns:xsd="http://www.w3.org/2001/XMLSchema" xmlns:xs="http://www.w3.org/2001/XMLSchema" xmlns:p="http://schemas.microsoft.com/office/2006/metadata/properties" xmlns:ns3="7a5b3806-f692-41e7-bfd2-4cdeae162ec3" xmlns:ns4="1ad0a398-4b6b-46f6-8a00-5674e13a5c4e" targetNamespace="http://schemas.microsoft.com/office/2006/metadata/properties" ma:root="true" ma:fieldsID="7085293fa2d96423c18bd720dba85315" ns3:_="" ns4:_="">
    <xsd:import namespace="7a5b3806-f692-41e7-bfd2-4cdeae162ec3"/>
    <xsd:import namespace="1ad0a398-4b6b-46f6-8a00-5674e13a5c4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b3806-f692-41e7-bfd2-4cdeae162e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d0a398-4b6b-46f6-8a00-5674e13a5c4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7385CF-C3D5-4B69-A2B3-1D637B1BA130}">
  <ds:schemaRefs>
    <ds:schemaRef ds:uri="http://schemas.microsoft.com/office/2006/metadata/properties"/>
  </ds:schemaRefs>
</ds:datastoreItem>
</file>

<file path=customXml/itemProps2.xml><?xml version="1.0" encoding="utf-8"?>
<ds:datastoreItem xmlns:ds="http://schemas.openxmlformats.org/officeDocument/2006/customXml" ds:itemID="{1BB0C7B6-3EE9-42A0-9D59-8941CF1DAC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5b3806-f692-41e7-bfd2-4cdeae162ec3"/>
    <ds:schemaRef ds:uri="1ad0a398-4b6b-46f6-8a00-5674e13a5c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812510-805F-4F7E-9B98-B271ED82EB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Medtech_PowerPoint_Template_2015</Template>
  <TotalTime>34344</TotalTime>
  <Words>1085</Words>
  <Application>Microsoft Office PowerPoint</Application>
  <PresentationFormat>Custom</PresentationFormat>
  <Paragraphs>185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vt:lpstr>
      <vt:lpstr>Medtech_PowerPoint_Template_2015</vt:lpstr>
      <vt:lpstr>Steering Committee Pack</vt:lpstr>
      <vt:lpstr>Agenda</vt:lpstr>
      <vt:lpstr>Attendees / Introductions</vt:lpstr>
      <vt:lpstr>1. Status Summary (focus on Build Project)</vt:lpstr>
      <vt:lpstr>2. Capability Build - Milestones</vt:lpstr>
      <vt:lpstr>2. Capability Build - Milestones</vt:lpstr>
      <vt:lpstr>3. Next Steps (Apr-Jun)</vt:lpstr>
      <vt:lpstr>4. Lessons Learned</vt:lpstr>
      <vt:lpstr>5. AOB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HEALTH</dc:title>
  <dc:creator>Alison Lambden</dc:creator>
  <cp:lastModifiedBy>Mark Smith</cp:lastModifiedBy>
  <cp:revision>882</cp:revision>
  <dcterms:created xsi:type="dcterms:W3CDTF">2015-03-18T20:15:40Z</dcterms:created>
  <dcterms:modified xsi:type="dcterms:W3CDTF">2021-03-04T01:49:32Z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0x0101001B6E6C4EF98F424B88DC194B65100963</vt:lpwstr>
  </property>
</Properties>
</file>