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2C269-D6BA-446F-B3B4-2C46E411F919}" v="12" dt="2023-05-24T08:16:37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veit Rosenlund" userId="a216d89f-4166-4e08-9907-183e70a2a420" providerId="ADAL" clId="{B0A2C269-D6BA-446F-B3B4-2C46E411F919}"/>
    <pc:docChg chg="delSld modSld">
      <pc:chgData name="Thomas Tveit Rosenlund" userId="a216d89f-4166-4e08-9907-183e70a2a420" providerId="ADAL" clId="{B0A2C269-D6BA-446F-B3B4-2C46E411F919}" dt="2023-05-24T08:16:37.205" v="13"/>
      <pc:docMkLst>
        <pc:docMk/>
      </pc:docMkLst>
      <pc:sldChg chg="modSp mod">
        <pc:chgData name="Thomas Tveit Rosenlund" userId="a216d89f-4166-4e08-9907-183e70a2a420" providerId="ADAL" clId="{B0A2C269-D6BA-446F-B3B4-2C46E411F919}" dt="2023-05-15T06:39:10.264" v="1" actId="255"/>
        <pc:sldMkLst>
          <pc:docMk/>
          <pc:sldMk cId="3534425514" sldId="257"/>
        </pc:sldMkLst>
        <pc:spChg chg="mod">
          <ac:chgData name="Thomas Tveit Rosenlund" userId="a216d89f-4166-4e08-9907-183e70a2a420" providerId="ADAL" clId="{B0A2C269-D6BA-446F-B3B4-2C46E411F919}" dt="2023-05-15T06:39:10.264" v="1" actId="255"/>
          <ac:spMkLst>
            <pc:docMk/>
            <pc:sldMk cId="3534425514" sldId="257"/>
            <ac:spMk id="13" creationId="{361A23D1-436E-6C72-8D82-AE551861A275}"/>
          </ac:spMkLst>
        </pc:spChg>
        <pc:picChg chg="mod">
          <ac:chgData name="Thomas Tveit Rosenlund" userId="a216d89f-4166-4e08-9907-183e70a2a420" providerId="ADAL" clId="{B0A2C269-D6BA-446F-B3B4-2C46E411F919}" dt="2023-05-15T06:38:53.725" v="0" actId="1076"/>
          <ac:picMkLst>
            <pc:docMk/>
            <pc:sldMk cId="3534425514" sldId="257"/>
            <ac:picMk id="1026" creationId="{DDC81052-DF8F-52F9-C3E7-1B7B5A1D3090}"/>
          </ac:picMkLst>
        </pc:picChg>
      </pc:sldChg>
      <pc:sldChg chg="setBg">
        <pc:chgData name="Thomas Tveit Rosenlund" userId="a216d89f-4166-4e08-9907-183e70a2a420" providerId="ADAL" clId="{B0A2C269-D6BA-446F-B3B4-2C46E411F919}" dt="2023-05-24T08:16:37.205" v="13"/>
        <pc:sldMkLst>
          <pc:docMk/>
          <pc:sldMk cId="99335183" sldId="258"/>
        </pc:sldMkLst>
      </pc:sldChg>
      <pc:sldChg chg="del">
        <pc:chgData name="Thomas Tveit Rosenlund" userId="a216d89f-4166-4e08-9907-183e70a2a420" providerId="ADAL" clId="{B0A2C269-D6BA-446F-B3B4-2C46E411F919}" dt="2023-05-24T08:12:36.165" v="2" actId="47"/>
        <pc:sldMkLst>
          <pc:docMk/>
          <pc:sldMk cId="76680619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07838-2360-0769-488D-D8A0303D8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19F4BBF-CE05-54DE-3210-868CF2F7B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46357C-B51B-E276-3BAA-31F9696D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371FE6-38A8-0345-3AC6-CE867F34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81B6B8E-11F2-E83C-AFF9-2F849C6B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06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B3D8FB-6F5A-5B9B-21CC-B46635B9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F12A8BC-05D5-C058-723A-6E5BF5227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0C14399-C8CD-71EF-227E-B2F06BC9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99EE1C-676C-3C51-BCB1-85FC30B7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18A831-5C82-2AD9-BF36-AC7F7212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71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38B4280-7A56-B7C8-1506-0A370ED5F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31A6617-3528-980E-2CF0-1FDA6ABED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43282B4-8E6A-8D50-21CF-56D5119E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1E193C-0B18-A715-8B54-FFDE5794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A34B1F-E4C4-FC8F-D91E-12DE5955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16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4593E5-B9B7-779F-5411-DEC1D0BF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BD0141-BC0C-6301-4C45-D5399A33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9BCA1B-F283-6A28-713A-66297C57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AD0DD8-BA0E-0470-7C63-60D8F9B2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800E33-F11E-ACDF-773D-2AEE3A8F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20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B76C6B-387F-1C0E-18A1-401E172D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0D989B3-0A09-19FA-FA24-4BFBD8B2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5171EB7-E5C5-53DF-0083-2FFF73FE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2EDD6B-CF38-AE5A-9260-D5430362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1CA289-662C-8230-DA97-A06079AB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32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DFF5AE-AFA2-2C81-CEBB-132FD8D6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0670B8-0097-AF17-6083-F627D9D88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0F7FC2-7E88-B943-919C-7831CF6F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B20E9F2-A897-5FBE-F6E1-0F25C042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7C11BB7-2144-7E8F-54E7-12DFE1DC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CA42DDF-EF9B-46FE-4AF4-F5A0E647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3D4B78-624A-2CE0-6532-260AF929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6180CF-AE88-B2D7-4514-4D503F3C2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A99974D-5DC3-6DA7-8511-523DDC246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8D3194F-1642-8267-2048-981505FAC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4D64C6A-FF1A-7D20-2D53-3D7E073E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FCEF795-5592-E027-56C7-C0283F3B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F3C86E6-BB25-89B2-9368-94C3D66C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3C4EE84-79A7-B4DF-F62B-37E189D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74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31D338-47CE-26D2-C870-E40054D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3562CCC-D437-D1F2-8EF3-BA4C71AE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AE3B20-0DB5-15BB-77EB-63988B5B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26BEC75-3ED1-42D9-B7A0-3C3AA620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17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4C8F587-B09C-68EC-16C5-1587DAFF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8B1D4CB-7C77-65DC-44FE-CBE83D4F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FF26F1B-6AF7-362F-C5A8-92FEF27D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125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9794E6-5F7D-E8FD-ABED-3085D112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F58CC2-9070-31B2-E558-0CFD3B42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C2A1614-1ECD-F202-1E1C-096B0610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9619E31-4881-C8F0-46B4-2C577E2A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F1E933C-FDDF-5FB6-21A4-5046E674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95E931-8F8B-7987-6B83-17F0ECF9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66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E264C8-1D97-06CF-A37E-7832C35F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9104F41-39A2-0C30-DF19-412392F8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A857EE0-79AB-E381-CABA-AFF27782F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6573051-598D-D30D-00CA-0DC3EAF6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2506ACD-774C-566E-E6C1-EF462653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B43E46-636E-5F96-A5E1-8A6D6482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63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745AF30-A429-CAB4-51EA-8DDA8A2E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0EA0A0A-3061-BE1D-6F29-573E40D2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61EEB7-64F6-5D40-51F4-00C2410CB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23F9-26DD-4A10-B04B-0624FA430434}" type="datetimeFigureOut">
              <a:rPr lang="nb-NO" smtClean="0"/>
              <a:t>24.05.2023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750E05-AB9C-C288-E34E-3FCA485B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2151FB-9305-B457-2BF0-30101D061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42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DDA299-227F-40D3-6D8C-E71F027AF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4A872CF-57FA-D100-F073-AE28D770C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185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k 6" descr="Chat med heldekkende fyll">
            <a:extLst>
              <a:ext uri="{FF2B5EF4-FFF2-40B4-BE49-F238E27FC236}">
                <a16:creationId xmlns:a16="http://schemas.microsoft.com/office/drawing/2014/main" id="{7E129A77-BDC9-A408-666A-F3A2DDFD5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31475" y="3088058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C81052-DF8F-52F9-C3E7-1B7B5A1D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74" y="3950209"/>
            <a:ext cx="914400" cy="55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5ABE53C-E9F4-BE8A-EEBA-8A30F04D12F2}"/>
              </a:ext>
            </a:extLst>
          </p:cNvPr>
          <p:cNvSpPr txBox="1"/>
          <p:nvPr/>
        </p:nvSpPr>
        <p:spPr>
          <a:xfrm>
            <a:off x="487680" y="2828544"/>
            <a:ext cx="4543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600" dirty="0">
                <a:solidFill>
                  <a:srgbClr val="EB2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FHIR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61A23D1-436E-6C72-8D82-AE551861A275}"/>
              </a:ext>
            </a:extLst>
          </p:cNvPr>
          <p:cNvSpPr txBox="1"/>
          <p:nvPr/>
        </p:nvSpPr>
        <p:spPr>
          <a:xfrm>
            <a:off x="5945875" y="3014343"/>
            <a:ext cx="3690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>
                <a:latin typeface="Arial" panose="020B0604020202020204" pitchFamily="34" charset="0"/>
                <a:cs typeface="Arial" panose="020B0604020202020204" pitchFamily="34" charset="0"/>
              </a:rPr>
              <a:t>fagforum</a:t>
            </a:r>
          </a:p>
        </p:txBody>
      </p:sp>
      <p:pic>
        <p:nvPicPr>
          <p:cNvPr id="14" name="Plassholder for innhold 4" descr="Tilkoblinger med heldekkende fyll">
            <a:extLst>
              <a:ext uri="{FF2B5EF4-FFF2-40B4-BE49-F238E27FC236}">
                <a16:creationId xmlns:a16="http://schemas.microsoft.com/office/drawing/2014/main" id="{121752BD-31D8-E5D6-F506-D08E4EA00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774" y="3714397"/>
            <a:ext cx="789024" cy="789024"/>
          </a:xfrm>
        </p:spPr>
      </p:pic>
    </p:spTree>
    <p:extLst>
      <p:ext uri="{BB962C8B-B14F-4D97-AF65-F5344CB8AC3E}">
        <p14:creationId xmlns:p14="http://schemas.microsoft.com/office/powerpoint/2010/main" val="353442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5ABE53C-E9F4-BE8A-EEBA-8A30F04D12F2}"/>
              </a:ext>
            </a:extLst>
          </p:cNvPr>
          <p:cNvSpPr txBox="1"/>
          <p:nvPr/>
        </p:nvSpPr>
        <p:spPr>
          <a:xfrm>
            <a:off x="-60960" y="2749296"/>
            <a:ext cx="4543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600" dirty="0">
                <a:solidFill>
                  <a:srgbClr val="EB2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FHIR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61A23D1-436E-6C72-8D82-AE551861A275}"/>
              </a:ext>
            </a:extLst>
          </p:cNvPr>
          <p:cNvSpPr txBox="1"/>
          <p:nvPr/>
        </p:nvSpPr>
        <p:spPr>
          <a:xfrm>
            <a:off x="5397235" y="2749296"/>
            <a:ext cx="6745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600" dirty="0">
                <a:latin typeface="Arial" panose="020B0604020202020204" pitchFamily="34" charset="0"/>
                <a:cs typeface="Arial" panose="020B0604020202020204" pitchFamily="34" charset="0"/>
              </a:rPr>
              <a:t>fagforum</a:t>
            </a:r>
          </a:p>
        </p:txBody>
      </p:sp>
      <p:pic>
        <p:nvPicPr>
          <p:cNvPr id="4" name="Grafikk 3" descr="Chat med heldekkende fyll">
            <a:extLst>
              <a:ext uri="{FF2B5EF4-FFF2-40B4-BE49-F238E27FC236}">
                <a16:creationId xmlns:a16="http://schemas.microsoft.com/office/drawing/2014/main" id="{28C546BB-B29C-C2A8-36E4-99BBF45F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09505" y="3015668"/>
            <a:ext cx="914400" cy="914400"/>
          </a:xfrm>
          <a:prstGeom prst="rect">
            <a:avLst/>
          </a:prstGeom>
        </p:spPr>
      </p:pic>
      <p:pic>
        <p:nvPicPr>
          <p:cNvPr id="5" name="Plassholder for innhold 4" descr="Tilkoblinger med heldekkende fyll">
            <a:extLst>
              <a:ext uri="{FF2B5EF4-FFF2-40B4-BE49-F238E27FC236}">
                <a16:creationId xmlns:a16="http://schemas.microsoft.com/office/drawing/2014/main" id="{53779F8A-2CFA-A1DF-767C-F7C8D4071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804" y="3642007"/>
            <a:ext cx="789024" cy="789024"/>
          </a:xfrm>
        </p:spPr>
      </p:pic>
    </p:spTree>
    <p:extLst>
      <p:ext uri="{BB962C8B-B14F-4D97-AF65-F5344CB8AC3E}">
        <p14:creationId xmlns:p14="http://schemas.microsoft.com/office/powerpoint/2010/main" val="9933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Tveit Rosenlund</dc:creator>
  <cp:lastModifiedBy>Thomas Tveit Rosenlund</cp:lastModifiedBy>
  <cp:revision>1</cp:revision>
  <dcterms:created xsi:type="dcterms:W3CDTF">2023-05-15T06:04:40Z</dcterms:created>
  <dcterms:modified xsi:type="dcterms:W3CDTF">2023-05-24T08:16:46Z</dcterms:modified>
</cp:coreProperties>
</file>