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72" r:id="rId12"/>
    <p:sldId id="266" r:id="rId13"/>
    <p:sldId id="2147197777" r:id="rId14"/>
    <p:sldId id="21471977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5101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06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adress</a:t>
            </a:r>
            <a:r>
              <a:rPr lang="nb-NO" dirty="0"/>
              <a:t> is </a:t>
            </a:r>
            <a:r>
              <a:rPr lang="nb-NO" dirty="0" err="1"/>
              <a:t>connected</a:t>
            </a:r>
            <a:r>
              <a:rPr lang="nb-NO" dirty="0"/>
              <a:t> to Norwegian </a:t>
            </a:r>
            <a:r>
              <a:rPr lang="nb-NO" dirty="0" err="1"/>
              <a:t>property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have </a:t>
            </a:r>
            <a:r>
              <a:rPr lang="nb-NO" dirty="0" err="1"/>
              <a:t>developed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endParaRPr lang="nb-NO" dirty="0"/>
          </a:p>
          <a:p>
            <a:pPr lvl="1"/>
            <a:r>
              <a:rPr lang="nb-NO" dirty="0"/>
              <a:t>Central </a:t>
            </a:r>
            <a:r>
              <a:rPr lang="nb-NO" dirty="0" err="1"/>
              <a:t>medication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(SFM)</a:t>
            </a:r>
          </a:p>
          <a:p>
            <a:pPr lvl="1"/>
            <a:r>
              <a:rPr lang="nb-NO" dirty="0"/>
              <a:t>The Personal Connected Health and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(VKP)</a:t>
            </a:r>
          </a:p>
          <a:p>
            <a:pPr lvl="1"/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(kritisk info kjernejournal)</a:t>
            </a:r>
          </a:p>
          <a:p>
            <a:pPr lvl="1"/>
            <a:r>
              <a:rPr lang="nb-NO" dirty="0" err="1"/>
              <a:t>Helsenorge</a:t>
            </a:r>
            <a:r>
              <a:rPr lang="nb-NO" dirty="0"/>
              <a:t> offers </a:t>
            </a:r>
            <a:r>
              <a:rPr lang="nb-NO" dirty="0" err="1"/>
              <a:t>several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r>
              <a:rPr lang="nb-NO" dirty="0"/>
              <a:t> (</a:t>
            </a:r>
            <a:r>
              <a:rPr lang="nb-NO" dirty="0" err="1"/>
              <a:t>Helsenorge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Lab </a:t>
            </a:r>
            <a:r>
              <a:rPr lang="nb-NO" dirty="0" err="1"/>
              <a:t>results</a:t>
            </a:r>
            <a:r>
              <a:rPr lang="nb-NO" dirty="0"/>
              <a:t> (Pasientens prøvesvar)</a:t>
            </a:r>
          </a:p>
          <a:p>
            <a:pPr marL="457200" lvl="1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notice</a:t>
            </a:r>
            <a:endParaRPr lang="nb-NO" dirty="0"/>
          </a:p>
          <a:p>
            <a:pPr lvl="1"/>
            <a:r>
              <a:rPr lang="nb-NO" dirty="0"/>
              <a:t>Vital </a:t>
            </a:r>
            <a:r>
              <a:rPr lang="nb-NO" dirty="0" err="1"/>
              <a:t>signs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</a:t>
            </a:r>
            <a:r>
              <a:rPr lang="nb-NO" dirty="0" err="1"/>
              <a:t>domain</a:t>
            </a:r>
            <a:r>
              <a:rPr lang="nb-NO" dirty="0"/>
              <a:t>-vital-</a:t>
            </a:r>
            <a:r>
              <a:rPr lang="nb-NO" dirty="0" err="1"/>
              <a:t>signs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CarePlan</a:t>
            </a:r>
            <a:r>
              <a:rPr lang="nb-NO" dirty="0"/>
              <a:t> is in pilot (DBEP)</a:t>
            </a:r>
          </a:p>
          <a:p>
            <a:pPr lvl="1"/>
            <a:r>
              <a:rPr lang="nb-NO" dirty="0" err="1"/>
              <a:t>Colonoscopy</a:t>
            </a:r>
            <a:r>
              <a:rPr lang="nb-NO" dirty="0"/>
              <a:t> report</a:t>
            </a:r>
          </a:p>
          <a:p>
            <a:pPr lvl="1"/>
            <a:endParaRPr lang="nb-NO" dirty="0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30" y="1487119"/>
            <a:ext cx="4711436" cy="4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4913871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development</a:t>
            </a:r>
            <a:r>
              <a:rPr lang="nb-NO" dirty="0"/>
              <a:t> for FHIR </a:t>
            </a:r>
            <a:r>
              <a:rPr lang="nb-NO" dirty="0" err="1"/>
              <a:t>development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9" y="1805657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854" y="1395167"/>
            <a:ext cx="6079146" cy="479866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BFCD1BF-E2D0-E754-1604-E2214A39D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5257800" cy="4225143"/>
          </a:xfrm>
        </p:spPr>
        <p:txBody>
          <a:bodyPr/>
          <a:lstStyle/>
          <a:p>
            <a:r>
              <a:rPr lang="nb-NO" dirty="0"/>
              <a:t>Agile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investigation</a:t>
            </a:r>
            <a:r>
              <a:rPr lang="nb-NO" dirty="0"/>
              <a:t> and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interoperability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</a:t>
            </a:r>
            <a:r>
              <a:rPr lang="nb-NO" dirty="0" err="1"/>
              <a:t>lectures</a:t>
            </a:r>
            <a:r>
              <a:rPr lang="nb-NO" dirty="0"/>
              <a:t>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406167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for profiling</a:t>
            </a:r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890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  <a:p>
            <a:r>
              <a:rPr lang="nb-NO" dirty="0"/>
              <a:t>Guideline for standardisering av API </a:t>
            </a:r>
            <a:r>
              <a:rPr lang="nb-NO" dirty="0" err="1"/>
              <a:t>using</a:t>
            </a:r>
            <a:r>
              <a:rPr lang="nb-NO" dirty="0"/>
              <a:t> HL7 FHIR</a:t>
            </a:r>
          </a:p>
          <a:p>
            <a:r>
              <a:rPr lang="nb-NO" dirty="0"/>
              <a:t>Guideline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SMART </a:t>
            </a:r>
            <a:r>
              <a:rPr lang="nb-NO" dirty="0" err="1"/>
              <a:t>on</a:t>
            </a:r>
            <a:r>
              <a:rPr lang="nb-NO" dirty="0"/>
              <a:t> FHIR </a:t>
            </a:r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Norwegian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3923" y="785245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Suggestive not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is </a:t>
            </a:r>
            <a:r>
              <a:rPr lang="nb-NO" dirty="0" err="1"/>
              <a:t>stated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/>
              <a:t>Norwegian </a:t>
            </a:r>
            <a:r>
              <a:rPr lang="nb-NO" dirty="0" err="1"/>
              <a:t>adress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middlename</a:t>
            </a:r>
            <a:r>
              <a:rPr lang="nb-NO" dirty="0"/>
              <a:t> is not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HL7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middlename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6424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18389</TotalTime>
  <Words>393</Words>
  <Application>Microsoft Office PowerPoint</Application>
  <PresentationFormat>Widescreen</PresentationFormat>
  <Paragraphs>85</Paragraphs>
  <Slides>14</Slides>
  <Notes>2</Notes>
  <HiddenSlides>2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</vt:lpstr>
      <vt:lpstr>Norwegian base profiles</vt:lpstr>
      <vt:lpstr>Using FHIR in solutions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Tveit Rosenlund</cp:lastModifiedBy>
  <cp:revision>322</cp:revision>
  <dcterms:created xsi:type="dcterms:W3CDTF">2017-07-13T07:33:22Z</dcterms:created>
  <dcterms:modified xsi:type="dcterms:W3CDTF">2023-06-05T12:01:41Z</dcterms:modified>
  <cp:category/>
</cp:coreProperties>
</file>