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59" r:id="rId3"/>
    <p:sldId id="2147197778" r:id="rId4"/>
    <p:sldId id="2147197779" r:id="rId5"/>
    <p:sldId id="269" r:id="rId6"/>
    <p:sldId id="2147197777" r:id="rId7"/>
    <p:sldId id="2147197776" r:id="rId8"/>
    <p:sldId id="271" r:id="rId9"/>
    <p:sldId id="27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4789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835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5B366-C483-AC40-9C83-C256E445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for slide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08BE9-171B-AA4B-9FA8-85C994D1CD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5257801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add to slide</a:t>
            </a:r>
          </a:p>
          <a:p>
            <a:pPr lvl="1"/>
            <a:r>
              <a:rPr lang="en-US" dirty="0"/>
              <a:t>Indent item</a:t>
            </a:r>
          </a:p>
          <a:p>
            <a:r>
              <a:rPr lang="en-US" dirty="0"/>
              <a:t>Another item</a:t>
            </a:r>
          </a:p>
          <a:p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CD5E20-55E4-7948-B3CB-B3DA3DE8CFA7}"/>
              </a:ext>
            </a:extLst>
          </p:cNvPr>
          <p:cNvSpPr>
            <a:spLocks noGrp="1"/>
          </p:cNvSpPr>
          <p:nvPr>
            <p:ph type="pic" idx="4294967295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1105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30" y="1487119"/>
            <a:ext cx="4711436" cy="44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/>
              <a:t>Cooperation and </a:t>
            </a:r>
            <a:r>
              <a:rPr lang="nb-NO" dirty="0" err="1"/>
              <a:t>sharing</a:t>
            </a:r>
            <a:endParaRPr lang="nb-NO" dirty="0"/>
          </a:p>
          <a:p>
            <a:r>
              <a:rPr lang="nb-NO" dirty="0" err="1"/>
              <a:t>Results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4913871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development</a:t>
            </a:r>
            <a:r>
              <a:rPr lang="nb-NO" dirty="0"/>
              <a:t> for FHIR </a:t>
            </a:r>
            <a:r>
              <a:rPr lang="nb-NO" dirty="0" err="1"/>
              <a:t>development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/>
              <a:t>everyone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049" y="1805657"/>
            <a:ext cx="5985408" cy="39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05E9DAE-6032-F1D0-8670-88B1ECA92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4106" y="876118"/>
            <a:ext cx="6544051" cy="51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844225"/>
            <a:ext cx="2052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Testing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During DevDays, you can find / reach me here:</a:t>
            </a:r>
          </a:p>
          <a:p>
            <a:pPr lvl="1"/>
            <a:r>
              <a:rPr lang="en-US" dirty="0"/>
              <a:t>Via Whova App – Speaker’s Gallery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947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18201</TotalTime>
  <Words>147</Words>
  <Application>Microsoft Office PowerPoint</Application>
  <PresentationFormat>Widescreen</PresentationFormat>
  <Paragraphs>45</Paragraphs>
  <Slides>11</Slides>
  <Notes>0</Notes>
  <HiddenSlides>2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</vt:lpstr>
      <vt:lpstr>PowerPoint-presentasjon</vt:lpstr>
      <vt:lpstr>PowerPoint-presentasjon</vt:lpstr>
      <vt:lpstr>Contact</vt:lpstr>
      <vt:lpstr>Q&amp;A</vt:lpstr>
      <vt:lpstr>Title for slide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Rosenlund</cp:lastModifiedBy>
  <cp:revision>286</cp:revision>
  <dcterms:created xsi:type="dcterms:W3CDTF">2017-07-13T07:33:22Z</dcterms:created>
  <dcterms:modified xsi:type="dcterms:W3CDTF">2023-05-30T20:30:29Z</dcterms:modified>
  <cp:category/>
</cp:coreProperties>
</file>