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7" r:id="rId2"/>
    <p:sldId id="259" r:id="rId3"/>
    <p:sldId id="269" r:id="rId4"/>
    <p:sldId id="271" r:id="rId5"/>
    <p:sldId id="272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B9"/>
    <a:srgbClr val="FCE32D"/>
    <a:srgbClr val="F8E12B"/>
    <a:srgbClr val="0091B9"/>
    <a:srgbClr val="A72931"/>
    <a:srgbClr val="B6B6B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94789" autoAdjust="0"/>
  </p:normalViewPr>
  <p:slideViewPr>
    <p:cSldViewPr snapToGrid="0" snapToObjects="1" showGuides="1">
      <p:cViewPr varScale="1">
        <p:scale>
          <a:sx n="81" d="100"/>
          <a:sy n="81" d="100"/>
        </p:scale>
        <p:origin x="106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261A-6A60-FE4F-8563-E0524938461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946F-C9B2-9B49-8DCA-D38D97C4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023E6BA-23E0-B14D-BA05-838D9D6B9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0" y="5177872"/>
            <a:ext cx="12192000" cy="1680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220683"/>
            <a:ext cx="12192000" cy="101203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F2F40C-ED5D-834C-9CD7-95ABF42AD53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</a:t>
            </a:r>
          </a:p>
        </p:txBody>
      </p:sp>
    </p:spTree>
    <p:extLst>
      <p:ext uri="{BB962C8B-B14F-4D97-AF65-F5344CB8AC3E}">
        <p14:creationId xmlns:p14="http://schemas.microsoft.com/office/powerpoint/2010/main" val="36018221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ED17314-D11B-0040-93D3-F3783BA69A7E}"/>
              </a:ext>
            </a:extLst>
          </p:cNvPr>
          <p:cNvSpPr/>
          <p:nvPr userDrawn="1"/>
        </p:nvSpPr>
        <p:spPr>
          <a:xfrm>
            <a:off x="0" y="1273521"/>
            <a:ext cx="12192000" cy="1153393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01A3D-B566-DE4F-9A82-F861D2D7248E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7103D9-5FDB-2B4B-AB96-AC35E5354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ABAB78-9458-0E40-90D3-A9566B8F11BD}"/>
              </a:ext>
            </a:extLst>
          </p:cNvPr>
          <p:cNvSpPr/>
          <p:nvPr userDrawn="1"/>
        </p:nvSpPr>
        <p:spPr>
          <a:xfrm>
            <a:off x="0" y="5273948"/>
            <a:ext cx="12192000" cy="1609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kstvak 1">
            <a:extLst>
              <a:ext uri="{FF2B5EF4-FFF2-40B4-BE49-F238E27FC236}">
                <a16:creationId xmlns:a16="http://schemas.microsoft.com/office/drawing/2014/main" id="{17FB4D4F-49AD-8044-B66E-BAD6B0B55D10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www.devdays.com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E10-8ECE-3647-A15A-02C2B5F4D602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A263E3-08BC-484D-8126-E67DCAF53A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266931-0A4D-5809-5AEE-7D84B783D1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336A08-73CE-B0D6-1DC4-EB138963DB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-10821" y="5408260"/>
            <a:ext cx="12192000" cy="1932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189104"/>
            <a:ext cx="12192000" cy="1245362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957609"/>
            <a:ext cx="12192000" cy="5242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58943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and Company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76625" y="5492950"/>
            <a:ext cx="982996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2BA44F-2959-47F1-9EE7-D2DCE5FBB6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321" y="2379630"/>
            <a:ext cx="12152536" cy="302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BF78-AD72-AA7C-9E6F-0295612AE8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53FF3D-BF19-F547-9280-3D6979814101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91AF0B-59AE-86EF-B941-D896DE70B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76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7789B-C3FF-314F-8C50-BFB1BFE41AAA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887CA-1123-FD43-AA8E-E850FDD5A1F3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11184F-6B3D-F843-8389-12C58301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CCBD155-CB4E-4A49-A849-611ACAE44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863CE21-F095-6741-B329-0E930A8E2D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A2533-EEDB-A146-AA25-C45944D20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9E98F4-AF88-AA4D-8AC4-48339E5C79D1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81D21-24A1-3747-A437-41E06E98C60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4234E1-E03A-CC96-4ED2-F0FC7B7967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03DAE-CD88-0F45-B87B-89C847FB3E32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E77C02-D76A-E34C-9F11-4F8B957EC652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77A87-5BFF-A44E-B689-24BD7E3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E0882F8-1F9B-C74A-A799-05D7B2920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05ACD7-2426-8158-6AE9-FC7C83ED30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73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EB611-E966-ED40-A3D2-BEB861809B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612601" y="2908940"/>
            <a:ext cx="4643392" cy="1040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26C72-08D0-F52F-D319-E8B566F3AE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86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2A908-AFBD-C5D7-3BA4-20BE2770ED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986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3" r:id="rId2"/>
    <p:sldLayoutId id="2147483656" r:id="rId3"/>
    <p:sldLayoutId id="2147483652" r:id="rId4"/>
    <p:sldLayoutId id="2147483670" r:id="rId5"/>
    <p:sldLayoutId id="2147483651" r:id="rId6"/>
    <p:sldLayoutId id="2147483669" r:id="rId7"/>
    <p:sldLayoutId id="2147483671" r:id="rId8"/>
    <p:sldLayoutId id="2147483672" r:id="rId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21EC9-6E75-C545-B963-5CB477A5F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HL7 FHIR in Norway </a:t>
            </a:r>
            <a:r>
              <a:rPr lang="nb-NO" dirty="0" err="1"/>
              <a:t>lessons</a:t>
            </a:r>
            <a:r>
              <a:rPr lang="nb-NO" dirty="0"/>
              <a:t> </a:t>
            </a:r>
            <a:r>
              <a:rPr lang="nb-NO" dirty="0" err="1"/>
              <a:t>learned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CD332-194B-114E-8096-42030A6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Thomas Tveit Rosenlund, The Norwegian </a:t>
            </a:r>
            <a:r>
              <a:rPr lang="nb-NO" dirty="0" err="1"/>
              <a:t>Directorate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health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791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Job title &amp; Company Name</a:t>
            </a:r>
          </a:p>
          <a:p>
            <a:r>
              <a:rPr lang="en-US" dirty="0"/>
              <a:t>&lt;add photo&gt;</a:t>
            </a:r>
          </a:p>
        </p:txBody>
      </p:sp>
    </p:spTree>
    <p:extLst>
      <p:ext uri="{BB962C8B-B14F-4D97-AF65-F5344CB8AC3E}">
        <p14:creationId xmlns:p14="http://schemas.microsoft.com/office/powerpoint/2010/main" val="9746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to add to slide</a:t>
            </a:r>
          </a:p>
          <a:p>
            <a:pPr lvl="1"/>
            <a:r>
              <a:rPr lang="en-US" dirty="0"/>
              <a:t>Indent item</a:t>
            </a:r>
          </a:p>
          <a:p>
            <a:r>
              <a:rPr lang="en-US" dirty="0"/>
              <a:t>Another item</a:t>
            </a:r>
          </a:p>
        </p:txBody>
      </p:sp>
    </p:spTree>
    <p:extLst>
      <p:ext uri="{BB962C8B-B14F-4D97-AF65-F5344CB8AC3E}">
        <p14:creationId xmlns:p14="http://schemas.microsoft.com/office/powerpoint/2010/main" val="36445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During DevDays, you can find / reach me here:</a:t>
            </a:r>
          </a:p>
          <a:p>
            <a:pPr lvl="1"/>
            <a:r>
              <a:rPr lang="en-US" dirty="0"/>
              <a:t>Via Whova App – Speaker’s Gallery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59473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5B366-C483-AC40-9C83-C256E445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 for slide</a:t>
            </a:r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D08BE9-171B-AA4B-9FA8-85C994D1CD8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5257801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to add to slide</a:t>
            </a:r>
          </a:p>
          <a:p>
            <a:pPr lvl="1"/>
            <a:r>
              <a:rPr lang="en-US" dirty="0"/>
              <a:t>Indent item</a:t>
            </a:r>
          </a:p>
          <a:p>
            <a:r>
              <a:rPr lang="en-US" dirty="0"/>
              <a:t>Another item</a:t>
            </a:r>
          </a:p>
          <a:p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CD5E20-55E4-7948-B3CB-B3DA3DE8CFA7}"/>
              </a:ext>
            </a:extLst>
          </p:cNvPr>
          <p:cNvSpPr>
            <a:spLocks noGrp="1"/>
          </p:cNvSpPr>
          <p:nvPr>
            <p:ph type="pic" idx="4294967295"/>
          </p:nvPr>
        </p:nvSpPr>
        <p:spPr>
          <a:xfrm>
            <a:off x="6177280" y="1997236"/>
            <a:ext cx="5178108" cy="423973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11054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4CC818-BC74-B84F-A2E4-6C01F1EA2198}"/>
              </a:ext>
            </a:extLst>
          </p:cNvPr>
          <p:cNvSpPr/>
          <p:nvPr/>
        </p:nvSpPr>
        <p:spPr>
          <a:xfrm>
            <a:off x="0" y="714554"/>
            <a:ext cx="12192000" cy="2606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18177</TotalTime>
  <Words>75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Open Sans</vt:lpstr>
      <vt:lpstr>Office Theme</vt:lpstr>
      <vt:lpstr>Thomas Tveit Rosenlund, The Norwegian Directorate of e-health</vt:lpstr>
      <vt:lpstr>Who am I?</vt:lpstr>
      <vt:lpstr>Presentation</vt:lpstr>
      <vt:lpstr>Contact</vt:lpstr>
      <vt:lpstr>Q&amp;A</vt:lpstr>
      <vt:lpstr>Title for slide</vt:lpstr>
      <vt:lpstr>PowerPoint-presentasjon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Thomas Tveit Rosenlund</cp:lastModifiedBy>
  <cp:revision>274</cp:revision>
  <dcterms:created xsi:type="dcterms:W3CDTF">2017-07-13T07:33:22Z</dcterms:created>
  <dcterms:modified xsi:type="dcterms:W3CDTF">2023-05-30T12:23:55Z</dcterms:modified>
  <cp:category/>
</cp:coreProperties>
</file>