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59" r:id="rId3"/>
    <p:sldId id="269" r:id="rId4"/>
    <p:sldId id="271" r:id="rId5"/>
    <p:sldId id="27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4789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061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Job title &amp; Company Name</a:t>
            </a:r>
          </a:p>
          <a:p>
            <a:r>
              <a:rPr lang="en-US" dirty="0"/>
              <a:t>&lt;add photo&gt;</a:t>
            </a:r>
          </a:p>
        </p:txBody>
      </p:sp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94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5B366-C483-AC40-9C83-C256E44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for slide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8BE9-171B-AA4B-9FA8-85C994D1C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  <a:p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CD5E20-55E4-7948-B3CB-B3DA3DE8CFA7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105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17936</TotalTime>
  <Words>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Presentation</vt:lpstr>
      <vt:lpstr>Contact</vt:lpstr>
      <vt:lpstr>Q&amp;A</vt:lpstr>
      <vt:lpstr>Title for slide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274</cp:revision>
  <dcterms:created xsi:type="dcterms:W3CDTF">2017-07-13T07:33:22Z</dcterms:created>
  <dcterms:modified xsi:type="dcterms:W3CDTF">2023-05-30T08:22:27Z</dcterms:modified>
  <cp:category/>
</cp:coreProperties>
</file>