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60"/>
  </p:normalViewPr>
  <p:slideViewPr>
    <p:cSldViewPr snapToGrid="0">
      <p:cViewPr varScale="1">
        <p:scale>
          <a:sx n="76" d="100"/>
          <a:sy n="76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2BB-A1B4-4E92-492D-35039AC8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7804-4A58-7357-31F5-F83F65BA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27A1-6E6F-DBE8-FD44-BB2D448C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4835-D984-C199-6A95-820E7E5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A20E-96F3-3C0E-C037-8CAABAA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88B8-B2BA-8145-A9AC-1D9D0D0B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4119-9735-A619-94F9-AE6FDB64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0E1-EC44-3942-A56E-0DB8A17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9312-363A-F12D-29EC-6B56535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6307-56F5-A7FD-7DBA-5E55C32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9C76-6246-E229-A131-3472EAF4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1937-5C80-B3B5-26B6-C470ABE5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551A-A9BD-1097-6580-4DD0A0B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49F-7934-67BB-64E9-6C1AAECB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8E9-9FA8-0430-5496-9EDE9010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667-72CE-0D83-0E88-2AAC90D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9B9A-4906-57BC-57BC-7DE4DA84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9C0A-D2B1-0499-93A0-4473067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0BC3-C987-497C-2833-80A26BD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9ED5-0089-573F-DBBF-F0235E47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352E-8D78-3E28-C438-0202C613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A89F-C292-8A81-DB38-933F1549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4375-77D3-0984-D010-4B379920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C08C-DD55-3428-24EE-5D3FAA9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CDF5-BC6C-5732-5E68-B4CE6D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24-36CF-1441-B23E-0BEF73D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7530-74C2-2E64-571D-E4F983D0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A2248-BAEE-E5CD-E748-B4C26FE9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5B0C-74CE-B5F8-A610-9AB1088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9939-F405-9CE7-B9DD-DF32427A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B62-D1BD-9F5C-B679-700D916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157-983A-E489-4C1F-EA5F520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281D-43D3-2528-7E39-4B5A5E23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8524F-F9B4-C056-7585-34E2FA71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C63D8-091A-6D28-C60D-824F3B04E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6339-EED5-6284-911B-97C05223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7AF3-8A9B-2B6E-62A9-BB10DB9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1373-4DB0-A822-7603-8A5C82B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2C3D9-AE1A-7FE3-B4AD-3F25AFA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BCF-B6BF-9746-0D86-043BFFE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A768-71D2-67C1-5C53-78FA377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A390-0016-D49A-8C31-5889BA7A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C1F-D047-6EDC-80A6-ED1275F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BA61-4CE3-99B0-797D-3D6332E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784C-026D-8ACC-12D6-F7BD90B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D6AD-BD15-3FD7-EA08-B2A98B3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8E1-F4B8-5FFC-FE74-30AEA3B7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B9DC-44F7-B9A2-DD09-A0ABEF6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1016-57DE-79AB-DB97-8F48AE6F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45F1-FCC5-997E-9E8F-84207DF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1AD3-990F-ED2E-EF2A-CA6BDCC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DEAE-9C70-AA56-3430-BA351EF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664D-87C5-823D-6C1C-BB28512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658-1AB3-3D11-074A-494620F0D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6475D-0F31-0D1C-1AD5-F0709FDC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C7CE-6606-75A9-1A06-7E10965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5CD0-B5C4-8BCB-EA19-F811A48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57E-9C4B-80BC-9BCA-BF0D6F6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D0A7-EF34-CB05-5F8B-EC73C8D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FC57-5FAD-92AB-DC3B-7B92C5D5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2A2F-ED18-8D75-D854-FE41A2AA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3D1-61FB-9B4F-85BF-B4959B84AF3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081B-2486-2B73-3336-C9442568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9EA8-30AA-9180-C7B9-D179A4A3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FC-8CBB-6541-9C78-5B2C4171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ructureDefinition-Order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524933" y="516466"/>
            <a:ext cx="11192933" cy="582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Order Information</a:t>
            </a:r>
            <a:endParaRPr lang="en-US" dirty="0"/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545832" y="1426908"/>
            <a:ext cx="6291502" cy="4728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4913526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7755357" y="331893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4913526" y="331892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Interpretations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7755357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4913526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7755357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41069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499533" y="260269"/>
            <a:ext cx="11192933" cy="652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Information</a:t>
            </a: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742213" y="1399742"/>
            <a:ext cx="2707574" cy="1082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8482005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8482005" y="2768213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5264066" y="416246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5264066" y="273835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5264066" y="558656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8465567" y="141332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DBFE3B2-74E7-9940-E836-16F9672E6F3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499533" y="586728"/>
            <a:ext cx="519326" cy="1374569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52A3538-451E-F9C5-8D59-4226C9B864D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499533" y="586728"/>
            <a:ext cx="519326" cy="2749137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0183D6-554B-7087-2E3A-E6122BBFCF92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499533" y="586729"/>
            <a:ext cx="519326" cy="412370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F130A13-C081-E04B-A0FE-96290B22318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852723" y="1156465"/>
            <a:ext cx="4865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836C3E-442C-AA67-42FF-ADEA62AF8A5C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4742212" y="1940923"/>
            <a:ext cx="521853" cy="1331822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677D7E-5B35-88D8-8B8A-0BB1132A5215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4742212" y="1940922"/>
            <a:ext cx="521853" cy="2755929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D92601-A6C1-94FC-C190-E1CD4A4C51EA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4742212" y="1940923"/>
            <a:ext cx="521853" cy="4180036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0E3E7A-4215-24F9-33F3-16E0F29E959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11173141" y="586729"/>
            <a:ext cx="519325" cy="136098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ADA595-64D4-236E-B8A8-199918DD5F6F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H="1">
            <a:off x="11189579" y="586729"/>
            <a:ext cx="502887" cy="2715874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F747C-70A2-D4D2-9258-602A1CDDB249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11189579" y="586729"/>
            <a:ext cx="502887" cy="4123706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BE0AB8-4144-1984-EC84-A1096142BC5F}"/>
              </a:ext>
            </a:extLst>
          </p:cNvPr>
          <p:cNvSpPr txBox="1"/>
          <p:nvPr/>
        </p:nvSpPr>
        <p:spPr>
          <a:xfrm>
            <a:off x="333557" y="29267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AF34D8-4E15-5C7C-E0C3-DCCB7F172508}"/>
              </a:ext>
            </a:extLst>
          </p:cNvPr>
          <p:cNvSpPr txBox="1"/>
          <p:nvPr/>
        </p:nvSpPr>
        <p:spPr>
          <a:xfrm>
            <a:off x="333557" y="15435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4F10B1-1CAD-639A-9E2D-0E7AA6A22CD4}"/>
              </a:ext>
            </a:extLst>
          </p:cNvPr>
          <p:cNvSpPr txBox="1"/>
          <p:nvPr/>
        </p:nvSpPr>
        <p:spPr>
          <a:xfrm>
            <a:off x="319482" y="42617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C1E592-7027-278F-A462-652BE8DEEDE1}"/>
              </a:ext>
            </a:extLst>
          </p:cNvPr>
          <p:cNvSpPr txBox="1"/>
          <p:nvPr/>
        </p:nvSpPr>
        <p:spPr>
          <a:xfrm>
            <a:off x="6118788" y="95882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4638276" y="29034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638276" y="4310971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4638276" y="57185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70641D-5167-3B79-2E5C-54ADB8A22363}"/>
              </a:ext>
            </a:extLst>
          </p:cNvPr>
          <p:cNvSpPr txBox="1"/>
          <p:nvPr/>
        </p:nvSpPr>
        <p:spPr>
          <a:xfrm>
            <a:off x="11189579" y="156324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372B18-A790-FA64-0DA2-04317B6EC1CF}"/>
              </a:ext>
            </a:extLst>
          </p:cNvPr>
          <p:cNvSpPr txBox="1"/>
          <p:nvPr/>
        </p:nvSpPr>
        <p:spPr>
          <a:xfrm>
            <a:off x="11189579" y="283743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57453-675B-20C1-A5EC-013EBC4F52C5}"/>
              </a:ext>
            </a:extLst>
          </p:cNvPr>
          <p:cNvSpPr txBox="1"/>
          <p:nvPr/>
        </p:nvSpPr>
        <p:spPr>
          <a:xfrm>
            <a:off x="11206017" y="427911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9243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2355135" y="177938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422755" y="456285"/>
            <a:ext cx="2707574" cy="1068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Observation</a:t>
            </a:r>
          </a:p>
        </p:txBody>
      </p:sp>
      <p:sp>
        <p:nvSpPr>
          <p:cNvPr id="14" name="Rectangle 13">
            <a:hlinkClick r:id="rId2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2355135" y="433057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1776542" y="189089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365583" y="375442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1776542" y="444813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FE33D4C-A7AA-097E-6DC2-399D49A87200}"/>
              </a:ext>
            </a:extLst>
          </p:cNvPr>
          <p:cNvSpPr/>
          <p:nvPr/>
        </p:nvSpPr>
        <p:spPr>
          <a:xfrm>
            <a:off x="2355135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6" name="Rectangle 15">
            <a:hlinkClick r:id="rId2"/>
            <a:extLst>
              <a:ext uri="{FF2B5EF4-FFF2-40B4-BE49-F238E27FC236}">
                <a16:creationId xmlns:a16="http://schemas.microsoft.com/office/drawing/2014/main" id="{74806E4F-FE96-F9C6-7522-E95E4D9CEAE0}"/>
              </a:ext>
            </a:extLst>
          </p:cNvPr>
          <p:cNvSpPr/>
          <p:nvPr/>
        </p:nvSpPr>
        <p:spPr>
          <a:xfrm>
            <a:off x="2355135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E268BB5A-442A-7832-5DD8-58A569F00766}"/>
              </a:ext>
            </a:extLst>
          </p:cNvPr>
          <p:cNvSpPr/>
          <p:nvPr/>
        </p:nvSpPr>
        <p:spPr>
          <a:xfrm>
            <a:off x="5754116" y="177938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18" name="Rectangle 17">
            <a:hlinkClick r:id="rId2"/>
            <a:extLst>
              <a:ext uri="{FF2B5EF4-FFF2-40B4-BE49-F238E27FC236}">
                <a16:creationId xmlns:a16="http://schemas.microsoft.com/office/drawing/2014/main" id="{819932A8-C4A6-DB64-8B73-B32794040F1A}"/>
              </a:ext>
            </a:extLst>
          </p:cNvPr>
          <p:cNvSpPr/>
          <p:nvPr/>
        </p:nvSpPr>
        <p:spPr>
          <a:xfrm>
            <a:off x="5754116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AA1625A1-AD31-618C-C96B-4667A30DE5BD}"/>
              </a:ext>
            </a:extLst>
          </p:cNvPr>
          <p:cNvSpPr/>
          <p:nvPr/>
        </p:nvSpPr>
        <p:spPr>
          <a:xfrm>
            <a:off x="5754116" y="433057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1" name="Rectangle 20">
            <a:hlinkClick r:id="rId2"/>
            <a:extLst>
              <a:ext uri="{FF2B5EF4-FFF2-40B4-BE49-F238E27FC236}">
                <a16:creationId xmlns:a16="http://schemas.microsoft.com/office/drawing/2014/main" id="{55257099-28A7-38CB-BAF7-F63F3899676D}"/>
              </a:ext>
            </a:extLst>
          </p:cNvPr>
          <p:cNvSpPr/>
          <p:nvPr/>
        </p:nvSpPr>
        <p:spPr>
          <a:xfrm>
            <a:off x="5754116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hlinkClick r:id="rId2"/>
            <a:extLst>
              <a:ext uri="{FF2B5EF4-FFF2-40B4-BE49-F238E27FC236}">
                <a16:creationId xmlns:a16="http://schemas.microsoft.com/office/drawing/2014/main" id="{E4C35452-3FA8-7309-D962-2506B4321F18}"/>
              </a:ext>
            </a:extLst>
          </p:cNvPr>
          <p:cNvSpPr/>
          <p:nvPr/>
        </p:nvSpPr>
        <p:spPr>
          <a:xfrm>
            <a:off x="9153097" y="18036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4" name="Rectangle 23">
            <a:hlinkClick r:id="rId2"/>
            <a:extLst>
              <a:ext uri="{FF2B5EF4-FFF2-40B4-BE49-F238E27FC236}">
                <a16:creationId xmlns:a16="http://schemas.microsoft.com/office/drawing/2014/main" id="{A03B1FBF-32FE-3C06-C835-40F86FB1ECE9}"/>
              </a:ext>
            </a:extLst>
          </p:cNvPr>
          <p:cNvSpPr/>
          <p:nvPr/>
        </p:nvSpPr>
        <p:spPr>
          <a:xfrm>
            <a:off x="9153097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Accreditation status</a:t>
            </a:r>
          </a:p>
        </p:txBody>
      </p:sp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F85614B9-DDF7-E91B-1E16-25B025EC1385}"/>
              </a:ext>
            </a:extLst>
          </p:cNvPr>
          <p:cNvSpPr/>
          <p:nvPr/>
        </p:nvSpPr>
        <p:spPr>
          <a:xfrm>
            <a:off x="9153097" y="43305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Performer</a:t>
            </a:r>
          </a:p>
        </p:txBody>
      </p:sp>
      <p:sp>
        <p:nvSpPr>
          <p:cNvPr id="26" name="Rectangle 25">
            <a:hlinkClick r:id="rId2"/>
            <a:extLst>
              <a:ext uri="{FF2B5EF4-FFF2-40B4-BE49-F238E27FC236}">
                <a16:creationId xmlns:a16="http://schemas.microsoft.com/office/drawing/2014/main" id="{A4251A8E-78B8-EE84-48F2-850065774E20}"/>
              </a:ext>
            </a:extLst>
          </p:cNvPr>
          <p:cNvSpPr/>
          <p:nvPr/>
        </p:nvSpPr>
        <p:spPr>
          <a:xfrm>
            <a:off x="9153097" y="560617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F209BFC-5F54-4CC9-D4DE-B8C053C8EF6E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1671484" y="1630121"/>
            <a:ext cx="788708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8B9E174-F9B1-1EBD-09FF-920B189FC0D1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1033685" y="2267920"/>
            <a:ext cx="2064306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D87682-3B40-87B2-8A9F-D20AABCDB959}"/>
              </a:ext>
            </a:extLst>
          </p:cNvPr>
          <p:cNvSpPr txBox="1"/>
          <p:nvPr/>
        </p:nvSpPr>
        <p:spPr>
          <a:xfrm>
            <a:off x="1776542" y="3172539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256D94-8234-F394-AD8C-01F6750248C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95886" y="2905719"/>
            <a:ext cx="3339904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36105B4-E44D-99BE-EAD9-00939477ABC7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-241913" y="3543518"/>
            <a:ext cx="4615502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21D525-9F0E-7F95-CB26-80EEFDA22CC3}"/>
              </a:ext>
            </a:extLst>
          </p:cNvPr>
          <p:cNvSpPr txBox="1"/>
          <p:nvPr/>
        </p:nvSpPr>
        <p:spPr>
          <a:xfrm>
            <a:off x="1776542" y="568997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E1C47FD-4B62-62C6-CED1-1EBC89D8F98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30329" y="990675"/>
            <a:ext cx="2623787" cy="1323096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1361FC-B826-34FA-50AB-9DA10129FC8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30329" y="990675"/>
            <a:ext cx="2623787" cy="2598695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29B39C0-7DD9-C785-C03F-35F46B3B81F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130329" y="990675"/>
            <a:ext cx="2623787" cy="3874294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014E44E-2FF1-5651-A646-A06A7BD3B5B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130329" y="990675"/>
            <a:ext cx="2623787" cy="5149891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99BB7D1-6646-476C-4203-13013CB483D5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130329" y="990675"/>
            <a:ext cx="6022768" cy="13473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310DBD9-5F47-3AF8-D1A8-F752A9ABFED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130329" y="990675"/>
            <a:ext cx="6022768" cy="2598695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0489F05-227F-9E7A-3550-F272FB6EC0CB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3130329" y="990675"/>
            <a:ext cx="6022768" cy="38742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4B87AF2-5551-F772-0A4E-A60F893A3EF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130329" y="990675"/>
            <a:ext cx="6022768" cy="5149890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022CB4-526A-1D2B-5ACF-AF673F638A0C}"/>
              </a:ext>
            </a:extLst>
          </p:cNvPr>
          <p:cNvSpPr txBox="1"/>
          <p:nvPr/>
        </p:nvSpPr>
        <p:spPr>
          <a:xfrm>
            <a:off x="5231464" y="1902796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CDB6B-EB1D-88CC-AB76-8E1730BCBE0C}"/>
              </a:ext>
            </a:extLst>
          </p:cNvPr>
          <p:cNvSpPr txBox="1"/>
          <p:nvPr/>
        </p:nvSpPr>
        <p:spPr>
          <a:xfrm>
            <a:off x="8686386" y="191469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127E-4CEA-CB68-06EE-EE0CADD9653A}"/>
              </a:ext>
            </a:extLst>
          </p:cNvPr>
          <p:cNvSpPr txBox="1"/>
          <p:nvPr/>
        </p:nvSpPr>
        <p:spPr>
          <a:xfrm>
            <a:off x="5231464" y="324086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C1E0A2-D0B7-5CFE-9699-775F0B55BF19}"/>
              </a:ext>
            </a:extLst>
          </p:cNvPr>
          <p:cNvSpPr txBox="1"/>
          <p:nvPr/>
        </p:nvSpPr>
        <p:spPr>
          <a:xfrm>
            <a:off x="5215988" y="451645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EADBF1-F892-1861-955F-119C39B451DF}"/>
              </a:ext>
            </a:extLst>
          </p:cNvPr>
          <p:cNvSpPr txBox="1"/>
          <p:nvPr/>
        </p:nvSpPr>
        <p:spPr>
          <a:xfrm>
            <a:off x="5200512" y="579205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23AE70-8DD1-DE29-CDBB-790177C5A2F9}"/>
              </a:ext>
            </a:extLst>
          </p:cNvPr>
          <p:cNvSpPr txBox="1"/>
          <p:nvPr/>
        </p:nvSpPr>
        <p:spPr>
          <a:xfrm>
            <a:off x="8624726" y="323964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4216A8-19B3-17A8-57C0-A9788C974CD8}"/>
              </a:ext>
            </a:extLst>
          </p:cNvPr>
          <p:cNvSpPr txBox="1"/>
          <p:nvPr/>
        </p:nvSpPr>
        <p:spPr>
          <a:xfrm>
            <a:off x="8556579" y="449771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340921-F188-E8E6-45DC-2D1871FC447D}"/>
              </a:ext>
            </a:extLst>
          </p:cNvPr>
          <p:cNvSpPr txBox="1"/>
          <p:nvPr/>
        </p:nvSpPr>
        <p:spPr>
          <a:xfrm>
            <a:off x="8624726" y="575370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493199B-AAA7-992F-C48D-05444D40648B}"/>
              </a:ext>
            </a:extLst>
          </p:cNvPr>
          <p:cNvCxnSpPr>
            <a:cxnSpLocks/>
            <a:stCxn id="12" idx="0"/>
            <a:endCxn id="12" idx="1"/>
          </p:cNvCxnSpPr>
          <p:nvPr/>
        </p:nvCxnSpPr>
        <p:spPr>
          <a:xfrm rot="16200000" flipH="1" flipV="1">
            <a:off x="832454" y="46586"/>
            <a:ext cx="534390" cy="1353787"/>
          </a:xfrm>
          <a:prstGeom prst="bentConnector4">
            <a:avLst>
              <a:gd name="adj1" fmla="val -58622"/>
              <a:gd name="adj2" fmla="val 12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5BFDF21-167D-5511-EE09-B5280E25165B}"/>
              </a:ext>
            </a:extLst>
          </p:cNvPr>
          <p:cNvSpPr txBox="1"/>
          <p:nvPr/>
        </p:nvSpPr>
        <p:spPr>
          <a:xfrm>
            <a:off x="-69330" y="11171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402623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98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Hynek Kruzik</dc:creator>
  <cp:lastModifiedBy>Hynek Kruzik</cp:lastModifiedBy>
  <cp:revision>5</cp:revision>
  <dcterms:created xsi:type="dcterms:W3CDTF">2023-12-28T13:26:51Z</dcterms:created>
  <dcterms:modified xsi:type="dcterms:W3CDTF">2024-01-02T06:45:56Z</dcterms:modified>
</cp:coreProperties>
</file>