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4" r:id="rId3"/>
    <p:sldId id="288" r:id="rId4"/>
    <p:sldId id="285" r:id="rId5"/>
    <p:sldId id="265" r:id="rId6"/>
    <p:sldId id="266" r:id="rId7"/>
    <p:sldId id="274" r:id="rId8"/>
    <p:sldId id="268" r:id="rId9"/>
    <p:sldId id="289" r:id="rId10"/>
    <p:sldId id="273" r:id="rId11"/>
    <p:sldId id="290" r:id="rId12"/>
    <p:sldId id="275" r:id="rId13"/>
    <p:sldId id="258" r:id="rId14"/>
    <p:sldId id="278" r:id="rId15"/>
    <p:sldId id="287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294" autoAdjust="0"/>
  </p:normalViewPr>
  <p:slideViewPr>
    <p:cSldViewPr snapToGrid="0">
      <p:cViewPr varScale="1">
        <p:scale>
          <a:sx n="81" d="100"/>
          <a:sy n="81" d="100"/>
        </p:scale>
        <p:origin x="25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rt, William Michael" userId="d31b9c2a-4767-4de2-9636-fb840d25ccd3" providerId="ADAL" clId="{A68A33EF-C756-4A84-95D1-769E541DE105}"/>
    <pc:docChg chg="modSld sldOrd">
      <pc:chgData name="Short, William Michael" userId="d31b9c2a-4767-4de2-9636-fb840d25ccd3" providerId="ADAL" clId="{A68A33EF-C756-4A84-95D1-769E541DE105}" dt="2020-01-23T12:58:02.119" v="1"/>
      <pc:docMkLst>
        <pc:docMk/>
      </pc:docMkLst>
      <pc:sldChg chg="ord">
        <pc:chgData name="Short, William Michael" userId="d31b9c2a-4767-4de2-9636-fb840d25ccd3" providerId="ADAL" clId="{A68A33EF-C756-4A84-95D1-769E541DE105}" dt="2020-01-23T12:58:02.119" v="1"/>
        <pc:sldMkLst>
          <pc:docMk/>
          <pc:sldMk cId="2959844679" sldId="275"/>
        </pc:sldMkLst>
      </pc:sldChg>
      <pc:sldChg chg="ord">
        <pc:chgData name="Short, William Michael" userId="d31b9c2a-4767-4de2-9636-fb840d25ccd3" providerId="ADAL" clId="{A68A33EF-C756-4A84-95D1-769E541DE105}" dt="2020-01-23T12:58:02.119" v="1"/>
        <pc:sldMkLst>
          <pc:docMk/>
          <pc:sldMk cId="3158222993" sldId="276"/>
        </pc:sldMkLst>
      </pc:sldChg>
    </pc:docChg>
  </pc:docChgLst>
  <pc:docChgLst>
    <pc:chgData name="Short, William Michael" userId="d31b9c2a-4767-4de2-9636-fb840d25ccd3" providerId="ADAL" clId="{22EE2976-F3BD-43F2-BAB2-13F4E12E4CCB}"/>
    <pc:docChg chg="undo custSel addSld modSld">
      <pc:chgData name="Short, William Michael" userId="d31b9c2a-4767-4de2-9636-fb840d25ccd3" providerId="ADAL" clId="{22EE2976-F3BD-43F2-BAB2-13F4E12E4CCB}" dt="2019-06-04T12:08:07.194" v="1486" actId="14100"/>
      <pc:docMkLst>
        <pc:docMk/>
      </pc:docMkLst>
      <pc:sldChg chg="modSp">
        <pc:chgData name="Short, William Michael" userId="d31b9c2a-4767-4de2-9636-fb840d25ccd3" providerId="ADAL" clId="{22EE2976-F3BD-43F2-BAB2-13F4E12E4CCB}" dt="2019-06-04T05:41:22.170" v="284" actId="20577"/>
        <pc:sldMkLst>
          <pc:docMk/>
          <pc:sldMk cId="3250670041" sldId="256"/>
        </pc:sldMkLst>
        <pc:spChg chg="mod">
          <ac:chgData name="Short, William Michael" userId="d31b9c2a-4767-4de2-9636-fb840d25ccd3" providerId="ADAL" clId="{22EE2976-F3BD-43F2-BAB2-13F4E12E4CCB}" dt="2019-06-04T05:41:22.170" v="284" actId="20577"/>
          <ac:spMkLst>
            <pc:docMk/>
            <pc:sldMk cId="3250670041" sldId="256"/>
            <ac:spMk id="4" creationId="{FCE84D08-57CB-4E0E-AF17-5392E7787953}"/>
          </ac:spMkLst>
        </pc:spChg>
      </pc:sldChg>
      <pc:sldChg chg="modSp">
        <pc:chgData name="Short, William Michael" userId="d31b9c2a-4767-4de2-9636-fb840d25ccd3" providerId="ADAL" clId="{22EE2976-F3BD-43F2-BAB2-13F4E12E4CCB}" dt="2019-05-29T09:25:02.223" v="138" actId="20577"/>
        <pc:sldMkLst>
          <pc:docMk/>
          <pc:sldMk cId="1401137450" sldId="258"/>
        </pc:sldMkLst>
        <pc:spChg chg="mod">
          <ac:chgData name="Short, William Michael" userId="d31b9c2a-4767-4de2-9636-fb840d25ccd3" providerId="ADAL" clId="{22EE2976-F3BD-43F2-BAB2-13F4E12E4CCB}" dt="2019-05-29T09:25:02.223" v="138" actId="20577"/>
          <ac:spMkLst>
            <pc:docMk/>
            <pc:sldMk cId="1401137450" sldId="258"/>
            <ac:spMk id="4" creationId="{00000000-0000-0000-0000-000000000000}"/>
          </ac:spMkLst>
        </pc:spChg>
      </pc:sldChg>
      <pc:sldChg chg="modSp">
        <pc:chgData name="Short, William Michael" userId="d31b9c2a-4767-4de2-9636-fb840d25ccd3" providerId="ADAL" clId="{22EE2976-F3BD-43F2-BAB2-13F4E12E4CCB}" dt="2019-06-04T09:11:02.127" v="1346" actId="20577"/>
        <pc:sldMkLst>
          <pc:docMk/>
          <pc:sldMk cId="2771859900" sldId="265"/>
        </pc:sldMkLst>
        <pc:spChg chg="mod">
          <ac:chgData name="Short, William Michael" userId="d31b9c2a-4767-4de2-9636-fb840d25ccd3" providerId="ADAL" clId="{22EE2976-F3BD-43F2-BAB2-13F4E12E4CCB}" dt="2019-06-04T09:11:02.127" v="1346" actId="20577"/>
          <ac:spMkLst>
            <pc:docMk/>
            <pc:sldMk cId="2771859900" sldId="265"/>
            <ac:spMk id="14" creationId="{00000000-0000-0000-0000-000000000000}"/>
          </ac:spMkLst>
        </pc:spChg>
      </pc:sldChg>
      <pc:sldChg chg="delSp modSp">
        <pc:chgData name="Short, William Michael" userId="d31b9c2a-4767-4de2-9636-fb840d25ccd3" providerId="ADAL" clId="{22EE2976-F3BD-43F2-BAB2-13F4E12E4CCB}" dt="2019-06-04T05:43:45.612" v="314" actId="1076"/>
        <pc:sldMkLst>
          <pc:docMk/>
          <pc:sldMk cId="1345761272" sldId="270"/>
        </pc:sldMkLst>
        <pc:spChg chg="mod">
          <ac:chgData name="Short, William Michael" userId="d31b9c2a-4767-4de2-9636-fb840d25ccd3" providerId="ADAL" clId="{22EE2976-F3BD-43F2-BAB2-13F4E12E4CCB}" dt="2019-06-04T05:43:34.687" v="313" actId="403"/>
          <ac:spMkLst>
            <pc:docMk/>
            <pc:sldMk cId="1345761272" sldId="270"/>
            <ac:spMk id="2" creationId="{58506619-DDF0-4C37-B66A-08A57B083571}"/>
          </ac:spMkLst>
        </pc:spChg>
        <pc:spChg chg="del mod">
          <ac:chgData name="Short, William Michael" userId="d31b9c2a-4767-4de2-9636-fb840d25ccd3" providerId="ADAL" clId="{22EE2976-F3BD-43F2-BAB2-13F4E12E4CCB}" dt="2019-06-04T05:43:17.199" v="309" actId="478"/>
          <ac:spMkLst>
            <pc:docMk/>
            <pc:sldMk cId="1345761272" sldId="270"/>
            <ac:spMk id="4" creationId="{C60AD684-29F3-4AC2-9330-36E5162C87A2}"/>
          </ac:spMkLst>
        </pc:spChg>
        <pc:spChg chg="del">
          <ac:chgData name="Short, William Michael" userId="d31b9c2a-4767-4de2-9636-fb840d25ccd3" providerId="ADAL" clId="{22EE2976-F3BD-43F2-BAB2-13F4E12E4CCB}" dt="2019-06-04T05:43:10.780" v="307" actId="478"/>
          <ac:spMkLst>
            <pc:docMk/>
            <pc:sldMk cId="1345761272" sldId="270"/>
            <ac:spMk id="5" creationId="{EAB1F564-5F32-47EA-A7C9-DD924B16384E}"/>
          </ac:spMkLst>
        </pc:spChg>
        <pc:spChg chg="del">
          <ac:chgData name="Short, William Michael" userId="d31b9c2a-4767-4de2-9636-fb840d25ccd3" providerId="ADAL" clId="{22EE2976-F3BD-43F2-BAB2-13F4E12E4CCB}" dt="2019-06-04T05:43:21.890" v="310" actId="478"/>
          <ac:spMkLst>
            <pc:docMk/>
            <pc:sldMk cId="1345761272" sldId="270"/>
            <ac:spMk id="8" creationId="{AFFF9B37-F1A5-432D-A739-89947C6834A5}"/>
          </ac:spMkLst>
        </pc:spChg>
        <pc:spChg chg="del">
          <ac:chgData name="Short, William Michael" userId="d31b9c2a-4767-4de2-9636-fb840d25ccd3" providerId="ADAL" clId="{22EE2976-F3BD-43F2-BAB2-13F4E12E4CCB}" dt="2019-06-04T05:43:25.187" v="311" actId="478"/>
          <ac:spMkLst>
            <pc:docMk/>
            <pc:sldMk cId="1345761272" sldId="270"/>
            <ac:spMk id="9" creationId="{52341670-D563-4FD4-9F0D-D8F63BB33E96}"/>
          </ac:spMkLst>
        </pc:spChg>
        <pc:spChg chg="del">
          <ac:chgData name="Short, William Michael" userId="d31b9c2a-4767-4de2-9636-fb840d25ccd3" providerId="ADAL" clId="{22EE2976-F3BD-43F2-BAB2-13F4E12E4CCB}" dt="2019-06-04T05:43:08.226" v="306" actId="478"/>
          <ac:spMkLst>
            <pc:docMk/>
            <pc:sldMk cId="1345761272" sldId="270"/>
            <ac:spMk id="10" creationId="{32708F44-8318-48C2-A560-36A2FAA1C339}"/>
          </ac:spMkLst>
        </pc:spChg>
        <pc:picChg chg="mod">
          <ac:chgData name="Short, William Michael" userId="d31b9c2a-4767-4de2-9636-fb840d25ccd3" providerId="ADAL" clId="{22EE2976-F3BD-43F2-BAB2-13F4E12E4CCB}" dt="2019-06-04T05:43:45.612" v="314" actId="1076"/>
          <ac:picMkLst>
            <pc:docMk/>
            <pc:sldMk cId="1345761272" sldId="270"/>
            <ac:picMk id="3074" creationId="{C5605AD4-0FBB-4D4F-B305-FF2F51657C16}"/>
          </ac:picMkLst>
        </pc:picChg>
        <pc:cxnChg chg="del">
          <ac:chgData name="Short, William Michael" userId="d31b9c2a-4767-4de2-9636-fb840d25ccd3" providerId="ADAL" clId="{22EE2976-F3BD-43F2-BAB2-13F4E12E4CCB}" dt="2019-06-04T05:43:08.226" v="306" actId="478"/>
          <ac:cxnSpMkLst>
            <pc:docMk/>
            <pc:sldMk cId="1345761272" sldId="270"/>
            <ac:cxnSpMk id="7" creationId="{0FC682DE-08E2-4CE3-B98F-744AEB8A7D85}"/>
          </ac:cxnSpMkLst>
        </pc:cxnChg>
        <pc:cxnChg chg="del mod">
          <ac:chgData name="Short, William Michael" userId="d31b9c2a-4767-4de2-9636-fb840d25ccd3" providerId="ADAL" clId="{22EE2976-F3BD-43F2-BAB2-13F4E12E4CCB}" dt="2019-06-04T05:43:08.226" v="306" actId="478"/>
          <ac:cxnSpMkLst>
            <pc:docMk/>
            <pc:sldMk cId="1345761272" sldId="270"/>
            <ac:cxnSpMk id="12" creationId="{348A895F-4CD6-4E39-8BAB-A4299754912C}"/>
          </ac:cxnSpMkLst>
        </pc:cxnChg>
        <pc:cxnChg chg="del">
          <ac:chgData name="Short, William Michael" userId="d31b9c2a-4767-4de2-9636-fb840d25ccd3" providerId="ADAL" clId="{22EE2976-F3BD-43F2-BAB2-13F4E12E4CCB}" dt="2019-06-04T05:43:08.226" v="306" actId="478"/>
          <ac:cxnSpMkLst>
            <pc:docMk/>
            <pc:sldMk cId="1345761272" sldId="270"/>
            <ac:cxnSpMk id="15" creationId="{6551A67E-EF1B-47F0-A34A-F797AFC90DC3}"/>
          </ac:cxnSpMkLst>
        </pc:cxnChg>
        <pc:cxnChg chg="del mod">
          <ac:chgData name="Short, William Michael" userId="d31b9c2a-4767-4de2-9636-fb840d25ccd3" providerId="ADAL" clId="{22EE2976-F3BD-43F2-BAB2-13F4E12E4CCB}" dt="2019-06-04T05:43:08.226" v="306" actId="478"/>
          <ac:cxnSpMkLst>
            <pc:docMk/>
            <pc:sldMk cId="1345761272" sldId="270"/>
            <ac:cxnSpMk id="17" creationId="{6773CB87-AF75-4872-BD44-75FE014FAA8C}"/>
          </ac:cxnSpMkLst>
        </pc:cxnChg>
      </pc:sldChg>
      <pc:sldChg chg="modSp">
        <pc:chgData name="Short, William Michael" userId="d31b9c2a-4767-4de2-9636-fb840d25ccd3" providerId="ADAL" clId="{22EE2976-F3BD-43F2-BAB2-13F4E12E4CCB}" dt="2019-06-04T05:44:15.089" v="330" actId="20577"/>
        <pc:sldMkLst>
          <pc:docMk/>
          <pc:sldMk cId="1253982931" sldId="272"/>
        </pc:sldMkLst>
        <pc:spChg chg="mod">
          <ac:chgData name="Short, William Michael" userId="d31b9c2a-4767-4de2-9636-fb840d25ccd3" providerId="ADAL" clId="{22EE2976-F3BD-43F2-BAB2-13F4E12E4CCB}" dt="2019-06-04T05:44:15.089" v="330" actId="20577"/>
          <ac:spMkLst>
            <pc:docMk/>
            <pc:sldMk cId="1253982931" sldId="272"/>
            <ac:spMk id="2" creationId="{58506619-DDF0-4C37-B66A-08A57B083571}"/>
          </ac:spMkLst>
        </pc:spChg>
      </pc:sldChg>
      <pc:sldChg chg="modSp">
        <pc:chgData name="Short, William Michael" userId="d31b9c2a-4767-4de2-9636-fb840d25ccd3" providerId="ADAL" clId="{22EE2976-F3BD-43F2-BAB2-13F4E12E4CCB}" dt="2019-06-04T05:45:46.373" v="452" actId="20577"/>
        <pc:sldMkLst>
          <pc:docMk/>
          <pc:sldMk cId="3009433308" sldId="273"/>
        </pc:sldMkLst>
        <pc:spChg chg="mod">
          <ac:chgData name="Short, William Michael" userId="d31b9c2a-4767-4de2-9636-fb840d25ccd3" providerId="ADAL" clId="{22EE2976-F3BD-43F2-BAB2-13F4E12E4CCB}" dt="2019-06-04T05:45:46.373" v="452" actId="20577"/>
          <ac:spMkLst>
            <pc:docMk/>
            <pc:sldMk cId="3009433308" sldId="273"/>
            <ac:spMk id="2" creationId="{58506619-DDF0-4C37-B66A-08A57B083571}"/>
          </ac:spMkLst>
        </pc:spChg>
      </pc:sldChg>
      <pc:sldChg chg="modSp add">
        <pc:chgData name="Short, William Michael" userId="d31b9c2a-4767-4de2-9636-fb840d25ccd3" providerId="ADAL" clId="{22EE2976-F3BD-43F2-BAB2-13F4E12E4CCB}" dt="2019-06-04T05:55:34.579" v="742" actId="20577"/>
        <pc:sldMkLst>
          <pc:docMk/>
          <pc:sldMk cId="1781138996" sldId="274"/>
        </pc:sldMkLst>
        <pc:spChg chg="mod">
          <ac:chgData name="Short, William Michael" userId="d31b9c2a-4767-4de2-9636-fb840d25ccd3" providerId="ADAL" clId="{22EE2976-F3BD-43F2-BAB2-13F4E12E4CCB}" dt="2019-06-04T05:55:34.579" v="742" actId="20577"/>
          <ac:spMkLst>
            <pc:docMk/>
            <pc:sldMk cId="1781138996" sldId="274"/>
            <ac:spMk id="2" creationId="{9F1A4272-B0B6-40C0-81A2-379EC40078F1}"/>
          </ac:spMkLst>
        </pc:spChg>
        <pc:spChg chg="mod">
          <ac:chgData name="Short, William Michael" userId="d31b9c2a-4767-4de2-9636-fb840d25ccd3" providerId="ADAL" clId="{22EE2976-F3BD-43F2-BAB2-13F4E12E4CCB}" dt="2019-06-04T05:55:19.964" v="713" actId="255"/>
          <ac:spMkLst>
            <pc:docMk/>
            <pc:sldMk cId="1781138996" sldId="274"/>
            <ac:spMk id="3" creationId="{104A400E-D60F-4887-B8E0-6BA0C9D216B1}"/>
          </ac:spMkLst>
        </pc:spChg>
      </pc:sldChg>
      <pc:sldChg chg="addSp delSp modSp add">
        <pc:chgData name="Short, William Michael" userId="d31b9c2a-4767-4de2-9636-fb840d25ccd3" providerId="ADAL" clId="{22EE2976-F3BD-43F2-BAB2-13F4E12E4CCB}" dt="2019-06-04T06:16:14.115" v="1320" actId="14100"/>
        <pc:sldMkLst>
          <pc:docMk/>
          <pc:sldMk cId="2959844679" sldId="275"/>
        </pc:sldMkLst>
        <pc:spChg chg="mod">
          <ac:chgData name="Short, William Michael" userId="d31b9c2a-4767-4de2-9636-fb840d25ccd3" providerId="ADAL" clId="{22EE2976-F3BD-43F2-BAB2-13F4E12E4CCB}" dt="2019-06-04T06:16:06.101" v="1318" actId="20577"/>
          <ac:spMkLst>
            <pc:docMk/>
            <pc:sldMk cId="2959844679" sldId="275"/>
            <ac:spMk id="2" creationId="{58506619-DDF0-4C37-B66A-08A57B083571}"/>
          </ac:spMkLst>
        </pc:spChg>
        <pc:spChg chg="mod">
          <ac:chgData name="Short, William Michael" userId="d31b9c2a-4767-4de2-9636-fb840d25ccd3" providerId="ADAL" clId="{22EE2976-F3BD-43F2-BAB2-13F4E12E4CCB}" dt="2019-06-04T05:58:32.123" v="753" actId="20577"/>
          <ac:spMkLst>
            <pc:docMk/>
            <pc:sldMk cId="2959844679" sldId="275"/>
            <ac:spMk id="13" creationId="{00000000-0000-0000-0000-000000000000}"/>
          </ac:spMkLst>
        </pc:spChg>
        <pc:cxnChg chg="add mod">
          <ac:chgData name="Short, William Michael" userId="d31b9c2a-4767-4de2-9636-fb840d25ccd3" providerId="ADAL" clId="{22EE2976-F3BD-43F2-BAB2-13F4E12E4CCB}" dt="2019-06-04T06:12:56.252" v="1143" actId="14100"/>
          <ac:cxnSpMkLst>
            <pc:docMk/>
            <pc:sldMk cId="2959844679" sldId="275"/>
            <ac:cxnSpMk id="4" creationId="{B6ECBDB0-8B21-400C-9B22-E4E58902DFCE}"/>
          </ac:cxnSpMkLst>
        </pc:cxnChg>
        <pc:cxnChg chg="add mod">
          <ac:chgData name="Short, William Michael" userId="d31b9c2a-4767-4de2-9636-fb840d25ccd3" providerId="ADAL" clId="{22EE2976-F3BD-43F2-BAB2-13F4E12E4CCB}" dt="2019-06-04T06:14:40.682" v="1216" actId="14100"/>
          <ac:cxnSpMkLst>
            <pc:docMk/>
            <pc:sldMk cId="2959844679" sldId="275"/>
            <ac:cxnSpMk id="6" creationId="{B4667657-EBE5-4CCE-8726-1B62961EA3B8}"/>
          </ac:cxnSpMkLst>
        </pc:cxnChg>
        <pc:cxnChg chg="add mod">
          <ac:chgData name="Short, William Michael" userId="d31b9c2a-4767-4de2-9636-fb840d25ccd3" providerId="ADAL" clId="{22EE2976-F3BD-43F2-BAB2-13F4E12E4CCB}" dt="2019-06-04T06:16:11.515" v="1319" actId="14100"/>
          <ac:cxnSpMkLst>
            <pc:docMk/>
            <pc:sldMk cId="2959844679" sldId="275"/>
            <ac:cxnSpMk id="7" creationId="{48B5A2DD-AA0B-495C-A257-075883725551}"/>
          </ac:cxnSpMkLst>
        </pc:cxnChg>
        <pc:cxnChg chg="add mod">
          <ac:chgData name="Short, William Michael" userId="d31b9c2a-4767-4de2-9636-fb840d25ccd3" providerId="ADAL" clId="{22EE2976-F3BD-43F2-BAB2-13F4E12E4CCB}" dt="2019-06-04T06:12:59.570" v="1144" actId="14100"/>
          <ac:cxnSpMkLst>
            <pc:docMk/>
            <pc:sldMk cId="2959844679" sldId="275"/>
            <ac:cxnSpMk id="8" creationId="{2209AC06-48E4-4C7A-896A-3498D6D18FC8}"/>
          </ac:cxnSpMkLst>
        </pc:cxnChg>
        <pc:cxnChg chg="add mod">
          <ac:chgData name="Short, William Michael" userId="d31b9c2a-4767-4de2-9636-fb840d25ccd3" providerId="ADAL" clId="{22EE2976-F3BD-43F2-BAB2-13F4E12E4CCB}" dt="2019-06-04T06:14:20.001" v="1197" actId="14100"/>
          <ac:cxnSpMkLst>
            <pc:docMk/>
            <pc:sldMk cId="2959844679" sldId="275"/>
            <ac:cxnSpMk id="9" creationId="{07F86645-D46F-4DF9-94BF-06A824DFA808}"/>
          </ac:cxnSpMkLst>
        </pc:cxnChg>
        <pc:cxnChg chg="add del mod">
          <ac:chgData name="Short, William Michael" userId="d31b9c2a-4767-4de2-9636-fb840d25ccd3" providerId="ADAL" clId="{22EE2976-F3BD-43F2-BAB2-13F4E12E4CCB}" dt="2019-06-04T06:07:07.214" v="963" actId="478"/>
          <ac:cxnSpMkLst>
            <pc:docMk/>
            <pc:sldMk cId="2959844679" sldId="275"/>
            <ac:cxnSpMk id="10" creationId="{003CBD9A-B767-4E8F-B34F-A2FBEAA6AF46}"/>
          </ac:cxnSpMkLst>
        </pc:cxnChg>
        <pc:cxnChg chg="add mod">
          <ac:chgData name="Short, William Michael" userId="d31b9c2a-4767-4de2-9636-fb840d25ccd3" providerId="ADAL" clId="{22EE2976-F3BD-43F2-BAB2-13F4E12E4CCB}" dt="2019-06-04T06:16:14.115" v="1320" actId="14100"/>
          <ac:cxnSpMkLst>
            <pc:docMk/>
            <pc:sldMk cId="2959844679" sldId="275"/>
            <ac:cxnSpMk id="17" creationId="{F260C3E2-0B4C-4941-A0B7-BD0888BC31DF}"/>
          </ac:cxnSpMkLst>
        </pc:cxnChg>
      </pc:sldChg>
      <pc:sldChg chg="addSp delSp modSp add">
        <pc:chgData name="Short, William Michael" userId="d31b9c2a-4767-4de2-9636-fb840d25ccd3" providerId="ADAL" clId="{22EE2976-F3BD-43F2-BAB2-13F4E12E4CCB}" dt="2019-06-04T12:08:07.194" v="1486" actId="14100"/>
        <pc:sldMkLst>
          <pc:docMk/>
          <pc:sldMk cId="3158222993" sldId="276"/>
        </pc:sldMkLst>
        <pc:spChg chg="mod">
          <ac:chgData name="Short, William Michael" userId="d31b9c2a-4767-4de2-9636-fb840d25ccd3" providerId="ADAL" clId="{22EE2976-F3BD-43F2-BAB2-13F4E12E4CCB}" dt="2019-06-04T12:08:03.778" v="1485" actId="20577"/>
          <ac:spMkLst>
            <pc:docMk/>
            <pc:sldMk cId="3158222993" sldId="276"/>
            <ac:spMk id="2" creationId="{58506619-DDF0-4C37-B66A-08A57B083571}"/>
          </ac:spMkLst>
        </pc:spChg>
        <pc:spChg chg="add del">
          <ac:chgData name="Short, William Michael" userId="d31b9c2a-4767-4de2-9636-fb840d25ccd3" providerId="ADAL" clId="{22EE2976-F3BD-43F2-BAB2-13F4E12E4CCB}" dt="2019-06-04T12:06:01.843" v="1423"/>
          <ac:spMkLst>
            <pc:docMk/>
            <pc:sldMk cId="3158222993" sldId="276"/>
            <ac:spMk id="3" creationId="{ABC4E5A8-21EA-45A7-A58D-BC4C79FEEE06}"/>
          </ac:spMkLst>
        </pc:spChg>
        <pc:spChg chg="add del">
          <ac:chgData name="Short, William Michael" userId="d31b9c2a-4767-4de2-9636-fb840d25ccd3" providerId="ADAL" clId="{22EE2976-F3BD-43F2-BAB2-13F4E12E4CCB}" dt="2019-06-04T12:06:03.341" v="1425"/>
          <ac:spMkLst>
            <pc:docMk/>
            <pc:sldMk cId="3158222993" sldId="276"/>
            <ac:spMk id="5" creationId="{A74A7C7F-3C7B-468D-8E9D-280455EC8A24}"/>
          </ac:spMkLst>
        </pc:spChg>
        <pc:spChg chg="add del">
          <ac:chgData name="Short, William Michael" userId="d31b9c2a-4767-4de2-9636-fb840d25ccd3" providerId="ADAL" clId="{22EE2976-F3BD-43F2-BAB2-13F4E12E4CCB}" dt="2019-06-04T12:06:29.923" v="1439"/>
          <ac:spMkLst>
            <pc:docMk/>
            <pc:sldMk cId="3158222993" sldId="276"/>
            <ac:spMk id="10" creationId="{E6F2F3C2-3CC2-4725-8EA7-E5FE27E0EBBC}"/>
          </ac:spMkLst>
        </pc:spChg>
        <pc:spChg chg="add del">
          <ac:chgData name="Short, William Michael" userId="d31b9c2a-4767-4de2-9636-fb840d25ccd3" providerId="ADAL" clId="{22EE2976-F3BD-43F2-BAB2-13F4E12E4CCB}" dt="2019-06-04T12:07:36.802" v="1473"/>
          <ac:spMkLst>
            <pc:docMk/>
            <pc:sldMk cId="3158222993" sldId="276"/>
            <ac:spMk id="15" creationId="{3B452E2D-CD01-47AE-A5AD-78BF0A8279B7}"/>
          </ac:spMkLst>
        </pc:spChg>
        <pc:spChg chg="add del">
          <ac:chgData name="Short, William Michael" userId="d31b9c2a-4767-4de2-9636-fb840d25ccd3" providerId="ADAL" clId="{22EE2976-F3BD-43F2-BAB2-13F4E12E4CCB}" dt="2019-06-04T12:07:54.371" v="1479"/>
          <ac:spMkLst>
            <pc:docMk/>
            <pc:sldMk cId="3158222993" sldId="276"/>
            <ac:spMk id="16" creationId="{B8707BCE-A13D-4B0F-91D4-97DA0AF5EC50}"/>
          </ac:spMkLst>
        </pc:spChg>
        <pc:spChg chg="add del">
          <ac:chgData name="Short, William Michael" userId="d31b9c2a-4767-4de2-9636-fb840d25ccd3" providerId="ADAL" clId="{22EE2976-F3BD-43F2-BAB2-13F4E12E4CCB}" dt="2019-06-04T12:07:58.536" v="1481"/>
          <ac:spMkLst>
            <pc:docMk/>
            <pc:sldMk cId="3158222993" sldId="276"/>
            <ac:spMk id="18" creationId="{7F11C1C0-5399-44EC-8C62-4AC970C1C191}"/>
          </ac:spMkLst>
        </pc:spChg>
        <pc:cxnChg chg="del">
          <ac:chgData name="Short, William Michael" userId="d31b9c2a-4767-4de2-9636-fb840d25ccd3" providerId="ADAL" clId="{22EE2976-F3BD-43F2-BAB2-13F4E12E4CCB}" dt="2019-06-04T12:04:41.763" v="1418" actId="478"/>
          <ac:cxnSpMkLst>
            <pc:docMk/>
            <pc:sldMk cId="3158222993" sldId="276"/>
            <ac:cxnSpMk id="4" creationId="{B6ECBDB0-8B21-400C-9B22-E4E58902DFCE}"/>
          </ac:cxnSpMkLst>
        </pc:cxnChg>
        <pc:cxnChg chg="del">
          <ac:chgData name="Short, William Michael" userId="d31b9c2a-4767-4de2-9636-fb840d25ccd3" providerId="ADAL" clId="{22EE2976-F3BD-43F2-BAB2-13F4E12E4CCB}" dt="2019-06-04T12:04:49.953" v="1419" actId="478"/>
          <ac:cxnSpMkLst>
            <pc:docMk/>
            <pc:sldMk cId="3158222993" sldId="276"/>
            <ac:cxnSpMk id="6" creationId="{B4667657-EBE5-4CCE-8726-1B62961EA3B8}"/>
          </ac:cxnSpMkLst>
        </pc:cxnChg>
        <pc:cxnChg chg="del">
          <ac:chgData name="Short, William Michael" userId="d31b9c2a-4767-4de2-9636-fb840d25ccd3" providerId="ADAL" clId="{22EE2976-F3BD-43F2-BAB2-13F4E12E4CCB}" dt="2019-06-04T12:04:49.953" v="1419" actId="478"/>
          <ac:cxnSpMkLst>
            <pc:docMk/>
            <pc:sldMk cId="3158222993" sldId="276"/>
            <ac:cxnSpMk id="7" creationId="{48B5A2DD-AA0B-495C-A257-075883725551}"/>
          </ac:cxnSpMkLst>
        </pc:cxnChg>
        <pc:cxnChg chg="del">
          <ac:chgData name="Short, William Michael" userId="d31b9c2a-4767-4de2-9636-fb840d25ccd3" providerId="ADAL" clId="{22EE2976-F3BD-43F2-BAB2-13F4E12E4CCB}" dt="2019-06-04T12:04:49.953" v="1419" actId="478"/>
          <ac:cxnSpMkLst>
            <pc:docMk/>
            <pc:sldMk cId="3158222993" sldId="276"/>
            <ac:cxnSpMk id="8" creationId="{2209AC06-48E4-4C7A-896A-3498D6D18FC8}"/>
          </ac:cxnSpMkLst>
        </pc:cxnChg>
        <pc:cxnChg chg="mod">
          <ac:chgData name="Short, William Michael" userId="d31b9c2a-4767-4de2-9636-fb840d25ccd3" providerId="ADAL" clId="{22EE2976-F3BD-43F2-BAB2-13F4E12E4CCB}" dt="2019-06-04T12:07:00.751" v="1451" actId="14100"/>
          <ac:cxnSpMkLst>
            <pc:docMk/>
            <pc:sldMk cId="3158222993" sldId="276"/>
            <ac:cxnSpMk id="9" creationId="{07F86645-D46F-4DF9-94BF-06A824DFA808}"/>
          </ac:cxnSpMkLst>
        </pc:cxnChg>
        <pc:cxnChg chg="mod">
          <ac:chgData name="Short, William Michael" userId="d31b9c2a-4767-4de2-9636-fb840d25ccd3" providerId="ADAL" clId="{22EE2976-F3BD-43F2-BAB2-13F4E12E4CCB}" dt="2019-06-04T12:08:07.194" v="1486" actId="14100"/>
          <ac:cxnSpMkLst>
            <pc:docMk/>
            <pc:sldMk cId="3158222993" sldId="276"/>
            <ac:cxnSpMk id="17" creationId="{F260C3E2-0B4C-4941-A0B7-BD0888BC31D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image" Target="../media/image48.svg"/><Relationship Id="rId16" Type="http://schemas.openxmlformats.org/officeDocument/2006/relationships/image" Target="../media/image62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hyperlink" Target="https://mybinder.org/v2/gh/cylleneus/cylleneus/master?filepath=notebooks/translation_alignments.ipynb" TargetMode="External"/><Relationship Id="rId1" Type="http://schemas.openxmlformats.org/officeDocument/2006/relationships/hyperlink" Target="https://mybinder.org/v2/gh/cylleneus/cylleneus/master?filepath=notebooks/intertextuality_demo.ipynb" TargetMode="Externa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25.png"/><Relationship Id="rId6" Type="http://schemas.openxmlformats.org/officeDocument/2006/relationships/image" Target="../media/image18.sv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34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image" Target="../media/image48.svg"/><Relationship Id="rId16" Type="http://schemas.openxmlformats.org/officeDocument/2006/relationships/image" Target="../media/image62.svg"/><Relationship Id="rId1" Type="http://schemas.openxmlformats.org/officeDocument/2006/relationships/image" Target="../media/image65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67.png"/><Relationship Id="rId15" Type="http://schemas.openxmlformats.org/officeDocument/2006/relationships/image" Target="../media/image6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69.png"/><Relationship Id="rId14" Type="http://schemas.openxmlformats.org/officeDocument/2006/relationships/image" Target="../media/image6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cylleneus/cylleneus/master?filepath=notebooks/translation_alignments.ipynb" TargetMode="External"/><Relationship Id="rId3" Type="http://schemas.openxmlformats.org/officeDocument/2006/relationships/image" Target="../media/image79.png"/><Relationship Id="rId7" Type="http://schemas.openxmlformats.org/officeDocument/2006/relationships/image" Target="../media/image75.svg"/><Relationship Id="rId2" Type="http://schemas.openxmlformats.org/officeDocument/2006/relationships/image" Target="../media/image71.svg"/><Relationship Id="rId1" Type="http://schemas.openxmlformats.org/officeDocument/2006/relationships/image" Target="../media/image78.png"/><Relationship Id="rId6" Type="http://schemas.openxmlformats.org/officeDocument/2006/relationships/image" Target="../media/image80.png"/><Relationship Id="rId5" Type="http://schemas.openxmlformats.org/officeDocument/2006/relationships/hyperlink" Target="https://mybinder.org/v2/gh/cylleneus/cylleneus/master?filepath=notebooks/intertextuality_demo.ipynb" TargetMode="External"/><Relationship Id="rId10" Type="http://schemas.openxmlformats.org/officeDocument/2006/relationships/image" Target="../media/image77.svg"/><Relationship Id="rId4" Type="http://schemas.openxmlformats.org/officeDocument/2006/relationships/image" Target="../media/image73.svg"/><Relationship Id="rId9" Type="http://schemas.openxmlformats.org/officeDocument/2006/relationships/image" Target="../media/image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40AF6-1C7F-477A-9706-004C90089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196466-56C2-4CA8-8FB4-FC66F1C82890}">
      <dgm:prSet custT="1"/>
      <dgm:spPr/>
      <dgm:t>
        <a:bodyPr/>
        <a:lstStyle/>
        <a:p>
          <a:r>
            <a:rPr lang="en-GB" sz="1800" dirty="0"/>
            <a:t>a full-featured and easily extensible open-source search engine library written in Python</a:t>
          </a:r>
          <a:endParaRPr lang="en-US" sz="1800" dirty="0"/>
        </a:p>
      </dgm:t>
    </dgm:pt>
    <dgm:pt modelId="{4C2EFBDE-9CB1-4A15-91DB-4DAA2A99ED52}" type="parTrans" cxnId="{44B5A35B-9CAA-4A5F-9FAD-9472BFB1355D}">
      <dgm:prSet/>
      <dgm:spPr/>
      <dgm:t>
        <a:bodyPr/>
        <a:lstStyle/>
        <a:p>
          <a:endParaRPr lang="en-US"/>
        </a:p>
      </dgm:t>
    </dgm:pt>
    <dgm:pt modelId="{51D7B9E7-8333-41A5-8407-8BB716ED928C}" type="sibTrans" cxnId="{44B5A35B-9CAA-4A5F-9FAD-9472BFB1355D}">
      <dgm:prSet/>
      <dgm:spPr/>
      <dgm:t>
        <a:bodyPr/>
        <a:lstStyle/>
        <a:p>
          <a:endParaRPr lang="en-US"/>
        </a:p>
      </dgm:t>
    </dgm:pt>
    <dgm:pt modelId="{C6FE5144-5EED-4ECC-BA90-C189C7CC896F}">
      <dgm:prSet custT="1"/>
      <dgm:spPr/>
      <dgm:t>
        <a:bodyPr/>
        <a:lstStyle/>
        <a:p>
          <a:r>
            <a:rPr lang="en-GB" sz="1800" dirty="0"/>
            <a:t>enables texts to be searched on the basis of their semantic as well as morphosyntactic properties</a:t>
          </a:r>
          <a:endParaRPr lang="en-US" sz="1800" dirty="0"/>
        </a:p>
      </dgm:t>
    </dgm:pt>
    <dgm:pt modelId="{E59E19DC-A285-49B4-AED2-2134E1A78C10}" type="parTrans" cxnId="{E6CC43CF-76E8-4229-8A51-465FDD196C79}">
      <dgm:prSet/>
      <dgm:spPr/>
      <dgm:t>
        <a:bodyPr/>
        <a:lstStyle/>
        <a:p>
          <a:endParaRPr lang="en-US"/>
        </a:p>
      </dgm:t>
    </dgm:pt>
    <dgm:pt modelId="{6A62DCF7-8274-4A30-9BCB-AC8BFF7DF6CF}" type="sibTrans" cxnId="{E6CC43CF-76E8-4229-8A51-465FDD196C79}">
      <dgm:prSet/>
      <dgm:spPr/>
      <dgm:t>
        <a:bodyPr/>
        <a:lstStyle/>
        <a:p>
          <a:endParaRPr lang="en-US"/>
        </a:p>
      </dgm:t>
    </dgm:pt>
    <dgm:pt modelId="{F49CDDB4-B93A-4ADE-A301-8285DCD22409}">
      <dgm:prSet custT="1"/>
      <dgm:spPr/>
      <dgm:t>
        <a:bodyPr/>
        <a:lstStyle/>
        <a:p>
          <a:r>
            <a:rPr lang="en-GB" sz="1800" dirty="0"/>
            <a:t>takes advantage of rich data from the Sanskrit, Greek, and Latin </a:t>
          </a:r>
          <a:r>
            <a:rPr lang="en-GB" sz="1800" dirty="0" err="1"/>
            <a:t>WordNets</a:t>
          </a:r>
          <a:endParaRPr lang="en-US" sz="1800" dirty="0"/>
        </a:p>
      </dgm:t>
    </dgm:pt>
    <dgm:pt modelId="{55487756-AEBB-41C2-87DF-301B39B6E503}" type="parTrans" cxnId="{BC7C3DDC-4962-4565-8C53-E2406F5AB2F1}">
      <dgm:prSet/>
      <dgm:spPr/>
      <dgm:t>
        <a:bodyPr/>
        <a:lstStyle/>
        <a:p>
          <a:endParaRPr lang="en-US"/>
        </a:p>
      </dgm:t>
    </dgm:pt>
    <dgm:pt modelId="{1EA3279E-745E-4B4A-8F07-36F807B1CFB8}" type="sibTrans" cxnId="{BC7C3DDC-4962-4565-8C53-E2406F5AB2F1}">
      <dgm:prSet/>
      <dgm:spPr/>
      <dgm:t>
        <a:bodyPr/>
        <a:lstStyle/>
        <a:p>
          <a:endParaRPr lang="en-US"/>
        </a:p>
      </dgm:t>
    </dgm:pt>
    <dgm:pt modelId="{E4EF2710-DFB7-4115-A76E-74B99076E56E}">
      <dgm:prSet custT="1"/>
      <dgm:spPr/>
      <dgm:t>
        <a:bodyPr/>
        <a:lstStyle/>
        <a:p>
          <a:r>
            <a:rPr lang="en-GB" sz="1800" dirty="0"/>
            <a:t>easily integrates with all corpus types, from plain-text corpora to treebanks</a:t>
          </a:r>
          <a:endParaRPr lang="en-US" sz="1800" dirty="0"/>
        </a:p>
      </dgm:t>
    </dgm:pt>
    <dgm:pt modelId="{2E8BF043-0151-48B4-BD2D-0BDE882CDEF3}" type="parTrans" cxnId="{610B97AC-E658-44A6-B350-C4320D1BBFB5}">
      <dgm:prSet/>
      <dgm:spPr/>
      <dgm:t>
        <a:bodyPr/>
        <a:lstStyle/>
        <a:p>
          <a:endParaRPr lang="en-US"/>
        </a:p>
      </dgm:t>
    </dgm:pt>
    <dgm:pt modelId="{C6F27635-2D00-43D3-B5E8-37CA308ABAE0}" type="sibTrans" cxnId="{610B97AC-E658-44A6-B350-C4320D1BBFB5}">
      <dgm:prSet/>
      <dgm:spPr/>
      <dgm:t>
        <a:bodyPr/>
        <a:lstStyle/>
        <a:p>
          <a:endParaRPr lang="en-US"/>
        </a:p>
      </dgm:t>
    </dgm:pt>
    <dgm:pt modelId="{52A18595-18FE-4D6E-B828-AB68E640B640}" type="pres">
      <dgm:prSet presAssocID="{9F140AF6-1C7F-477A-9706-004C90089970}" presName="root" presStyleCnt="0">
        <dgm:presLayoutVars>
          <dgm:dir/>
          <dgm:resizeHandles val="exact"/>
        </dgm:presLayoutVars>
      </dgm:prSet>
      <dgm:spPr/>
    </dgm:pt>
    <dgm:pt modelId="{C7825283-4836-4E68-B235-FDCC875EA3A5}" type="pres">
      <dgm:prSet presAssocID="{09196466-56C2-4CA8-8FB4-FC66F1C82890}" presName="compNode" presStyleCnt="0"/>
      <dgm:spPr/>
    </dgm:pt>
    <dgm:pt modelId="{2CEA5C5C-FA0E-4061-BB39-8645CAD30359}" type="pres">
      <dgm:prSet presAssocID="{09196466-56C2-4CA8-8FB4-FC66F1C828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09E7BC-0D00-4D6A-BBED-452C4860E4D6}" type="pres">
      <dgm:prSet presAssocID="{09196466-56C2-4CA8-8FB4-FC66F1C82890}" presName="spaceRect" presStyleCnt="0"/>
      <dgm:spPr/>
    </dgm:pt>
    <dgm:pt modelId="{C6178736-27BA-447D-8A63-558430FE64CA}" type="pres">
      <dgm:prSet presAssocID="{09196466-56C2-4CA8-8FB4-FC66F1C82890}" presName="textRect" presStyleLbl="revTx" presStyleIdx="0" presStyleCnt="4">
        <dgm:presLayoutVars>
          <dgm:chMax val="1"/>
          <dgm:chPref val="1"/>
        </dgm:presLayoutVars>
      </dgm:prSet>
      <dgm:spPr/>
    </dgm:pt>
    <dgm:pt modelId="{6C4DBCEE-971D-466B-8FBD-BA9E7457B92C}" type="pres">
      <dgm:prSet presAssocID="{51D7B9E7-8333-41A5-8407-8BB716ED928C}" presName="sibTrans" presStyleCnt="0"/>
      <dgm:spPr/>
    </dgm:pt>
    <dgm:pt modelId="{EB936D33-33CC-4744-91AC-C85B7823194A}" type="pres">
      <dgm:prSet presAssocID="{C6FE5144-5EED-4ECC-BA90-C189C7CC896F}" presName="compNode" presStyleCnt="0"/>
      <dgm:spPr/>
    </dgm:pt>
    <dgm:pt modelId="{63583C0B-5B23-4751-991E-B67EDFB4A118}" type="pres">
      <dgm:prSet presAssocID="{C6FE5144-5EED-4ECC-BA90-C189C7CC89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B219D84-EDCA-4DFF-9338-95BA4E2AC9EE}" type="pres">
      <dgm:prSet presAssocID="{C6FE5144-5EED-4ECC-BA90-C189C7CC896F}" presName="spaceRect" presStyleCnt="0"/>
      <dgm:spPr/>
    </dgm:pt>
    <dgm:pt modelId="{43052AC2-6D93-4C1A-BC62-A8868A8606B0}" type="pres">
      <dgm:prSet presAssocID="{C6FE5144-5EED-4ECC-BA90-C189C7CC896F}" presName="textRect" presStyleLbl="revTx" presStyleIdx="1" presStyleCnt="4">
        <dgm:presLayoutVars>
          <dgm:chMax val="1"/>
          <dgm:chPref val="1"/>
        </dgm:presLayoutVars>
      </dgm:prSet>
      <dgm:spPr/>
    </dgm:pt>
    <dgm:pt modelId="{31DB02DC-F450-44F1-BCBB-F3C25CB42200}" type="pres">
      <dgm:prSet presAssocID="{6A62DCF7-8274-4A30-9BCB-AC8BFF7DF6CF}" presName="sibTrans" presStyleCnt="0"/>
      <dgm:spPr/>
    </dgm:pt>
    <dgm:pt modelId="{11C64E35-6322-44AC-95AB-F322E9DAC221}" type="pres">
      <dgm:prSet presAssocID="{F49CDDB4-B93A-4ADE-A301-8285DCD22409}" presName="compNode" presStyleCnt="0"/>
      <dgm:spPr/>
    </dgm:pt>
    <dgm:pt modelId="{3756A6A7-5898-459C-BF6D-D8DEA13689A2}" type="pres">
      <dgm:prSet presAssocID="{F49CDDB4-B93A-4ADE-A301-8285DCD224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"/>
        </a:ext>
      </dgm:extLst>
    </dgm:pt>
    <dgm:pt modelId="{49AC39FF-F49D-4381-A60F-0F5DC2960E76}" type="pres">
      <dgm:prSet presAssocID="{F49CDDB4-B93A-4ADE-A301-8285DCD22409}" presName="spaceRect" presStyleCnt="0"/>
      <dgm:spPr/>
    </dgm:pt>
    <dgm:pt modelId="{7EF5A76E-6708-4C80-A2D5-F046FA8615A1}" type="pres">
      <dgm:prSet presAssocID="{F49CDDB4-B93A-4ADE-A301-8285DCD22409}" presName="textRect" presStyleLbl="revTx" presStyleIdx="2" presStyleCnt="4">
        <dgm:presLayoutVars>
          <dgm:chMax val="1"/>
          <dgm:chPref val="1"/>
        </dgm:presLayoutVars>
      </dgm:prSet>
      <dgm:spPr/>
    </dgm:pt>
    <dgm:pt modelId="{97EB6357-062D-4DE3-A631-1E71F28321B3}" type="pres">
      <dgm:prSet presAssocID="{1EA3279E-745E-4B4A-8F07-36F807B1CFB8}" presName="sibTrans" presStyleCnt="0"/>
      <dgm:spPr/>
    </dgm:pt>
    <dgm:pt modelId="{49E0E98A-E190-412D-898F-BB14DFAB937E}" type="pres">
      <dgm:prSet presAssocID="{E4EF2710-DFB7-4115-A76E-74B99076E56E}" presName="compNode" presStyleCnt="0"/>
      <dgm:spPr/>
    </dgm:pt>
    <dgm:pt modelId="{01D4E3C1-CF36-4CCB-AF5E-74EBD203A217}" type="pres">
      <dgm:prSet presAssocID="{E4EF2710-DFB7-4115-A76E-74B99076E5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22CBB2-EDEA-4A1B-87B1-644551AEDDF4}" type="pres">
      <dgm:prSet presAssocID="{E4EF2710-DFB7-4115-A76E-74B99076E56E}" presName="spaceRect" presStyleCnt="0"/>
      <dgm:spPr/>
    </dgm:pt>
    <dgm:pt modelId="{2C1ADF8E-107D-4243-8C49-13E10E707B18}" type="pres">
      <dgm:prSet presAssocID="{E4EF2710-DFB7-4115-A76E-74B99076E5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BAC609-F328-4219-9C9F-9521FBAD7BC3}" type="presOf" srcId="{F49CDDB4-B93A-4ADE-A301-8285DCD22409}" destId="{7EF5A76E-6708-4C80-A2D5-F046FA8615A1}" srcOrd="0" destOrd="0" presId="urn:microsoft.com/office/officeart/2018/2/layout/IconLabelList"/>
    <dgm:cxn modelId="{F0DB423B-0C75-4B63-A1B4-5770B42EA13E}" type="presOf" srcId="{09196466-56C2-4CA8-8FB4-FC66F1C82890}" destId="{C6178736-27BA-447D-8A63-558430FE64CA}" srcOrd="0" destOrd="0" presId="urn:microsoft.com/office/officeart/2018/2/layout/IconLabelList"/>
    <dgm:cxn modelId="{44B5A35B-9CAA-4A5F-9FAD-9472BFB1355D}" srcId="{9F140AF6-1C7F-477A-9706-004C90089970}" destId="{09196466-56C2-4CA8-8FB4-FC66F1C82890}" srcOrd="0" destOrd="0" parTransId="{4C2EFBDE-9CB1-4A15-91DB-4DAA2A99ED52}" sibTransId="{51D7B9E7-8333-41A5-8407-8BB716ED928C}"/>
    <dgm:cxn modelId="{6D0DD265-FFDC-4358-AF13-879985E05FAE}" type="presOf" srcId="{E4EF2710-DFB7-4115-A76E-74B99076E56E}" destId="{2C1ADF8E-107D-4243-8C49-13E10E707B18}" srcOrd="0" destOrd="0" presId="urn:microsoft.com/office/officeart/2018/2/layout/IconLabelList"/>
    <dgm:cxn modelId="{4427366C-998D-4D89-8EBA-D66DAEC73B81}" type="presOf" srcId="{9F140AF6-1C7F-477A-9706-004C90089970}" destId="{52A18595-18FE-4D6E-B828-AB68E640B640}" srcOrd="0" destOrd="0" presId="urn:microsoft.com/office/officeart/2018/2/layout/IconLabelList"/>
    <dgm:cxn modelId="{610B97AC-E658-44A6-B350-C4320D1BBFB5}" srcId="{9F140AF6-1C7F-477A-9706-004C90089970}" destId="{E4EF2710-DFB7-4115-A76E-74B99076E56E}" srcOrd="3" destOrd="0" parTransId="{2E8BF043-0151-48B4-BD2D-0BDE882CDEF3}" sibTransId="{C6F27635-2D00-43D3-B5E8-37CA308ABAE0}"/>
    <dgm:cxn modelId="{944D60C0-E5DE-42D7-8257-932C79FFBAAC}" type="presOf" srcId="{C6FE5144-5EED-4ECC-BA90-C189C7CC896F}" destId="{43052AC2-6D93-4C1A-BC62-A8868A8606B0}" srcOrd="0" destOrd="0" presId="urn:microsoft.com/office/officeart/2018/2/layout/IconLabelList"/>
    <dgm:cxn modelId="{E6CC43CF-76E8-4229-8A51-465FDD196C79}" srcId="{9F140AF6-1C7F-477A-9706-004C90089970}" destId="{C6FE5144-5EED-4ECC-BA90-C189C7CC896F}" srcOrd="1" destOrd="0" parTransId="{E59E19DC-A285-49B4-AED2-2134E1A78C10}" sibTransId="{6A62DCF7-8274-4A30-9BCB-AC8BFF7DF6CF}"/>
    <dgm:cxn modelId="{BC7C3DDC-4962-4565-8C53-E2406F5AB2F1}" srcId="{9F140AF6-1C7F-477A-9706-004C90089970}" destId="{F49CDDB4-B93A-4ADE-A301-8285DCD22409}" srcOrd="2" destOrd="0" parTransId="{55487756-AEBB-41C2-87DF-301B39B6E503}" sibTransId="{1EA3279E-745E-4B4A-8F07-36F807B1CFB8}"/>
    <dgm:cxn modelId="{FCF97E20-1DAD-4839-AFB6-D5C694BE5F81}" type="presParOf" srcId="{52A18595-18FE-4D6E-B828-AB68E640B640}" destId="{C7825283-4836-4E68-B235-FDCC875EA3A5}" srcOrd="0" destOrd="0" presId="urn:microsoft.com/office/officeart/2018/2/layout/IconLabelList"/>
    <dgm:cxn modelId="{6FE7C545-15BE-4393-A7F1-9C1F23850267}" type="presParOf" srcId="{C7825283-4836-4E68-B235-FDCC875EA3A5}" destId="{2CEA5C5C-FA0E-4061-BB39-8645CAD30359}" srcOrd="0" destOrd="0" presId="urn:microsoft.com/office/officeart/2018/2/layout/IconLabelList"/>
    <dgm:cxn modelId="{F8163CEA-2766-4A58-BDF2-9883366249A5}" type="presParOf" srcId="{C7825283-4836-4E68-B235-FDCC875EA3A5}" destId="{4309E7BC-0D00-4D6A-BBED-452C4860E4D6}" srcOrd="1" destOrd="0" presId="urn:microsoft.com/office/officeart/2018/2/layout/IconLabelList"/>
    <dgm:cxn modelId="{670180EE-38E7-4884-B915-7C3C4EBB976A}" type="presParOf" srcId="{C7825283-4836-4E68-B235-FDCC875EA3A5}" destId="{C6178736-27BA-447D-8A63-558430FE64CA}" srcOrd="2" destOrd="0" presId="urn:microsoft.com/office/officeart/2018/2/layout/IconLabelList"/>
    <dgm:cxn modelId="{9395287D-3B06-45F5-9BD9-E4FFE268F99F}" type="presParOf" srcId="{52A18595-18FE-4D6E-B828-AB68E640B640}" destId="{6C4DBCEE-971D-466B-8FBD-BA9E7457B92C}" srcOrd="1" destOrd="0" presId="urn:microsoft.com/office/officeart/2018/2/layout/IconLabelList"/>
    <dgm:cxn modelId="{4C029E2A-2DA6-4466-A37E-EDFA5658831C}" type="presParOf" srcId="{52A18595-18FE-4D6E-B828-AB68E640B640}" destId="{EB936D33-33CC-4744-91AC-C85B7823194A}" srcOrd="2" destOrd="0" presId="urn:microsoft.com/office/officeart/2018/2/layout/IconLabelList"/>
    <dgm:cxn modelId="{64AEE214-B047-4EA4-8EF1-2B8629454152}" type="presParOf" srcId="{EB936D33-33CC-4744-91AC-C85B7823194A}" destId="{63583C0B-5B23-4751-991E-B67EDFB4A118}" srcOrd="0" destOrd="0" presId="urn:microsoft.com/office/officeart/2018/2/layout/IconLabelList"/>
    <dgm:cxn modelId="{2B889CD7-7FD2-471C-BDEA-82E79C270D5E}" type="presParOf" srcId="{EB936D33-33CC-4744-91AC-C85B7823194A}" destId="{DB219D84-EDCA-4DFF-9338-95BA4E2AC9EE}" srcOrd="1" destOrd="0" presId="urn:microsoft.com/office/officeart/2018/2/layout/IconLabelList"/>
    <dgm:cxn modelId="{88E2868C-B885-40A9-A402-8A9F992BE300}" type="presParOf" srcId="{EB936D33-33CC-4744-91AC-C85B7823194A}" destId="{43052AC2-6D93-4C1A-BC62-A8868A8606B0}" srcOrd="2" destOrd="0" presId="urn:microsoft.com/office/officeart/2018/2/layout/IconLabelList"/>
    <dgm:cxn modelId="{0A464C95-D373-4CA7-86D6-6F991955DE11}" type="presParOf" srcId="{52A18595-18FE-4D6E-B828-AB68E640B640}" destId="{31DB02DC-F450-44F1-BCBB-F3C25CB42200}" srcOrd="3" destOrd="0" presId="urn:microsoft.com/office/officeart/2018/2/layout/IconLabelList"/>
    <dgm:cxn modelId="{82B9DAAB-2C8C-4659-9BB8-704751FC6129}" type="presParOf" srcId="{52A18595-18FE-4D6E-B828-AB68E640B640}" destId="{11C64E35-6322-44AC-95AB-F322E9DAC221}" srcOrd="4" destOrd="0" presId="urn:microsoft.com/office/officeart/2018/2/layout/IconLabelList"/>
    <dgm:cxn modelId="{782FD181-BFE0-4778-9EDC-6CD20E3D1889}" type="presParOf" srcId="{11C64E35-6322-44AC-95AB-F322E9DAC221}" destId="{3756A6A7-5898-459C-BF6D-D8DEA13689A2}" srcOrd="0" destOrd="0" presId="urn:microsoft.com/office/officeart/2018/2/layout/IconLabelList"/>
    <dgm:cxn modelId="{555CC9DF-7E97-4F8A-9D7E-0256B16F0AB5}" type="presParOf" srcId="{11C64E35-6322-44AC-95AB-F322E9DAC221}" destId="{49AC39FF-F49D-4381-A60F-0F5DC2960E76}" srcOrd="1" destOrd="0" presId="urn:microsoft.com/office/officeart/2018/2/layout/IconLabelList"/>
    <dgm:cxn modelId="{FACB2014-F50D-4005-B96C-61A4FD1AD682}" type="presParOf" srcId="{11C64E35-6322-44AC-95AB-F322E9DAC221}" destId="{7EF5A76E-6708-4C80-A2D5-F046FA8615A1}" srcOrd="2" destOrd="0" presId="urn:microsoft.com/office/officeart/2018/2/layout/IconLabelList"/>
    <dgm:cxn modelId="{5C11D7B3-C7C3-4E03-9C50-C0EB50E73717}" type="presParOf" srcId="{52A18595-18FE-4D6E-B828-AB68E640B640}" destId="{97EB6357-062D-4DE3-A631-1E71F28321B3}" srcOrd="5" destOrd="0" presId="urn:microsoft.com/office/officeart/2018/2/layout/IconLabelList"/>
    <dgm:cxn modelId="{7CBD6527-A53D-445C-BD03-42E4CE33598C}" type="presParOf" srcId="{52A18595-18FE-4D6E-B828-AB68E640B640}" destId="{49E0E98A-E190-412D-898F-BB14DFAB937E}" srcOrd="6" destOrd="0" presId="urn:microsoft.com/office/officeart/2018/2/layout/IconLabelList"/>
    <dgm:cxn modelId="{9C466E92-4682-4AB0-9268-20B2855F1316}" type="presParOf" srcId="{49E0E98A-E190-412D-898F-BB14DFAB937E}" destId="{01D4E3C1-CF36-4CCB-AF5E-74EBD203A217}" srcOrd="0" destOrd="0" presId="urn:microsoft.com/office/officeart/2018/2/layout/IconLabelList"/>
    <dgm:cxn modelId="{5ADC3CE4-5BE3-44E1-A768-45F0F7A10591}" type="presParOf" srcId="{49E0E98A-E190-412D-898F-BB14DFAB937E}" destId="{B122CBB2-EDEA-4A1B-87B1-644551AEDDF4}" srcOrd="1" destOrd="0" presId="urn:microsoft.com/office/officeart/2018/2/layout/IconLabelList"/>
    <dgm:cxn modelId="{5CDA95EA-8444-4770-AA31-77557C98E905}" type="presParOf" srcId="{49E0E98A-E190-412D-898F-BB14DFAB937E}" destId="{2C1ADF8E-107D-4243-8C49-13E10E707B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D810B-0F82-4C4F-8F77-CE0089316D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71F29D-1A1F-48FC-95FA-23479E8B2F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Intelligent</a:t>
          </a:r>
          <a:br>
            <a:rPr lang="en-GB" sz="1800" dirty="0"/>
          </a:br>
          <a:r>
            <a:rPr lang="en-GB" sz="1800" dirty="0"/>
            <a:t>Draws on the rich lexical and semantic information of the Sanskrit, Greek, and Latin </a:t>
          </a:r>
          <a:r>
            <a:rPr lang="en-GB" sz="1800" dirty="0" err="1"/>
            <a:t>WordNets</a:t>
          </a:r>
          <a:endParaRPr lang="en-US" sz="1800" dirty="0"/>
        </a:p>
      </dgm:t>
    </dgm:pt>
    <dgm:pt modelId="{6599BAD8-547E-4E2F-BFDC-FC87B3DE882A}" type="parTrans" cxnId="{CD1794C2-DE69-4693-9B2B-EFA542637671}">
      <dgm:prSet/>
      <dgm:spPr/>
      <dgm:t>
        <a:bodyPr/>
        <a:lstStyle/>
        <a:p>
          <a:endParaRPr lang="en-US"/>
        </a:p>
      </dgm:t>
    </dgm:pt>
    <dgm:pt modelId="{A7FF0133-528D-4E42-AFFF-F736878EC43B}" type="sibTrans" cxnId="{CD1794C2-DE69-4693-9B2B-EFA5426376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CADBD2-F778-4BA2-89F0-8A81BF9E22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Polyglot</a:t>
          </a:r>
          <a:br>
            <a:rPr lang="en-GB" sz="1800" dirty="0"/>
          </a:br>
          <a:r>
            <a:rPr lang="en-GB" sz="1800" dirty="0"/>
            <a:t>Using the </a:t>
          </a:r>
          <a:r>
            <a:rPr lang="en-GB" sz="1800" dirty="0" err="1"/>
            <a:t>MultiWordNet</a:t>
          </a:r>
          <a:r>
            <a:rPr lang="en-GB" sz="1800" dirty="0"/>
            <a:t>, meanings can be specified in English, Italian, Spanish, or French</a:t>
          </a:r>
          <a:endParaRPr lang="en-US" sz="1800" dirty="0"/>
        </a:p>
      </dgm:t>
    </dgm:pt>
    <dgm:pt modelId="{871C6036-450E-41DD-96CE-7E4ECC9403B8}" type="parTrans" cxnId="{8505B969-6BDF-4165-8262-3229775E9E3E}">
      <dgm:prSet/>
      <dgm:spPr/>
      <dgm:t>
        <a:bodyPr/>
        <a:lstStyle/>
        <a:p>
          <a:endParaRPr lang="en-US"/>
        </a:p>
      </dgm:t>
    </dgm:pt>
    <dgm:pt modelId="{C6B93298-A126-400A-B1D7-B3B0ADF4FC8B}" type="sibTrans" cxnId="{8505B969-6BDF-4165-8262-3229775E9E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8FB2EB-EEEB-408B-B274-264AA69570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Flexible</a:t>
          </a:r>
          <a:br>
            <a:rPr lang="en-GB" sz="1800" dirty="0"/>
          </a:br>
          <a:r>
            <a:rPr lang="en-GB" sz="1800" dirty="0"/>
            <a:t>Find words, or filter the results of other queries, based on morphological properties – including for plain-text corpora</a:t>
          </a:r>
          <a:endParaRPr lang="en-US" sz="1800" dirty="0"/>
        </a:p>
      </dgm:t>
    </dgm:pt>
    <dgm:pt modelId="{F942625B-00BC-4185-8A38-FEA832F8217B}" type="parTrans" cxnId="{88B16D4C-9716-4A61-85DD-73A0E4655BDE}">
      <dgm:prSet/>
      <dgm:spPr/>
      <dgm:t>
        <a:bodyPr/>
        <a:lstStyle/>
        <a:p>
          <a:endParaRPr lang="en-US"/>
        </a:p>
      </dgm:t>
    </dgm:pt>
    <dgm:pt modelId="{0FE84963-7BEF-4565-BEE6-47A501E8B642}" type="sibTrans" cxnId="{88B16D4C-9716-4A61-85DD-73A0E4655B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D490C6-EDA9-4DC9-9B22-FA6C131BC8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Fast</a:t>
          </a:r>
          <a:br>
            <a:rPr lang="en-GB" sz="1800" dirty="0"/>
          </a:br>
          <a:r>
            <a:rPr lang="en-GB" sz="1800" dirty="0"/>
            <a:t>Once a corpus is indexed, searching is nearly instantaneous for most query types</a:t>
          </a:r>
          <a:endParaRPr lang="en-US" sz="1800" dirty="0"/>
        </a:p>
      </dgm:t>
    </dgm:pt>
    <dgm:pt modelId="{8D46BEB7-0571-4B94-9218-F52AA3666DCD}" type="parTrans" cxnId="{11EF3327-8729-4B4E-8E9D-F110BFEB2D51}">
      <dgm:prSet/>
      <dgm:spPr/>
      <dgm:t>
        <a:bodyPr/>
        <a:lstStyle/>
        <a:p>
          <a:endParaRPr lang="en-US"/>
        </a:p>
      </dgm:t>
    </dgm:pt>
    <dgm:pt modelId="{D21DE94F-745C-4723-850B-8BC5D314C0BE}" type="sibTrans" cxnId="{11EF3327-8729-4B4E-8E9D-F110BFEB2D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18DCA-6ABB-4ABB-8617-90EDEA2565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Advanced</a:t>
          </a:r>
          <a:br>
            <a:rPr lang="en-GB" sz="1800" dirty="0"/>
          </a:br>
          <a:r>
            <a:rPr lang="en-GB" sz="1800" dirty="0"/>
            <a:t>Query types can be combined into complex contextual or phrasal search patterns</a:t>
          </a:r>
          <a:endParaRPr lang="en-US" sz="1800" dirty="0"/>
        </a:p>
      </dgm:t>
    </dgm:pt>
    <dgm:pt modelId="{1622C087-D1A5-4913-8460-F2D44633D3D3}" type="parTrans" cxnId="{FD56A888-278A-4EDA-AB29-B6ABAF2B2952}">
      <dgm:prSet/>
      <dgm:spPr/>
      <dgm:t>
        <a:bodyPr/>
        <a:lstStyle/>
        <a:p>
          <a:endParaRPr lang="en-US"/>
        </a:p>
      </dgm:t>
    </dgm:pt>
    <dgm:pt modelId="{08083DF7-FA68-4BDB-BC04-55F46716148D}" type="sibTrans" cxnId="{FD56A888-278A-4EDA-AB29-B6ABAF2B29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1BF340-0AF5-4427-993E-B5B9E8D675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chemeClr val="accent1"/>
              </a:solidFill>
            </a:rPr>
            <a:t>Extensible</a:t>
          </a:r>
          <a:br>
            <a:rPr lang="en-GB" sz="1800" dirty="0"/>
          </a:br>
          <a:r>
            <a:rPr lang="en-GB" sz="1800" dirty="0"/>
            <a:t>Indexing pipelines can be created for any corpus type with different annotation schemas (or none!)</a:t>
          </a:r>
          <a:endParaRPr lang="en-US" sz="1800" dirty="0"/>
        </a:p>
      </dgm:t>
    </dgm:pt>
    <dgm:pt modelId="{DAE383C3-AB7A-44ED-A9B0-FBE3D641C9B0}" type="parTrans" cxnId="{879C5779-9651-4853-B37E-BB55F258185E}">
      <dgm:prSet/>
      <dgm:spPr/>
      <dgm:t>
        <a:bodyPr/>
        <a:lstStyle/>
        <a:p>
          <a:endParaRPr lang="en-US"/>
        </a:p>
      </dgm:t>
    </dgm:pt>
    <dgm:pt modelId="{CFF5A1E1-2EB0-4541-8B4E-E793D96AEA80}" type="sibTrans" cxnId="{879C5779-9651-4853-B37E-BB55F258185E}">
      <dgm:prSet/>
      <dgm:spPr/>
      <dgm:t>
        <a:bodyPr/>
        <a:lstStyle/>
        <a:p>
          <a:endParaRPr lang="en-US"/>
        </a:p>
      </dgm:t>
    </dgm:pt>
    <dgm:pt modelId="{9922356E-DCA0-48DE-8460-96C8C1A093B4}" type="pres">
      <dgm:prSet presAssocID="{0D8D810B-0F82-4C4F-8F77-CE0089316D10}" presName="root" presStyleCnt="0">
        <dgm:presLayoutVars>
          <dgm:dir/>
          <dgm:resizeHandles val="exact"/>
        </dgm:presLayoutVars>
      </dgm:prSet>
      <dgm:spPr/>
    </dgm:pt>
    <dgm:pt modelId="{E0B67C14-6FE4-4032-9B32-36AE7CAAAFDF}" type="pres">
      <dgm:prSet presAssocID="{0D8D810B-0F82-4C4F-8F77-CE0089316D10}" presName="container" presStyleCnt="0">
        <dgm:presLayoutVars>
          <dgm:dir/>
          <dgm:resizeHandles val="exact"/>
        </dgm:presLayoutVars>
      </dgm:prSet>
      <dgm:spPr/>
    </dgm:pt>
    <dgm:pt modelId="{68E1FDB7-D43C-4BC8-9775-F95425C50F49}" type="pres">
      <dgm:prSet presAssocID="{6771F29D-1A1F-48FC-95FA-23479E8B2F64}" presName="compNode" presStyleCnt="0"/>
      <dgm:spPr/>
    </dgm:pt>
    <dgm:pt modelId="{D9E44A11-9922-4C02-A769-1778A3EC5696}" type="pres">
      <dgm:prSet presAssocID="{6771F29D-1A1F-48FC-95FA-23479E8B2F64}" presName="iconBgRect" presStyleLbl="bgShp" presStyleIdx="0" presStyleCnt="6"/>
      <dgm:spPr/>
    </dgm:pt>
    <dgm:pt modelId="{09BB753B-51EE-40A9-9594-C3758CC06AFF}" type="pres">
      <dgm:prSet presAssocID="{6771F29D-1A1F-48FC-95FA-23479E8B2F6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"/>
        </a:ext>
      </dgm:extLst>
    </dgm:pt>
    <dgm:pt modelId="{42FDE21E-31F7-44E4-805A-C91D737C4773}" type="pres">
      <dgm:prSet presAssocID="{6771F29D-1A1F-48FC-95FA-23479E8B2F64}" presName="spaceRect" presStyleCnt="0"/>
      <dgm:spPr/>
    </dgm:pt>
    <dgm:pt modelId="{440933C6-E7D7-4F2E-AAF4-2FFE45B40327}" type="pres">
      <dgm:prSet presAssocID="{6771F29D-1A1F-48FC-95FA-23479E8B2F64}" presName="textRect" presStyleLbl="revTx" presStyleIdx="0" presStyleCnt="6">
        <dgm:presLayoutVars>
          <dgm:chMax val="1"/>
          <dgm:chPref val="1"/>
        </dgm:presLayoutVars>
      </dgm:prSet>
      <dgm:spPr/>
    </dgm:pt>
    <dgm:pt modelId="{EDB13238-AEC8-4E90-AA4B-0A28011B48BB}" type="pres">
      <dgm:prSet presAssocID="{A7FF0133-528D-4E42-AFFF-F736878EC43B}" presName="sibTrans" presStyleLbl="sibTrans2D1" presStyleIdx="0" presStyleCnt="0"/>
      <dgm:spPr/>
    </dgm:pt>
    <dgm:pt modelId="{80A4B77F-ADEA-4699-A13D-DAFAECDF3847}" type="pres">
      <dgm:prSet presAssocID="{9BCADBD2-F778-4BA2-89F0-8A81BF9E22BF}" presName="compNode" presStyleCnt="0"/>
      <dgm:spPr/>
    </dgm:pt>
    <dgm:pt modelId="{27704702-39A9-4028-BCF3-D820B827099C}" type="pres">
      <dgm:prSet presAssocID="{9BCADBD2-F778-4BA2-89F0-8A81BF9E22BF}" presName="iconBgRect" presStyleLbl="bgShp" presStyleIdx="1" presStyleCnt="6"/>
      <dgm:spPr/>
    </dgm:pt>
    <dgm:pt modelId="{CDC681CD-BB12-474C-B343-6ED11DF362EC}" type="pres">
      <dgm:prSet presAssocID="{9BCADBD2-F778-4BA2-89F0-8A81BF9E22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F0F373B-C3FB-41F1-AC43-13BB56E72FDA}" type="pres">
      <dgm:prSet presAssocID="{9BCADBD2-F778-4BA2-89F0-8A81BF9E22BF}" presName="spaceRect" presStyleCnt="0"/>
      <dgm:spPr/>
    </dgm:pt>
    <dgm:pt modelId="{72357A2C-3CA5-4D4F-B04F-176AFE437B6F}" type="pres">
      <dgm:prSet presAssocID="{9BCADBD2-F778-4BA2-89F0-8A81BF9E22BF}" presName="textRect" presStyleLbl="revTx" presStyleIdx="1" presStyleCnt="6">
        <dgm:presLayoutVars>
          <dgm:chMax val="1"/>
          <dgm:chPref val="1"/>
        </dgm:presLayoutVars>
      </dgm:prSet>
      <dgm:spPr/>
    </dgm:pt>
    <dgm:pt modelId="{472E3DFE-3B07-4141-A5D6-5FF180D6A253}" type="pres">
      <dgm:prSet presAssocID="{C6B93298-A126-400A-B1D7-B3B0ADF4FC8B}" presName="sibTrans" presStyleLbl="sibTrans2D1" presStyleIdx="0" presStyleCnt="0"/>
      <dgm:spPr/>
    </dgm:pt>
    <dgm:pt modelId="{76E2613C-FA6E-40DE-AF84-0B42B6F769E7}" type="pres">
      <dgm:prSet presAssocID="{D78FB2EB-EEEB-408B-B274-264AA6957032}" presName="compNode" presStyleCnt="0"/>
      <dgm:spPr/>
    </dgm:pt>
    <dgm:pt modelId="{B61E14C6-0E87-4ED0-8CA5-E89D752298E0}" type="pres">
      <dgm:prSet presAssocID="{D78FB2EB-EEEB-408B-B274-264AA6957032}" presName="iconBgRect" presStyleLbl="bgShp" presStyleIdx="2" presStyleCnt="6"/>
      <dgm:spPr/>
    </dgm:pt>
    <dgm:pt modelId="{DBBD3640-B738-49FE-B41E-180BF804F40F}" type="pres">
      <dgm:prSet presAssocID="{D78FB2EB-EEEB-408B-B274-264AA69570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5654C6-2C9B-4760-88D2-CAA30AD4FCDA}" type="pres">
      <dgm:prSet presAssocID="{D78FB2EB-EEEB-408B-B274-264AA6957032}" presName="spaceRect" presStyleCnt="0"/>
      <dgm:spPr/>
    </dgm:pt>
    <dgm:pt modelId="{080D0641-6C66-48AA-BAF5-235140148A03}" type="pres">
      <dgm:prSet presAssocID="{D78FB2EB-EEEB-408B-B274-264AA6957032}" presName="textRect" presStyleLbl="revTx" presStyleIdx="2" presStyleCnt="6">
        <dgm:presLayoutVars>
          <dgm:chMax val="1"/>
          <dgm:chPref val="1"/>
        </dgm:presLayoutVars>
      </dgm:prSet>
      <dgm:spPr/>
    </dgm:pt>
    <dgm:pt modelId="{E9896AC9-AA77-4CE9-9A5E-818B50A48AC8}" type="pres">
      <dgm:prSet presAssocID="{0FE84963-7BEF-4565-BEE6-47A501E8B642}" presName="sibTrans" presStyleLbl="sibTrans2D1" presStyleIdx="0" presStyleCnt="0"/>
      <dgm:spPr/>
    </dgm:pt>
    <dgm:pt modelId="{6D0FD2F5-DAC2-43F6-B453-3615A419F4D3}" type="pres">
      <dgm:prSet presAssocID="{9AD490C6-EDA9-4DC9-9B22-FA6C131BC863}" presName="compNode" presStyleCnt="0"/>
      <dgm:spPr/>
    </dgm:pt>
    <dgm:pt modelId="{75B0E6F2-47AE-4ED3-9220-D149E1A8BE2F}" type="pres">
      <dgm:prSet presAssocID="{9AD490C6-EDA9-4DC9-9B22-FA6C131BC863}" presName="iconBgRect" presStyleLbl="bgShp" presStyleIdx="3" presStyleCnt="6"/>
      <dgm:spPr/>
    </dgm:pt>
    <dgm:pt modelId="{75C98EB7-576B-4277-97C3-2A950B39F0FF}" type="pres">
      <dgm:prSet presAssocID="{9AD490C6-EDA9-4DC9-9B22-FA6C131BC8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598BD24-58E0-44B9-B13A-F2EAB7A4C7CA}" type="pres">
      <dgm:prSet presAssocID="{9AD490C6-EDA9-4DC9-9B22-FA6C131BC863}" presName="spaceRect" presStyleCnt="0"/>
      <dgm:spPr/>
    </dgm:pt>
    <dgm:pt modelId="{3E9D1A88-BE42-4C6C-88DC-96305395D509}" type="pres">
      <dgm:prSet presAssocID="{9AD490C6-EDA9-4DC9-9B22-FA6C131BC863}" presName="textRect" presStyleLbl="revTx" presStyleIdx="3" presStyleCnt="6">
        <dgm:presLayoutVars>
          <dgm:chMax val="1"/>
          <dgm:chPref val="1"/>
        </dgm:presLayoutVars>
      </dgm:prSet>
      <dgm:spPr/>
    </dgm:pt>
    <dgm:pt modelId="{6F000F96-0A49-42F2-9B2C-51326F604F0F}" type="pres">
      <dgm:prSet presAssocID="{D21DE94F-745C-4723-850B-8BC5D314C0BE}" presName="sibTrans" presStyleLbl="sibTrans2D1" presStyleIdx="0" presStyleCnt="0"/>
      <dgm:spPr/>
    </dgm:pt>
    <dgm:pt modelId="{2D176025-9177-4388-8A92-E863FFF55E29}" type="pres">
      <dgm:prSet presAssocID="{F2518DCA-6ABB-4ABB-8617-90EDEA25659F}" presName="compNode" presStyleCnt="0"/>
      <dgm:spPr/>
    </dgm:pt>
    <dgm:pt modelId="{1A2E62BC-6156-4665-9D06-9D5BCE41B387}" type="pres">
      <dgm:prSet presAssocID="{F2518DCA-6ABB-4ABB-8617-90EDEA25659F}" presName="iconBgRect" presStyleLbl="bgShp" presStyleIdx="4" presStyleCnt="6"/>
      <dgm:spPr/>
    </dgm:pt>
    <dgm:pt modelId="{CC9F03F2-87E1-404E-B45C-AF616DB6B282}" type="pres">
      <dgm:prSet presAssocID="{F2518DCA-6ABB-4ABB-8617-90EDEA2565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8ABF824-1358-4905-B5B2-9EF843AF9BF1}" type="pres">
      <dgm:prSet presAssocID="{F2518DCA-6ABB-4ABB-8617-90EDEA25659F}" presName="spaceRect" presStyleCnt="0"/>
      <dgm:spPr/>
    </dgm:pt>
    <dgm:pt modelId="{55D585CA-98E1-457F-B0A2-3B2F8ECF1A0C}" type="pres">
      <dgm:prSet presAssocID="{F2518DCA-6ABB-4ABB-8617-90EDEA25659F}" presName="textRect" presStyleLbl="revTx" presStyleIdx="4" presStyleCnt="6">
        <dgm:presLayoutVars>
          <dgm:chMax val="1"/>
          <dgm:chPref val="1"/>
        </dgm:presLayoutVars>
      </dgm:prSet>
      <dgm:spPr/>
    </dgm:pt>
    <dgm:pt modelId="{5C0C1C5B-CF79-45A4-8E1D-E7873DC0F288}" type="pres">
      <dgm:prSet presAssocID="{08083DF7-FA68-4BDB-BC04-55F46716148D}" presName="sibTrans" presStyleLbl="sibTrans2D1" presStyleIdx="0" presStyleCnt="0"/>
      <dgm:spPr/>
    </dgm:pt>
    <dgm:pt modelId="{3AC9F2C5-36A8-404B-A23E-9D7CDB54E1E1}" type="pres">
      <dgm:prSet presAssocID="{0D1BF340-0AF5-4427-993E-B5B9E8D675A9}" presName="compNode" presStyleCnt="0"/>
      <dgm:spPr/>
    </dgm:pt>
    <dgm:pt modelId="{EB9B5960-4001-464A-9444-139089179DF6}" type="pres">
      <dgm:prSet presAssocID="{0D1BF340-0AF5-4427-993E-B5B9E8D675A9}" presName="iconBgRect" presStyleLbl="bgShp" presStyleIdx="5" presStyleCnt="6"/>
      <dgm:spPr/>
    </dgm:pt>
    <dgm:pt modelId="{EC9CA19E-201B-49F4-B064-2860904AE6B1}" type="pres">
      <dgm:prSet presAssocID="{0D1BF340-0AF5-4427-993E-B5B9E8D675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F67491-6BE2-4575-B93E-F7E937912EA0}" type="pres">
      <dgm:prSet presAssocID="{0D1BF340-0AF5-4427-993E-B5B9E8D675A9}" presName="spaceRect" presStyleCnt="0"/>
      <dgm:spPr/>
    </dgm:pt>
    <dgm:pt modelId="{AED46597-8F3A-4189-B05C-643DB9E291A6}" type="pres">
      <dgm:prSet presAssocID="{0D1BF340-0AF5-4427-993E-B5B9E8D675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9C35810-4882-47D2-9A73-44ADF06298B1}" type="presOf" srcId="{D78FB2EB-EEEB-408B-B274-264AA6957032}" destId="{080D0641-6C66-48AA-BAF5-235140148A03}" srcOrd="0" destOrd="0" presId="urn:microsoft.com/office/officeart/2018/2/layout/IconCircleList"/>
    <dgm:cxn modelId="{241FA017-E8B7-4BE6-B43B-208776F62797}" type="presOf" srcId="{0D1BF340-0AF5-4427-993E-B5B9E8D675A9}" destId="{AED46597-8F3A-4189-B05C-643DB9E291A6}" srcOrd="0" destOrd="0" presId="urn:microsoft.com/office/officeart/2018/2/layout/IconCircleList"/>
    <dgm:cxn modelId="{907CEE1E-B724-42ED-B734-8E1970492488}" type="presOf" srcId="{A7FF0133-528D-4E42-AFFF-F736878EC43B}" destId="{EDB13238-AEC8-4E90-AA4B-0A28011B48BB}" srcOrd="0" destOrd="0" presId="urn:microsoft.com/office/officeart/2018/2/layout/IconCircleList"/>
    <dgm:cxn modelId="{11EF3327-8729-4B4E-8E9D-F110BFEB2D51}" srcId="{0D8D810B-0F82-4C4F-8F77-CE0089316D10}" destId="{9AD490C6-EDA9-4DC9-9B22-FA6C131BC863}" srcOrd="3" destOrd="0" parTransId="{8D46BEB7-0571-4B94-9218-F52AA3666DCD}" sibTransId="{D21DE94F-745C-4723-850B-8BC5D314C0BE}"/>
    <dgm:cxn modelId="{8505B969-6BDF-4165-8262-3229775E9E3E}" srcId="{0D8D810B-0F82-4C4F-8F77-CE0089316D10}" destId="{9BCADBD2-F778-4BA2-89F0-8A81BF9E22BF}" srcOrd="1" destOrd="0" parTransId="{871C6036-450E-41DD-96CE-7E4ECC9403B8}" sibTransId="{C6B93298-A126-400A-B1D7-B3B0ADF4FC8B}"/>
    <dgm:cxn modelId="{88B16D4C-9716-4A61-85DD-73A0E4655BDE}" srcId="{0D8D810B-0F82-4C4F-8F77-CE0089316D10}" destId="{D78FB2EB-EEEB-408B-B274-264AA6957032}" srcOrd="2" destOrd="0" parTransId="{F942625B-00BC-4185-8A38-FEA832F8217B}" sibTransId="{0FE84963-7BEF-4565-BEE6-47A501E8B642}"/>
    <dgm:cxn modelId="{81D3A851-3EFE-4C38-AD34-4DB1DCBF5DAA}" type="presOf" srcId="{0D8D810B-0F82-4C4F-8F77-CE0089316D10}" destId="{9922356E-DCA0-48DE-8460-96C8C1A093B4}" srcOrd="0" destOrd="0" presId="urn:microsoft.com/office/officeart/2018/2/layout/IconCircleList"/>
    <dgm:cxn modelId="{30DE0074-9A5C-4C3D-BFD4-E48C7DA0CEB8}" type="presOf" srcId="{C6B93298-A126-400A-B1D7-B3B0ADF4FC8B}" destId="{472E3DFE-3B07-4141-A5D6-5FF180D6A253}" srcOrd="0" destOrd="0" presId="urn:microsoft.com/office/officeart/2018/2/layout/IconCircleList"/>
    <dgm:cxn modelId="{F9745F78-5A2C-4C0D-967E-5941C535CB8E}" type="presOf" srcId="{6771F29D-1A1F-48FC-95FA-23479E8B2F64}" destId="{440933C6-E7D7-4F2E-AAF4-2FFE45B40327}" srcOrd="0" destOrd="0" presId="urn:microsoft.com/office/officeart/2018/2/layout/IconCircleList"/>
    <dgm:cxn modelId="{879C5779-9651-4853-B37E-BB55F258185E}" srcId="{0D8D810B-0F82-4C4F-8F77-CE0089316D10}" destId="{0D1BF340-0AF5-4427-993E-B5B9E8D675A9}" srcOrd="5" destOrd="0" parTransId="{DAE383C3-AB7A-44ED-A9B0-FBE3D641C9B0}" sibTransId="{CFF5A1E1-2EB0-4541-8B4E-E793D96AEA80}"/>
    <dgm:cxn modelId="{3466757A-5C63-468E-A8CF-F2FC84428F0F}" type="presOf" srcId="{F2518DCA-6ABB-4ABB-8617-90EDEA25659F}" destId="{55D585CA-98E1-457F-B0A2-3B2F8ECF1A0C}" srcOrd="0" destOrd="0" presId="urn:microsoft.com/office/officeart/2018/2/layout/IconCircleList"/>
    <dgm:cxn modelId="{FD56A888-278A-4EDA-AB29-B6ABAF2B2952}" srcId="{0D8D810B-0F82-4C4F-8F77-CE0089316D10}" destId="{F2518DCA-6ABB-4ABB-8617-90EDEA25659F}" srcOrd="4" destOrd="0" parTransId="{1622C087-D1A5-4913-8460-F2D44633D3D3}" sibTransId="{08083DF7-FA68-4BDB-BC04-55F46716148D}"/>
    <dgm:cxn modelId="{5D406396-7F75-4A15-9A88-23D576082CCE}" type="presOf" srcId="{D21DE94F-745C-4723-850B-8BC5D314C0BE}" destId="{6F000F96-0A49-42F2-9B2C-51326F604F0F}" srcOrd="0" destOrd="0" presId="urn:microsoft.com/office/officeart/2018/2/layout/IconCircleList"/>
    <dgm:cxn modelId="{2EB2429A-320C-4AEB-800C-BD1580E0F779}" type="presOf" srcId="{08083DF7-FA68-4BDB-BC04-55F46716148D}" destId="{5C0C1C5B-CF79-45A4-8E1D-E7873DC0F288}" srcOrd="0" destOrd="0" presId="urn:microsoft.com/office/officeart/2018/2/layout/IconCircleList"/>
    <dgm:cxn modelId="{669C27AE-E2D8-4E71-B95C-12A672F38478}" type="presOf" srcId="{0FE84963-7BEF-4565-BEE6-47A501E8B642}" destId="{E9896AC9-AA77-4CE9-9A5E-818B50A48AC8}" srcOrd="0" destOrd="0" presId="urn:microsoft.com/office/officeart/2018/2/layout/IconCircleList"/>
    <dgm:cxn modelId="{CD1794C2-DE69-4693-9B2B-EFA542637671}" srcId="{0D8D810B-0F82-4C4F-8F77-CE0089316D10}" destId="{6771F29D-1A1F-48FC-95FA-23479E8B2F64}" srcOrd="0" destOrd="0" parTransId="{6599BAD8-547E-4E2F-BFDC-FC87B3DE882A}" sibTransId="{A7FF0133-528D-4E42-AFFF-F736878EC43B}"/>
    <dgm:cxn modelId="{5C12C4C3-0DA0-49F7-988C-0FB0103F3433}" type="presOf" srcId="{9BCADBD2-F778-4BA2-89F0-8A81BF9E22BF}" destId="{72357A2C-3CA5-4D4F-B04F-176AFE437B6F}" srcOrd="0" destOrd="0" presId="urn:microsoft.com/office/officeart/2018/2/layout/IconCircleList"/>
    <dgm:cxn modelId="{14C2C1E1-8CBF-4389-B5C8-501F1968C939}" type="presOf" srcId="{9AD490C6-EDA9-4DC9-9B22-FA6C131BC863}" destId="{3E9D1A88-BE42-4C6C-88DC-96305395D509}" srcOrd="0" destOrd="0" presId="urn:microsoft.com/office/officeart/2018/2/layout/IconCircleList"/>
    <dgm:cxn modelId="{50C3A254-ECA1-429E-A536-747E1D4859B9}" type="presParOf" srcId="{9922356E-DCA0-48DE-8460-96C8C1A093B4}" destId="{E0B67C14-6FE4-4032-9B32-36AE7CAAAFDF}" srcOrd="0" destOrd="0" presId="urn:microsoft.com/office/officeart/2018/2/layout/IconCircleList"/>
    <dgm:cxn modelId="{D1F74675-5C63-46DB-B93F-CE2E412EB646}" type="presParOf" srcId="{E0B67C14-6FE4-4032-9B32-36AE7CAAAFDF}" destId="{68E1FDB7-D43C-4BC8-9775-F95425C50F49}" srcOrd="0" destOrd="0" presId="urn:microsoft.com/office/officeart/2018/2/layout/IconCircleList"/>
    <dgm:cxn modelId="{666C62F2-F7B8-4F32-B8E5-5F00467009B6}" type="presParOf" srcId="{68E1FDB7-D43C-4BC8-9775-F95425C50F49}" destId="{D9E44A11-9922-4C02-A769-1778A3EC5696}" srcOrd="0" destOrd="0" presId="urn:microsoft.com/office/officeart/2018/2/layout/IconCircleList"/>
    <dgm:cxn modelId="{5A8FE9EC-849E-434D-A3E4-B4C3D0B79E71}" type="presParOf" srcId="{68E1FDB7-D43C-4BC8-9775-F95425C50F49}" destId="{09BB753B-51EE-40A9-9594-C3758CC06AFF}" srcOrd="1" destOrd="0" presId="urn:microsoft.com/office/officeart/2018/2/layout/IconCircleList"/>
    <dgm:cxn modelId="{C86DAF8B-948C-4055-B9D8-C39655A35FAE}" type="presParOf" srcId="{68E1FDB7-D43C-4BC8-9775-F95425C50F49}" destId="{42FDE21E-31F7-44E4-805A-C91D737C4773}" srcOrd="2" destOrd="0" presId="urn:microsoft.com/office/officeart/2018/2/layout/IconCircleList"/>
    <dgm:cxn modelId="{75E5FA21-FF77-4264-AF2D-1328746C8D34}" type="presParOf" srcId="{68E1FDB7-D43C-4BC8-9775-F95425C50F49}" destId="{440933C6-E7D7-4F2E-AAF4-2FFE45B40327}" srcOrd="3" destOrd="0" presId="urn:microsoft.com/office/officeart/2018/2/layout/IconCircleList"/>
    <dgm:cxn modelId="{ECEBD4F8-6342-4BF2-BB41-1653C5D10933}" type="presParOf" srcId="{E0B67C14-6FE4-4032-9B32-36AE7CAAAFDF}" destId="{EDB13238-AEC8-4E90-AA4B-0A28011B48BB}" srcOrd="1" destOrd="0" presId="urn:microsoft.com/office/officeart/2018/2/layout/IconCircleList"/>
    <dgm:cxn modelId="{287FF56B-46C3-4D92-B3B9-AF5B3B6286C1}" type="presParOf" srcId="{E0B67C14-6FE4-4032-9B32-36AE7CAAAFDF}" destId="{80A4B77F-ADEA-4699-A13D-DAFAECDF3847}" srcOrd="2" destOrd="0" presId="urn:microsoft.com/office/officeart/2018/2/layout/IconCircleList"/>
    <dgm:cxn modelId="{7A971FE9-39A6-4F8F-95F6-0B7BBF43E93A}" type="presParOf" srcId="{80A4B77F-ADEA-4699-A13D-DAFAECDF3847}" destId="{27704702-39A9-4028-BCF3-D820B827099C}" srcOrd="0" destOrd="0" presId="urn:microsoft.com/office/officeart/2018/2/layout/IconCircleList"/>
    <dgm:cxn modelId="{7404195D-FD4D-4A9B-A186-ACB9E5E04335}" type="presParOf" srcId="{80A4B77F-ADEA-4699-A13D-DAFAECDF3847}" destId="{CDC681CD-BB12-474C-B343-6ED11DF362EC}" srcOrd="1" destOrd="0" presId="urn:microsoft.com/office/officeart/2018/2/layout/IconCircleList"/>
    <dgm:cxn modelId="{DF44AF3B-1F1A-4DDE-84AE-A7EFF5FF8417}" type="presParOf" srcId="{80A4B77F-ADEA-4699-A13D-DAFAECDF3847}" destId="{6F0F373B-C3FB-41F1-AC43-13BB56E72FDA}" srcOrd="2" destOrd="0" presId="urn:microsoft.com/office/officeart/2018/2/layout/IconCircleList"/>
    <dgm:cxn modelId="{D5C79EC6-53BC-43CC-A396-103BF531B595}" type="presParOf" srcId="{80A4B77F-ADEA-4699-A13D-DAFAECDF3847}" destId="{72357A2C-3CA5-4D4F-B04F-176AFE437B6F}" srcOrd="3" destOrd="0" presId="urn:microsoft.com/office/officeart/2018/2/layout/IconCircleList"/>
    <dgm:cxn modelId="{43D2C331-9A84-42AA-8270-40B472979919}" type="presParOf" srcId="{E0B67C14-6FE4-4032-9B32-36AE7CAAAFDF}" destId="{472E3DFE-3B07-4141-A5D6-5FF180D6A253}" srcOrd="3" destOrd="0" presId="urn:microsoft.com/office/officeart/2018/2/layout/IconCircleList"/>
    <dgm:cxn modelId="{4D3F8CC1-CB55-4C9C-B412-4C9CF8A83F6D}" type="presParOf" srcId="{E0B67C14-6FE4-4032-9B32-36AE7CAAAFDF}" destId="{76E2613C-FA6E-40DE-AF84-0B42B6F769E7}" srcOrd="4" destOrd="0" presId="urn:microsoft.com/office/officeart/2018/2/layout/IconCircleList"/>
    <dgm:cxn modelId="{738D8C06-2297-463C-87EA-52FD76C8FDF2}" type="presParOf" srcId="{76E2613C-FA6E-40DE-AF84-0B42B6F769E7}" destId="{B61E14C6-0E87-4ED0-8CA5-E89D752298E0}" srcOrd="0" destOrd="0" presId="urn:microsoft.com/office/officeart/2018/2/layout/IconCircleList"/>
    <dgm:cxn modelId="{F5CB6B10-0EB6-465C-BC7A-1D8DB00A999C}" type="presParOf" srcId="{76E2613C-FA6E-40DE-AF84-0B42B6F769E7}" destId="{DBBD3640-B738-49FE-B41E-180BF804F40F}" srcOrd="1" destOrd="0" presId="urn:microsoft.com/office/officeart/2018/2/layout/IconCircleList"/>
    <dgm:cxn modelId="{9272EE6B-9D8E-43A9-BB0F-207E51F64FCA}" type="presParOf" srcId="{76E2613C-FA6E-40DE-AF84-0B42B6F769E7}" destId="{9E5654C6-2C9B-4760-88D2-CAA30AD4FCDA}" srcOrd="2" destOrd="0" presId="urn:microsoft.com/office/officeart/2018/2/layout/IconCircleList"/>
    <dgm:cxn modelId="{BF3707E7-6705-4C04-A823-4DB7E01E05A0}" type="presParOf" srcId="{76E2613C-FA6E-40DE-AF84-0B42B6F769E7}" destId="{080D0641-6C66-48AA-BAF5-235140148A03}" srcOrd="3" destOrd="0" presId="urn:microsoft.com/office/officeart/2018/2/layout/IconCircleList"/>
    <dgm:cxn modelId="{796717B0-5EA6-43A2-95A5-60E1C64E553A}" type="presParOf" srcId="{E0B67C14-6FE4-4032-9B32-36AE7CAAAFDF}" destId="{E9896AC9-AA77-4CE9-9A5E-818B50A48AC8}" srcOrd="5" destOrd="0" presId="urn:microsoft.com/office/officeart/2018/2/layout/IconCircleList"/>
    <dgm:cxn modelId="{2C78D7F6-7065-4405-A140-BAACC3393AE8}" type="presParOf" srcId="{E0B67C14-6FE4-4032-9B32-36AE7CAAAFDF}" destId="{6D0FD2F5-DAC2-43F6-B453-3615A419F4D3}" srcOrd="6" destOrd="0" presId="urn:microsoft.com/office/officeart/2018/2/layout/IconCircleList"/>
    <dgm:cxn modelId="{1298F5B2-E1A6-4D49-99F4-7BEC744B38E5}" type="presParOf" srcId="{6D0FD2F5-DAC2-43F6-B453-3615A419F4D3}" destId="{75B0E6F2-47AE-4ED3-9220-D149E1A8BE2F}" srcOrd="0" destOrd="0" presId="urn:microsoft.com/office/officeart/2018/2/layout/IconCircleList"/>
    <dgm:cxn modelId="{2841C815-204C-44E3-BE63-25A26E05033B}" type="presParOf" srcId="{6D0FD2F5-DAC2-43F6-B453-3615A419F4D3}" destId="{75C98EB7-576B-4277-97C3-2A950B39F0FF}" srcOrd="1" destOrd="0" presId="urn:microsoft.com/office/officeart/2018/2/layout/IconCircleList"/>
    <dgm:cxn modelId="{5D166340-5584-480D-B626-A2A83D38259C}" type="presParOf" srcId="{6D0FD2F5-DAC2-43F6-B453-3615A419F4D3}" destId="{F598BD24-58E0-44B9-B13A-F2EAB7A4C7CA}" srcOrd="2" destOrd="0" presId="urn:microsoft.com/office/officeart/2018/2/layout/IconCircleList"/>
    <dgm:cxn modelId="{DE159AAF-CE43-4876-A732-476A33DA0ED0}" type="presParOf" srcId="{6D0FD2F5-DAC2-43F6-B453-3615A419F4D3}" destId="{3E9D1A88-BE42-4C6C-88DC-96305395D509}" srcOrd="3" destOrd="0" presId="urn:microsoft.com/office/officeart/2018/2/layout/IconCircleList"/>
    <dgm:cxn modelId="{227D5AA0-F434-48AF-89FD-AEF36A931042}" type="presParOf" srcId="{E0B67C14-6FE4-4032-9B32-36AE7CAAAFDF}" destId="{6F000F96-0A49-42F2-9B2C-51326F604F0F}" srcOrd="7" destOrd="0" presId="urn:microsoft.com/office/officeart/2018/2/layout/IconCircleList"/>
    <dgm:cxn modelId="{6AA3760F-FAD2-430D-9D6A-963BD98C6E3F}" type="presParOf" srcId="{E0B67C14-6FE4-4032-9B32-36AE7CAAAFDF}" destId="{2D176025-9177-4388-8A92-E863FFF55E29}" srcOrd="8" destOrd="0" presId="urn:microsoft.com/office/officeart/2018/2/layout/IconCircleList"/>
    <dgm:cxn modelId="{14F56824-1899-4276-BD9D-38F0E900EF36}" type="presParOf" srcId="{2D176025-9177-4388-8A92-E863FFF55E29}" destId="{1A2E62BC-6156-4665-9D06-9D5BCE41B387}" srcOrd="0" destOrd="0" presId="urn:microsoft.com/office/officeart/2018/2/layout/IconCircleList"/>
    <dgm:cxn modelId="{83224B8B-A418-4660-AED9-78A39910E393}" type="presParOf" srcId="{2D176025-9177-4388-8A92-E863FFF55E29}" destId="{CC9F03F2-87E1-404E-B45C-AF616DB6B282}" srcOrd="1" destOrd="0" presId="urn:microsoft.com/office/officeart/2018/2/layout/IconCircleList"/>
    <dgm:cxn modelId="{5B66BC00-7F26-4424-858E-836785C4FDCC}" type="presParOf" srcId="{2D176025-9177-4388-8A92-E863FFF55E29}" destId="{78ABF824-1358-4905-B5B2-9EF843AF9BF1}" srcOrd="2" destOrd="0" presId="urn:microsoft.com/office/officeart/2018/2/layout/IconCircleList"/>
    <dgm:cxn modelId="{D6AA8912-29B1-4015-B5CD-0561DB956731}" type="presParOf" srcId="{2D176025-9177-4388-8A92-E863FFF55E29}" destId="{55D585CA-98E1-457F-B0A2-3B2F8ECF1A0C}" srcOrd="3" destOrd="0" presId="urn:microsoft.com/office/officeart/2018/2/layout/IconCircleList"/>
    <dgm:cxn modelId="{1D2DBDA0-B74A-4BB4-A59D-22EDA2B9F082}" type="presParOf" srcId="{E0B67C14-6FE4-4032-9B32-36AE7CAAAFDF}" destId="{5C0C1C5B-CF79-45A4-8E1D-E7873DC0F288}" srcOrd="9" destOrd="0" presId="urn:microsoft.com/office/officeart/2018/2/layout/IconCircleList"/>
    <dgm:cxn modelId="{3E6959C9-E92A-4D9E-9BB0-948E73092C61}" type="presParOf" srcId="{E0B67C14-6FE4-4032-9B32-36AE7CAAAFDF}" destId="{3AC9F2C5-36A8-404B-A23E-9D7CDB54E1E1}" srcOrd="10" destOrd="0" presId="urn:microsoft.com/office/officeart/2018/2/layout/IconCircleList"/>
    <dgm:cxn modelId="{09474C3B-629B-422E-B902-632D7010FC0A}" type="presParOf" srcId="{3AC9F2C5-36A8-404B-A23E-9D7CDB54E1E1}" destId="{EB9B5960-4001-464A-9444-139089179DF6}" srcOrd="0" destOrd="0" presId="urn:microsoft.com/office/officeart/2018/2/layout/IconCircleList"/>
    <dgm:cxn modelId="{4DD6F27B-7460-4246-B23D-976F7919F4C3}" type="presParOf" srcId="{3AC9F2C5-36A8-404B-A23E-9D7CDB54E1E1}" destId="{EC9CA19E-201B-49F4-B064-2860904AE6B1}" srcOrd="1" destOrd="0" presId="urn:microsoft.com/office/officeart/2018/2/layout/IconCircleList"/>
    <dgm:cxn modelId="{278E35D9-3D03-4E6F-8498-633AC72FA1A6}" type="presParOf" srcId="{3AC9F2C5-36A8-404B-A23E-9D7CDB54E1E1}" destId="{49F67491-6BE2-4575-B93E-F7E937912EA0}" srcOrd="2" destOrd="0" presId="urn:microsoft.com/office/officeart/2018/2/layout/IconCircleList"/>
    <dgm:cxn modelId="{92C4F2F3-AA3C-4E8F-98B3-5C5ADAC46F33}" type="presParOf" srcId="{3AC9F2C5-36A8-404B-A23E-9D7CDB54E1E1}" destId="{AED46597-8F3A-4189-B05C-643DB9E291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374715-C09A-4CAE-A6E6-A06428B8D947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882EA1-AA26-460E-9DC7-C173289225D6}">
      <dgm:prSet/>
      <dgm:spPr/>
      <dgm:t>
        <a:bodyPr/>
        <a:lstStyle/>
        <a:p>
          <a:r>
            <a:rPr lang="en-GB" b="1" i="1" dirty="0" err="1"/>
            <a:t>flagrabat</a:t>
          </a:r>
          <a:r>
            <a:rPr lang="en-GB" b="1" i="1" dirty="0"/>
            <a:t> </a:t>
          </a:r>
          <a:r>
            <a:rPr lang="en-GB" b="1" i="1" dirty="0" err="1"/>
            <a:t>ingens</a:t>
          </a:r>
          <a:r>
            <a:rPr lang="en-GB" b="1" i="1" dirty="0"/>
            <a:t> bellum </a:t>
          </a:r>
          <a:r>
            <a:rPr lang="en-GB" i="1" dirty="0"/>
            <a:t>‘</a:t>
          </a:r>
          <a:r>
            <a:rPr lang="en-GB" dirty="0"/>
            <a:t>a huge war was burning’ (Tac</a:t>
          </a:r>
          <a:r>
            <a:rPr lang="en-GB" i="1" dirty="0"/>
            <a:t>. Hist</a:t>
          </a:r>
          <a:r>
            <a:rPr lang="en-GB" dirty="0"/>
            <a:t>. 2.86)</a:t>
          </a:r>
          <a:endParaRPr lang="en-US" dirty="0"/>
        </a:p>
      </dgm:t>
    </dgm:pt>
    <dgm:pt modelId="{FF524ED1-C12B-458A-9A7E-4AB032CA3D1F}" type="parTrans" cxnId="{7DBC9FE3-A9B9-4E3A-9C50-B468C67E4CC5}">
      <dgm:prSet/>
      <dgm:spPr/>
      <dgm:t>
        <a:bodyPr/>
        <a:lstStyle/>
        <a:p>
          <a:endParaRPr lang="en-US"/>
        </a:p>
      </dgm:t>
    </dgm:pt>
    <dgm:pt modelId="{A3FCBB69-1921-44D0-9C2D-38E13323CC3A}" type="sibTrans" cxnId="{7DBC9FE3-A9B9-4E3A-9C50-B468C67E4CC5}">
      <dgm:prSet/>
      <dgm:spPr/>
      <dgm:t>
        <a:bodyPr/>
        <a:lstStyle/>
        <a:p>
          <a:endParaRPr lang="en-US"/>
        </a:p>
      </dgm:t>
    </dgm:pt>
    <dgm:pt modelId="{86102383-FA6B-4791-89A2-8DFB8B59ED83}">
      <dgm:prSet/>
      <dgm:spPr/>
      <dgm:t>
        <a:bodyPr/>
        <a:lstStyle/>
        <a:p>
          <a:r>
            <a:rPr lang="en-GB" i="1" dirty="0" err="1"/>
            <a:t>adolere</a:t>
          </a:r>
          <a:r>
            <a:rPr lang="en-GB" i="1" dirty="0"/>
            <a:t>, (ad)</a:t>
          </a:r>
          <a:r>
            <a:rPr lang="en-GB" i="1" dirty="0" err="1"/>
            <a:t>uro</a:t>
          </a:r>
          <a:r>
            <a:rPr lang="en-GB" i="1" dirty="0"/>
            <a:t>, </a:t>
          </a:r>
          <a:r>
            <a:rPr lang="en-GB" i="1" dirty="0" err="1"/>
            <a:t>aestuare</a:t>
          </a:r>
          <a:r>
            <a:rPr lang="en-GB" i="1" dirty="0"/>
            <a:t>, </a:t>
          </a:r>
          <a:r>
            <a:rPr lang="en-GB" i="1" dirty="0" err="1"/>
            <a:t>ardere</a:t>
          </a:r>
          <a:r>
            <a:rPr lang="en-GB" i="1" dirty="0"/>
            <a:t>, </a:t>
          </a:r>
          <a:r>
            <a:rPr lang="en-GB" i="1" dirty="0" err="1"/>
            <a:t>fervere</a:t>
          </a:r>
          <a:r>
            <a:rPr lang="en-GB" i="1" dirty="0"/>
            <a:t>, </a:t>
          </a:r>
          <a:r>
            <a:rPr lang="en-GB" i="1" dirty="0" err="1"/>
            <a:t>incendere</a:t>
          </a:r>
          <a:r>
            <a:rPr lang="en-GB" i="1" dirty="0"/>
            <a:t>, </a:t>
          </a:r>
          <a:r>
            <a:rPr lang="en-GB" i="1" dirty="0" err="1"/>
            <a:t>torrere</a:t>
          </a:r>
          <a:r>
            <a:rPr lang="en-GB" dirty="0"/>
            <a:t> . . . </a:t>
          </a:r>
          <a:endParaRPr lang="en-US" dirty="0"/>
        </a:p>
      </dgm:t>
    </dgm:pt>
    <dgm:pt modelId="{F5C4A5BE-CAE2-4264-B67C-508B36B01D72}" type="parTrans" cxnId="{E0FCDEBF-8B7C-403A-AC0A-F9D3FC59C2D4}">
      <dgm:prSet/>
      <dgm:spPr/>
      <dgm:t>
        <a:bodyPr/>
        <a:lstStyle/>
        <a:p>
          <a:endParaRPr lang="en-US"/>
        </a:p>
      </dgm:t>
    </dgm:pt>
    <dgm:pt modelId="{9B10C94F-9DF9-450F-A730-E20CF0E1CA7D}" type="sibTrans" cxnId="{E0FCDEBF-8B7C-403A-AC0A-F9D3FC59C2D4}">
      <dgm:prSet/>
      <dgm:spPr/>
      <dgm:t>
        <a:bodyPr/>
        <a:lstStyle/>
        <a:p>
          <a:endParaRPr lang="en-US"/>
        </a:p>
      </dgm:t>
    </dgm:pt>
    <dgm:pt modelId="{5E17982F-0C6B-4394-BD8E-14979259A971}">
      <dgm:prSet/>
      <dgm:spPr/>
      <dgm:t>
        <a:bodyPr/>
        <a:lstStyle/>
        <a:p>
          <a:r>
            <a:rPr lang="en-GB" i="1" dirty="0"/>
            <a:t>bellum</a:t>
          </a:r>
          <a:r>
            <a:rPr lang="en-GB" dirty="0"/>
            <a:t>, </a:t>
          </a:r>
          <a:r>
            <a:rPr lang="en-GB" i="1" dirty="0" err="1"/>
            <a:t>certatus</a:t>
          </a:r>
          <a:r>
            <a:rPr lang="en-GB" i="1" dirty="0"/>
            <a:t>, certamen, </a:t>
          </a:r>
          <a:r>
            <a:rPr lang="en-GB" i="1" dirty="0" err="1"/>
            <a:t>colluctatio</a:t>
          </a:r>
          <a:r>
            <a:rPr lang="en-GB" i="1" dirty="0"/>
            <a:t>, </a:t>
          </a:r>
          <a:r>
            <a:rPr lang="en-GB" i="1" dirty="0" err="1"/>
            <a:t>concertatio</a:t>
          </a:r>
          <a:r>
            <a:rPr lang="en-GB" i="1" dirty="0"/>
            <a:t>, </a:t>
          </a:r>
          <a:r>
            <a:rPr lang="en-GB" i="1" dirty="0" err="1"/>
            <a:t>conflictus</a:t>
          </a:r>
          <a:r>
            <a:rPr lang="en-GB" i="1" dirty="0"/>
            <a:t>, </a:t>
          </a:r>
          <a:r>
            <a:rPr lang="en-GB" i="1" dirty="0" err="1"/>
            <a:t>congressio</a:t>
          </a:r>
          <a:r>
            <a:rPr lang="en-GB" i="1" dirty="0"/>
            <a:t>, </a:t>
          </a:r>
          <a:r>
            <a:rPr lang="en-GB" i="1" dirty="0" err="1"/>
            <a:t>congressus</a:t>
          </a:r>
          <a:r>
            <a:rPr lang="en-GB" i="1" dirty="0"/>
            <a:t>, </a:t>
          </a:r>
          <a:r>
            <a:rPr lang="en-GB" i="1" dirty="0" err="1"/>
            <a:t>dimicatio</a:t>
          </a:r>
          <a:r>
            <a:rPr lang="en-GB" i="1" dirty="0"/>
            <a:t>, </a:t>
          </a:r>
          <a:r>
            <a:rPr lang="en-GB" i="1" dirty="0" err="1"/>
            <a:t>proelium</a:t>
          </a:r>
          <a:r>
            <a:rPr lang="en-GB" i="1" dirty="0"/>
            <a:t>, </a:t>
          </a:r>
          <a:r>
            <a:rPr lang="en-GB" i="1" dirty="0" err="1"/>
            <a:t>pugna</a:t>
          </a:r>
          <a:r>
            <a:rPr lang="en-GB" i="1" dirty="0"/>
            <a:t>, Mars . . .</a:t>
          </a:r>
          <a:endParaRPr lang="en-US" dirty="0"/>
        </a:p>
      </dgm:t>
    </dgm:pt>
    <dgm:pt modelId="{FA7E0C12-371E-40F3-B1BB-1972E65FB2F3}" type="parTrans" cxnId="{BA6A21F1-E46F-4BE2-9855-445D775A89E5}">
      <dgm:prSet/>
      <dgm:spPr/>
      <dgm:t>
        <a:bodyPr/>
        <a:lstStyle/>
        <a:p>
          <a:endParaRPr lang="en-US"/>
        </a:p>
      </dgm:t>
    </dgm:pt>
    <dgm:pt modelId="{921FD055-6C54-4CFF-A198-1D7AF095CDDF}" type="sibTrans" cxnId="{BA6A21F1-E46F-4BE2-9855-445D775A89E5}">
      <dgm:prSet/>
      <dgm:spPr/>
      <dgm:t>
        <a:bodyPr/>
        <a:lstStyle/>
        <a:p>
          <a:endParaRPr lang="en-US"/>
        </a:p>
      </dgm:t>
    </dgm:pt>
    <dgm:pt modelId="{2804509D-FCCA-43C2-BD64-668BB1B9DE88}" type="pres">
      <dgm:prSet presAssocID="{FC374715-C09A-4CAE-A6E6-A06428B8D947}" presName="linear" presStyleCnt="0">
        <dgm:presLayoutVars>
          <dgm:animLvl val="lvl"/>
          <dgm:resizeHandles val="exact"/>
        </dgm:presLayoutVars>
      </dgm:prSet>
      <dgm:spPr/>
    </dgm:pt>
    <dgm:pt modelId="{BF41406B-9953-4C35-84D0-0A384A155BBF}" type="pres">
      <dgm:prSet presAssocID="{32882EA1-AA26-460E-9DC7-C173289225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B2C458-5BDA-4B7E-8489-B2FDC64D8463}" type="pres">
      <dgm:prSet presAssocID="{A3FCBB69-1921-44D0-9C2D-38E13323CC3A}" presName="spacer" presStyleCnt="0"/>
      <dgm:spPr/>
    </dgm:pt>
    <dgm:pt modelId="{A83E6BC3-86B1-45F3-A233-28E71D80C3BD}" type="pres">
      <dgm:prSet presAssocID="{86102383-FA6B-4791-89A2-8DFB8B59ED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0A2D09-BC8D-48C6-A80C-22DE4FDF6159}" type="pres">
      <dgm:prSet presAssocID="{9B10C94F-9DF9-450F-A730-E20CF0E1CA7D}" presName="spacer" presStyleCnt="0"/>
      <dgm:spPr/>
    </dgm:pt>
    <dgm:pt modelId="{12563D44-78F6-4C2F-B877-5A9FDFB365F5}" type="pres">
      <dgm:prSet presAssocID="{5E17982F-0C6B-4394-BD8E-14979259A9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A71B5E-1C6F-4F88-80D7-6FEB76BA2DF7}" type="presOf" srcId="{86102383-FA6B-4791-89A2-8DFB8B59ED83}" destId="{A83E6BC3-86B1-45F3-A233-28E71D80C3BD}" srcOrd="0" destOrd="0" presId="urn:microsoft.com/office/officeart/2005/8/layout/vList2"/>
    <dgm:cxn modelId="{2E1B7061-FF78-46EB-8AF5-718338343736}" type="presOf" srcId="{5E17982F-0C6B-4394-BD8E-14979259A971}" destId="{12563D44-78F6-4C2F-B877-5A9FDFB365F5}" srcOrd="0" destOrd="0" presId="urn:microsoft.com/office/officeart/2005/8/layout/vList2"/>
    <dgm:cxn modelId="{FE1D8075-ED58-49CA-BED3-AA53291AE104}" type="presOf" srcId="{32882EA1-AA26-460E-9DC7-C173289225D6}" destId="{BF41406B-9953-4C35-84D0-0A384A155BBF}" srcOrd="0" destOrd="0" presId="urn:microsoft.com/office/officeart/2005/8/layout/vList2"/>
    <dgm:cxn modelId="{3654789E-8581-4EDE-BC57-062D66D3C4D0}" type="presOf" srcId="{FC374715-C09A-4CAE-A6E6-A06428B8D947}" destId="{2804509D-FCCA-43C2-BD64-668BB1B9DE88}" srcOrd="0" destOrd="0" presId="urn:microsoft.com/office/officeart/2005/8/layout/vList2"/>
    <dgm:cxn modelId="{E0FCDEBF-8B7C-403A-AC0A-F9D3FC59C2D4}" srcId="{FC374715-C09A-4CAE-A6E6-A06428B8D947}" destId="{86102383-FA6B-4791-89A2-8DFB8B59ED83}" srcOrd="1" destOrd="0" parTransId="{F5C4A5BE-CAE2-4264-B67C-508B36B01D72}" sibTransId="{9B10C94F-9DF9-450F-A730-E20CF0E1CA7D}"/>
    <dgm:cxn modelId="{7DBC9FE3-A9B9-4E3A-9C50-B468C67E4CC5}" srcId="{FC374715-C09A-4CAE-A6E6-A06428B8D947}" destId="{32882EA1-AA26-460E-9DC7-C173289225D6}" srcOrd="0" destOrd="0" parTransId="{FF524ED1-C12B-458A-9A7E-4AB032CA3D1F}" sibTransId="{A3FCBB69-1921-44D0-9C2D-38E13323CC3A}"/>
    <dgm:cxn modelId="{BA6A21F1-E46F-4BE2-9855-445D775A89E5}" srcId="{FC374715-C09A-4CAE-A6E6-A06428B8D947}" destId="{5E17982F-0C6B-4394-BD8E-14979259A971}" srcOrd="2" destOrd="0" parTransId="{FA7E0C12-371E-40F3-B1BB-1972E65FB2F3}" sibTransId="{921FD055-6C54-4CFF-A198-1D7AF095CDDF}"/>
    <dgm:cxn modelId="{2966705D-9EA6-4205-AA85-2EFEA42037A6}" type="presParOf" srcId="{2804509D-FCCA-43C2-BD64-668BB1B9DE88}" destId="{BF41406B-9953-4C35-84D0-0A384A155BBF}" srcOrd="0" destOrd="0" presId="urn:microsoft.com/office/officeart/2005/8/layout/vList2"/>
    <dgm:cxn modelId="{C07BEE41-D893-448C-BA76-1D3618A2AEF8}" type="presParOf" srcId="{2804509D-FCCA-43C2-BD64-668BB1B9DE88}" destId="{26B2C458-5BDA-4B7E-8489-B2FDC64D8463}" srcOrd="1" destOrd="0" presId="urn:microsoft.com/office/officeart/2005/8/layout/vList2"/>
    <dgm:cxn modelId="{2269EB50-86E5-4007-BBBF-BF7263FB4ECE}" type="presParOf" srcId="{2804509D-FCCA-43C2-BD64-668BB1B9DE88}" destId="{A83E6BC3-86B1-45F3-A233-28E71D80C3BD}" srcOrd="2" destOrd="0" presId="urn:microsoft.com/office/officeart/2005/8/layout/vList2"/>
    <dgm:cxn modelId="{57AFCF9C-8EB2-495E-9D33-7E0BB0B49B81}" type="presParOf" srcId="{2804509D-FCCA-43C2-BD64-668BB1B9DE88}" destId="{DC0A2D09-BC8D-48C6-A80C-22DE4FDF6159}" srcOrd="3" destOrd="0" presId="urn:microsoft.com/office/officeart/2005/8/layout/vList2"/>
    <dgm:cxn modelId="{4043177A-13AB-4DFA-AE2B-6ACFD4CCD7A6}" type="presParOf" srcId="{2804509D-FCCA-43C2-BD64-668BB1B9DE88}" destId="{12563D44-78F6-4C2F-B877-5A9FDFB365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8B65DA-E4B1-4F85-9393-AF52CBBE596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3A613A3-C031-4C0C-BB39-D42759E7EB9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accent1"/>
              </a:solidFill>
            </a:rPr>
            <a:t>Lemmas</a:t>
          </a:r>
          <a:endParaRPr lang="en-US" sz="2800" dirty="0">
            <a:solidFill>
              <a:schemeClr val="accent1"/>
            </a:solidFill>
          </a:endParaRPr>
        </a:p>
      </dgm:t>
    </dgm:pt>
    <dgm:pt modelId="{C19E3294-6376-4632-91AC-7174685B9908}" type="parTrans" cxnId="{F9FDB722-186C-4824-A618-FB35D1FBE9B1}">
      <dgm:prSet/>
      <dgm:spPr/>
      <dgm:t>
        <a:bodyPr/>
        <a:lstStyle/>
        <a:p>
          <a:endParaRPr lang="en-US"/>
        </a:p>
      </dgm:t>
    </dgm:pt>
    <dgm:pt modelId="{3CC7BD1E-774C-488A-A89C-6941D2482087}" type="sibTrans" cxnId="{F9FDB722-186C-4824-A618-FB35D1FBE9B1}">
      <dgm:prSet/>
      <dgm:spPr/>
      <dgm:t>
        <a:bodyPr/>
        <a:lstStyle/>
        <a:p>
          <a:endParaRPr lang="en-US"/>
        </a:p>
      </dgm:t>
    </dgm:pt>
    <dgm:pt modelId="{92C412D7-50DF-42F7-BAFE-004EAE6B82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Headword</a:t>
          </a:r>
        </a:p>
      </dgm:t>
    </dgm:pt>
    <dgm:pt modelId="{48A72937-7CFC-4DF4-9DF8-3BCBDF2D55AA}" type="parTrans" cxnId="{56236D26-E924-4844-BDAA-128BB71C3D48}">
      <dgm:prSet/>
      <dgm:spPr/>
      <dgm:t>
        <a:bodyPr/>
        <a:lstStyle/>
        <a:p>
          <a:endParaRPr lang="en-US"/>
        </a:p>
      </dgm:t>
    </dgm:pt>
    <dgm:pt modelId="{68EE4193-AC30-4CAD-AE9C-402FCBC7EFFD}" type="sibTrans" cxnId="{56236D26-E924-4844-BDAA-128BB71C3D48}">
      <dgm:prSet/>
      <dgm:spPr/>
      <dgm:t>
        <a:bodyPr/>
        <a:lstStyle/>
        <a:p>
          <a:endParaRPr lang="en-US"/>
        </a:p>
      </dgm:t>
    </dgm:pt>
    <dgm:pt modelId="{D2B7C8AE-00F9-4927-9299-8B4CB2E1C9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Part of speech</a:t>
          </a:r>
        </a:p>
      </dgm:t>
    </dgm:pt>
    <dgm:pt modelId="{7DD9A7FA-32B8-48EC-AF22-037102931FC7}" type="parTrans" cxnId="{4F660BFD-1F92-41F8-85F9-57A8CA06EB65}">
      <dgm:prSet/>
      <dgm:spPr/>
      <dgm:t>
        <a:bodyPr/>
        <a:lstStyle/>
        <a:p>
          <a:endParaRPr lang="en-US"/>
        </a:p>
      </dgm:t>
    </dgm:pt>
    <dgm:pt modelId="{BB584335-CEB0-457C-BB80-62138272DFBD}" type="sibTrans" cxnId="{4F660BFD-1F92-41F8-85F9-57A8CA06EB65}">
      <dgm:prSet/>
      <dgm:spPr/>
      <dgm:t>
        <a:bodyPr/>
        <a:lstStyle/>
        <a:p>
          <a:endParaRPr lang="en-US"/>
        </a:p>
      </dgm:t>
    </dgm:pt>
    <dgm:pt modelId="{7EBE9A5A-5CB8-45E1-923C-F3FFA9C84A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Morphological description</a:t>
          </a:r>
        </a:p>
      </dgm:t>
    </dgm:pt>
    <dgm:pt modelId="{8632FB62-86B7-4AC3-839C-4EBDDEDF995B}" type="parTrans" cxnId="{FB54CB85-2E5F-41D8-9F81-00F8E7419D14}">
      <dgm:prSet/>
      <dgm:spPr/>
      <dgm:t>
        <a:bodyPr/>
        <a:lstStyle/>
        <a:p>
          <a:endParaRPr lang="en-US"/>
        </a:p>
      </dgm:t>
    </dgm:pt>
    <dgm:pt modelId="{E3230F2F-F5D5-48FB-A46B-939F5B430FDA}" type="sibTrans" cxnId="{FB54CB85-2E5F-41D8-9F81-00F8E7419D14}">
      <dgm:prSet/>
      <dgm:spPr/>
      <dgm:t>
        <a:bodyPr/>
        <a:lstStyle/>
        <a:p>
          <a:endParaRPr lang="en-US"/>
        </a:p>
      </dgm:t>
    </dgm:pt>
    <dgm:pt modelId="{5604E22B-6BCC-490C-9674-D9428BF1A9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Sense attributions</a:t>
          </a:r>
        </a:p>
      </dgm:t>
    </dgm:pt>
    <dgm:pt modelId="{C13A0598-3D9B-4E34-BC37-90AF7DA2528D}" type="parTrans" cxnId="{36E767CA-01FA-4F14-8183-BBE8A41025E7}">
      <dgm:prSet/>
      <dgm:spPr/>
      <dgm:t>
        <a:bodyPr/>
        <a:lstStyle/>
        <a:p>
          <a:endParaRPr lang="en-US"/>
        </a:p>
      </dgm:t>
    </dgm:pt>
    <dgm:pt modelId="{A473F89A-7137-4D76-B91B-7D62608F2C33}" type="sibTrans" cxnId="{36E767CA-01FA-4F14-8183-BBE8A41025E7}">
      <dgm:prSet/>
      <dgm:spPr/>
      <dgm:t>
        <a:bodyPr/>
        <a:lstStyle/>
        <a:p>
          <a:endParaRPr lang="en-US"/>
        </a:p>
      </dgm:t>
    </dgm:pt>
    <dgm:pt modelId="{CDF20EE2-75CC-4A52-B0A2-C52C89520A6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 err="1">
              <a:solidFill>
                <a:schemeClr val="accent1"/>
              </a:solidFill>
            </a:rPr>
            <a:t>Synsets</a:t>
          </a:r>
          <a:endParaRPr lang="en-US" sz="2800" dirty="0">
            <a:solidFill>
              <a:schemeClr val="accent1"/>
            </a:solidFill>
          </a:endParaRPr>
        </a:p>
      </dgm:t>
    </dgm:pt>
    <dgm:pt modelId="{1E224584-AFB9-4408-8B50-4DE5815DCD92}" type="parTrans" cxnId="{43BAA664-264D-42BD-A5FB-F8C95E158299}">
      <dgm:prSet/>
      <dgm:spPr/>
      <dgm:t>
        <a:bodyPr/>
        <a:lstStyle/>
        <a:p>
          <a:endParaRPr lang="en-US"/>
        </a:p>
      </dgm:t>
    </dgm:pt>
    <dgm:pt modelId="{BD1A70E0-8894-41B8-A70A-A2FFBB2F3698}" type="sibTrans" cxnId="{43BAA664-264D-42BD-A5FB-F8C95E158299}">
      <dgm:prSet/>
      <dgm:spPr/>
      <dgm:t>
        <a:bodyPr/>
        <a:lstStyle/>
        <a:p>
          <a:endParaRPr lang="en-US"/>
        </a:p>
      </dgm:t>
    </dgm:pt>
    <dgm:pt modelId="{06206D85-2658-4921-8F4E-1E7E6258D2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Part of speech</a:t>
          </a:r>
        </a:p>
      </dgm:t>
    </dgm:pt>
    <dgm:pt modelId="{1C4F4249-F842-40D3-BA04-27705D43D1CA}" type="parTrans" cxnId="{796C6B90-AD55-4D04-84D6-2D0D7D2FA0CD}">
      <dgm:prSet/>
      <dgm:spPr/>
      <dgm:t>
        <a:bodyPr/>
        <a:lstStyle/>
        <a:p>
          <a:endParaRPr lang="en-US"/>
        </a:p>
      </dgm:t>
    </dgm:pt>
    <dgm:pt modelId="{71A564F2-7250-4238-925D-635EA33C2C7B}" type="sibTrans" cxnId="{796C6B90-AD55-4D04-84D6-2D0D7D2FA0CD}">
      <dgm:prSet/>
      <dgm:spPr/>
      <dgm:t>
        <a:bodyPr/>
        <a:lstStyle/>
        <a:p>
          <a:endParaRPr lang="en-US"/>
        </a:p>
      </dgm:t>
    </dgm:pt>
    <dgm:pt modelId="{47842A7A-641F-46AA-8F50-21C97BB273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Unique offset identification number</a:t>
          </a:r>
        </a:p>
      </dgm:t>
    </dgm:pt>
    <dgm:pt modelId="{0E88DBE2-1C78-4E83-A2D1-23E2F5E54A03}" type="parTrans" cxnId="{107485A8-DFBF-4926-A255-662EE13CDF95}">
      <dgm:prSet/>
      <dgm:spPr/>
      <dgm:t>
        <a:bodyPr/>
        <a:lstStyle/>
        <a:p>
          <a:endParaRPr lang="en-US"/>
        </a:p>
      </dgm:t>
    </dgm:pt>
    <dgm:pt modelId="{0826CB85-BC70-4D3D-9AA3-EAA421007E7F}" type="sibTrans" cxnId="{107485A8-DFBF-4926-A255-662EE13CDF95}">
      <dgm:prSet/>
      <dgm:spPr/>
      <dgm:t>
        <a:bodyPr/>
        <a:lstStyle/>
        <a:p>
          <a:endParaRPr lang="en-US"/>
        </a:p>
      </dgm:t>
    </dgm:pt>
    <dgm:pt modelId="{C8F05941-04CD-4BB4-ACBF-93C5574BDB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Gloss</a:t>
          </a:r>
        </a:p>
      </dgm:t>
    </dgm:pt>
    <dgm:pt modelId="{8E749F85-AF81-4873-8D8E-553A4C7C4795}" type="parTrans" cxnId="{F0CC87F8-7684-490C-8591-72B32C95ABC8}">
      <dgm:prSet/>
      <dgm:spPr/>
      <dgm:t>
        <a:bodyPr/>
        <a:lstStyle/>
        <a:p>
          <a:endParaRPr lang="en-US"/>
        </a:p>
      </dgm:t>
    </dgm:pt>
    <dgm:pt modelId="{5973B428-F8D1-41C1-A787-47F5CE84CBE2}" type="sibTrans" cxnId="{F0CC87F8-7684-490C-8591-72B32C95ABC8}">
      <dgm:prSet/>
      <dgm:spPr/>
      <dgm:t>
        <a:bodyPr/>
        <a:lstStyle/>
        <a:p>
          <a:endParaRPr lang="en-US"/>
        </a:p>
      </dgm:t>
    </dgm:pt>
    <dgm:pt modelId="{C95B3214-8F06-410E-A672-48C5FB5A0E1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accent1"/>
              </a:solidFill>
            </a:rPr>
            <a:t>Relations</a:t>
          </a:r>
          <a:endParaRPr lang="en-US" sz="2800" dirty="0">
            <a:solidFill>
              <a:schemeClr val="accent1"/>
            </a:solidFill>
          </a:endParaRPr>
        </a:p>
      </dgm:t>
    </dgm:pt>
    <dgm:pt modelId="{AD768BCC-EDBF-4B15-9EF8-A52C0945ECB7}" type="parTrans" cxnId="{6AB5E0BF-5ED1-41E4-9E1C-84D61C6DE537}">
      <dgm:prSet/>
      <dgm:spPr/>
      <dgm:t>
        <a:bodyPr/>
        <a:lstStyle/>
        <a:p>
          <a:endParaRPr lang="en-US"/>
        </a:p>
      </dgm:t>
    </dgm:pt>
    <dgm:pt modelId="{501379DD-C401-48C7-BDDA-78A966BD0242}" type="sibTrans" cxnId="{6AB5E0BF-5ED1-41E4-9E1C-84D61C6DE537}">
      <dgm:prSet/>
      <dgm:spPr/>
      <dgm:t>
        <a:bodyPr/>
        <a:lstStyle/>
        <a:p>
          <a:endParaRPr lang="en-US"/>
        </a:p>
      </dgm:t>
    </dgm:pt>
    <dgm:pt modelId="{C38B4B8D-3471-4B42-B821-FFB8094002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Lexical (derivation, </a:t>
          </a:r>
          <a:r>
            <a:rPr lang="en-US" sz="2000" dirty="0" err="1"/>
            <a:t>parasynthesis</a:t>
          </a:r>
          <a:r>
            <a:rPr lang="en-US" sz="2000" dirty="0"/>
            <a:t>, composition . . .)</a:t>
          </a:r>
        </a:p>
      </dgm:t>
    </dgm:pt>
    <dgm:pt modelId="{46171ED2-1ABE-4FCF-9829-4A0F3FDD7F3F}" type="parTrans" cxnId="{CAC7899C-C24E-4017-853F-03D7BFC94272}">
      <dgm:prSet/>
      <dgm:spPr/>
      <dgm:t>
        <a:bodyPr/>
        <a:lstStyle/>
        <a:p>
          <a:endParaRPr lang="en-US"/>
        </a:p>
      </dgm:t>
    </dgm:pt>
    <dgm:pt modelId="{60CD7F60-A1B1-4E69-8251-9D5F21003FC6}" type="sibTrans" cxnId="{CAC7899C-C24E-4017-853F-03D7BFC94272}">
      <dgm:prSet/>
      <dgm:spPr/>
      <dgm:t>
        <a:bodyPr/>
        <a:lstStyle/>
        <a:p>
          <a:endParaRPr lang="en-US"/>
        </a:p>
      </dgm:t>
    </dgm:pt>
    <dgm:pt modelId="{6379BB8E-2E0D-428F-98AA-2E05DA58109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 err="1">
              <a:solidFill>
                <a:schemeClr val="accent1"/>
              </a:solidFill>
            </a:rPr>
            <a:t>Semfields</a:t>
          </a:r>
          <a:endParaRPr lang="en-US" sz="2800" dirty="0">
            <a:solidFill>
              <a:schemeClr val="accent1"/>
            </a:solidFill>
          </a:endParaRPr>
        </a:p>
      </dgm:t>
    </dgm:pt>
    <dgm:pt modelId="{8CF8F1DD-49F2-462A-B9DD-5BFCE1FEC1C0}" type="parTrans" cxnId="{A54918A1-CD55-49F5-B549-1C616DFBB9FE}">
      <dgm:prSet/>
      <dgm:spPr/>
      <dgm:t>
        <a:bodyPr/>
        <a:lstStyle/>
        <a:p>
          <a:endParaRPr lang="en-US"/>
        </a:p>
      </dgm:t>
    </dgm:pt>
    <dgm:pt modelId="{4EB9860F-7CDC-4DCC-BD89-60E409C7935A}" type="sibTrans" cxnId="{A54918A1-CD55-49F5-B549-1C616DFBB9FE}">
      <dgm:prSet/>
      <dgm:spPr/>
      <dgm:t>
        <a:bodyPr/>
        <a:lstStyle/>
        <a:p>
          <a:endParaRPr lang="en-US"/>
        </a:p>
      </dgm:t>
    </dgm:pt>
    <dgm:pt modelId="{22693C28-6F4A-4184-BF14-E45624112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Broad semantic domains including multiple </a:t>
          </a:r>
          <a:r>
            <a:rPr lang="en-US" sz="2000" dirty="0" err="1"/>
            <a:t>synsets</a:t>
          </a:r>
          <a:endParaRPr lang="en-US" sz="2000" dirty="0"/>
        </a:p>
      </dgm:t>
    </dgm:pt>
    <dgm:pt modelId="{365871AD-F154-4C0C-9DE2-5B74C96A1E4B}" type="parTrans" cxnId="{C971C1AA-878E-40D7-97EE-8346370617DB}">
      <dgm:prSet/>
      <dgm:spPr/>
      <dgm:t>
        <a:bodyPr/>
        <a:lstStyle/>
        <a:p>
          <a:endParaRPr lang="en-US"/>
        </a:p>
      </dgm:t>
    </dgm:pt>
    <dgm:pt modelId="{9678A018-1B95-414C-BF0A-C62B0C3E1533}" type="sibTrans" cxnId="{C971C1AA-878E-40D7-97EE-8346370617DB}">
      <dgm:prSet/>
      <dgm:spPr/>
      <dgm:t>
        <a:bodyPr/>
        <a:lstStyle/>
        <a:p>
          <a:endParaRPr lang="en-US"/>
        </a:p>
      </dgm:t>
    </dgm:pt>
    <dgm:pt modelId="{363D5F89-C0C4-4679-9A5B-DB46971C76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Semantic (antonymy, hypernymy, hyponymy . . . )</a:t>
          </a:r>
        </a:p>
      </dgm:t>
    </dgm:pt>
    <dgm:pt modelId="{E919545D-4475-43FD-9709-784E8CF84E52}" type="sibTrans" cxnId="{8174F1E8-B261-4F8A-915A-36079C8AB316}">
      <dgm:prSet/>
      <dgm:spPr/>
      <dgm:t>
        <a:bodyPr/>
        <a:lstStyle/>
        <a:p>
          <a:endParaRPr lang="en-US"/>
        </a:p>
      </dgm:t>
    </dgm:pt>
    <dgm:pt modelId="{425AD10E-3AA1-436E-94A2-2F437F1A8A56}" type="parTrans" cxnId="{8174F1E8-B261-4F8A-915A-36079C8AB316}">
      <dgm:prSet/>
      <dgm:spPr/>
      <dgm:t>
        <a:bodyPr/>
        <a:lstStyle/>
        <a:p>
          <a:endParaRPr lang="en-US"/>
        </a:p>
      </dgm:t>
    </dgm:pt>
    <dgm:pt modelId="{201DDF15-1699-4DBC-BACC-AEE6CA899BC5}" type="pres">
      <dgm:prSet presAssocID="{438B65DA-E4B1-4F85-9393-AF52CBBE5965}" presName="root" presStyleCnt="0">
        <dgm:presLayoutVars>
          <dgm:dir/>
          <dgm:resizeHandles val="exact"/>
        </dgm:presLayoutVars>
      </dgm:prSet>
      <dgm:spPr/>
    </dgm:pt>
    <dgm:pt modelId="{F661C454-6057-47FA-A528-1EE3B50F3D6F}" type="pres">
      <dgm:prSet presAssocID="{53A613A3-C031-4C0C-BB39-D42759E7EB99}" presName="compNode" presStyleCnt="0"/>
      <dgm:spPr/>
    </dgm:pt>
    <dgm:pt modelId="{A8DE54EC-048E-4AC0-8B08-66499853EC3F}" type="pres">
      <dgm:prSet presAssocID="{53A613A3-C031-4C0C-BB39-D42759E7EB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6056806-057C-407B-B606-063BE1B48000}" type="pres">
      <dgm:prSet presAssocID="{53A613A3-C031-4C0C-BB39-D42759E7EB99}" presName="iconSpace" presStyleCnt="0"/>
      <dgm:spPr/>
    </dgm:pt>
    <dgm:pt modelId="{6DEF363C-B3D2-462B-BF61-345F2608BD69}" type="pres">
      <dgm:prSet presAssocID="{53A613A3-C031-4C0C-BB39-D42759E7EB99}" presName="parTx" presStyleLbl="revTx" presStyleIdx="0" presStyleCnt="8">
        <dgm:presLayoutVars>
          <dgm:chMax val="0"/>
          <dgm:chPref val="0"/>
        </dgm:presLayoutVars>
      </dgm:prSet>
      <dgm:spPr/>
    </dgm:pt>
    <dgm:pt modelId="{3E37A9EB-A3C3-41F1-B738-AD9A59648103}" type="pres">
      <dgm:prSet presAssocID="{53A613A3-C031-4C0C-BB39-D42759E7EB99}" presName="txSpace" presStyleCnt="0"/>
      <dgm:spPr/>
    </dgm:pt>
    <dgm:pt modelId="{C9DB7DE0-032D-4B6F-88DE-5EE06663AD24}" type="pres">
      <dgm:prSet presAssocID="{53A613A3-C031-4C0C-BB39-D42759E7EB99}" presName="desTx" presStyleLbl="revTx" presStyleIdx="1" presStyleCnt="8">
        <dgm:presLayoutVars/>
      </dgm:prSet>
      <dgm:spPr/>
    </dgm:pt>
    <dgm:pt modelId="{55368601-8E78-408D-AFFF-3C83C248ABBE}" type="pres">
      <dgm:prSet presAssocID="{3CC7BD1E-774C-488A-A89C-6941D2482087}" presName="sibTrans" presStyleCnt="0"/>
      <dgm:spPr/>
    </dgm:pt>
    <dgm:pt modelId="{88B540FA-1CE9-410C-A0F2-F20635ABCFC0}" type="pres">
      <dgm:prSet presAssocID="{CDF20EE2-75CC-4A52-B0A2-C52C89520A61}" presName="compNode" presStyleCnt="0"/>
      <dgm:spPr/>
    </dgm:pt>
    <dgm:pt modelId="{CCEC62E8-C388-4AFA-B4CB-59E293772BBA}" type="pres">
      <dgm:prSet presAssocID="{CDF20EE2-75CC-4A52-B0A2-C52C89520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ED27447-A526-4B21-B98A-FB7F4B7C275F}" type="pres">
      <dgm:prSet presAssocID="{CDF20EE2-75CC-4A52-B0A2-C52C89520A61}" presName="iconSpace" presStyleCnt="0"/>
      <dgm:spPr/>
    </dgm:pt>
    <dgm:pt modelId="{B9605203-967F-4D34-8C88-17EABD6BD9BC}" type="pres">
      <dgm:prSet presAssocID="{CDF20EE2-75CC-4A52-B0A2-C52C89520A61}" presName="parTx" presStyleLbl="revTx" presStyleIdx="2" presStyleCnt="8">
        <dgm:presLayoutVars>
          <dgm:chMax val="0"/>
          <dgm:chPref val="0"/>
        </dgm:presLayoutVars>
      </dgm:prSet>
      <dgm:spPr/>
    </dgm:pt>
    <dgm:pt modelId="{13976B2F-14F3-41D7-A045-84926AEDFCC1}" type="pres">
      <dgm:prSet presAssocID="{CDF20EE2-75CC-4A52-B0A2-C52C89520A61}" presName="txSpace" presStyleCnt="0"/>
      <dgm:spPr/>
    </dgm:pt>
    <dgm:pt modelId="{717CFCDD-C591-4863-8A6C-F4F8C97C9639}" type="pres">
      <dgm:prSet presAssocID="{CDF20EE2-75CC-4A52-B0A2-C52C89520A61}" presName="desTx" presStyleLbl="revTx" presStyleIdx="3" presStyleCnt="8">
        <dgm:presLayoutVars/>
      </dgm:prSet>
      <dgm:spPr/>
    </dgm:pt>
    <dgm:pt modelId="{0771EC45-1CD6-432B-9713-15FAEA0682EC}" type="pres">
      <dgm:prSet presAssocID="{BD1A70E0-8894-41B8-A70A-A2FFBB2F3698}" presName="sibTrans" presStyleCnt="0"/>
      <dgm:spPr/>
    </dgm:pt>
    <dgm:pt modelId="{261581BB-1890-4074-BACB-32F6B565ECA4}" type="pres">
      <dgm:prSet presAssocID="{C95B3214-8F06-410E-A672-48C5FB5A0E12}" presName="compNode" presStyleCnt="0"/>
      <dgm:spPr/>
    </dgm:pt>
    <dgm:pt modelId="{5497366D-8DDB-48F9-86C5-CEF61588C450}" type="pres">
      <dgm:prSet presAssocID="{C95B3214-8F06-410E-A672-48C5FB5A0E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3AEB42C-1D66-4625-8B7D-7C28E181708A}" type="pres">
      <dgm:prSet presAssocID="{C95B3214-8F06-410E-A672-48C5FB5A0E12}" presName="iconSpace" presStyleCnt="0"/>
      <dgm:spPr/>
    </dgm:pt>
    <dgm:pt modelId="{48D0979A-E0D5-4F58-9143-21B23C92818C}" type="pres">
      <dgm:prSet presAssocID="{C95B3214-8F06-410E-A672-48C5FB5A0E12}" presName="parTx" presStyleLbl="revTx" presStyleIdx="4" presStyleCnt="8">
        <dgm:presLayoutVars>
          <dgm:chMax val="0"/>
          <dgm:chPref val="0"/>
        </dgm:presLayoutVars>
      </dgm:prSet>
      <dgm:spPr/>
    </dgm:pt>
    <dgm:pt modelId="{D6D26844-A8AC-47A8-B088-D49916342BAD}" type="pres">
      <dgm:prSet presAssocID="{C95B3214-8F06-410E-A672-48C5FB5A0E12}" presName="txSpace" presStyleCnt="0"/>
      <dgm:spPr/>
    </dgm:pt>
    <dgm:pt modelId="{6509E3C0-B84B-4F4E-93B8-60034313B500}" type="pres">
      <dgm:prSet presAssocID="{C95B3214-8F06-410E-A672-48C5FB5A0E12}" presName="desTx" presStyleLbl="revTx" presStyleIdx="5" presStyleCnt="8">
        <dgm:presLayoutVars/>
      </dgm:prSet>
      <dgm:spPr/>
    </dgm:pt>
    <dgm:pt modelId="{92BEED03-F39A-422B-85F1-7AD98D2BCD4B}" type="pres">
      <dgm:prSet presAssocID="{501379DD-C401-48C7-BDDA-78A966BD0242}" presName="sibTrans" presStyleCnt="0"/>
      <dgm:spPr/>
    </dgm:pt>
    <dgm:pt modelId="{8F41964C-7074-4B51-9D96-9C8C8EC43F59}" type="pres">
      <dgm:prSet presAssocID="{6379BB8E-2E0D-428F-98AA-2E05DA581092}" presName="compNode" presStyleCnt="0"/>
      <dgm:spPr/>
    </dgm:pt>
    <dgm:pt modelId="{E6CAA425-8A1C-4200-A561-424BB728E7E1}" type="pres">
      <dgm:prSet presAssocID="{6379BB8E-2E0D-428F-98AA-2E05DA5810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"/>
        </a:ext>
      </dgm:extLst>
    </dgm:pt>
    <dgm:pt modelId="{68A1D31F-A323-4457-9BFE-C86AB3C5A75B}" type="pres">
      <dgm:prSet presAssocID="{6379BB8E-2E0D-428F-98AA-2E05DA581092}" presName="iconSpace" presStyleCnt="0"/>
      <dgm:spPr/>
    </dgm:pt>
    <dgm:pt modelId="{DFFE2AD2-939B-4F5D-AAA8-08F0337459EF}" type="pres">
      <dgm:prSet presAssocID="{6379BB8E-2E0D-428F-98AA-2E05DA581092}" presName="parTx" presStyleLbl="revTx" presStyleIdx="6" presStyleCnt="8">
        <dgm:presLayoutVars>
          <dgm:chMax val="0"/>
          <dgm:chPref val="0"/>
        </dgm:presLayoutVars>
      </dgm:prSet>
      <dgm:spPr/>
    </dgm:pt>
    <dgm:pt modelId="{60D088EB-EB83-4BAC-9767-8FD9BE906031}" type="pres">
      <dgm:prSet presAssocID="{6379BB8E-2E0D-428F-98AA-2E05DA581092}" presName="txSpace" presStyleCnt="0"/>
      <dgm:spPr/>
    </dgm:pt>
    <dgm:pt modelId="{68D75EE6-703A-42B2-87A9-84DB6660458A}" type="pres">
      <dgm:prSet presAssocID="{6379BB8E-2E0D-428F-98AA-2E05DA581092}" presName="desTx" presStyleLbl="revTx" presStyleIdx="7" presStyleCnt="8">
        <dgm:presLayoutVars/>
      </dgm:prSet>
      <dgm:spPr/>
    </dgm:pt>
  </dgm:ptLst>
  <dgm:cxnLst>
    <dgm:cxn modelId="{B8006916-718A-4B75-821C-D9ED7215F409}" type="presOf" srcId="{C38B4B8D-3471-4B42-B821-FFB809400253}" destId="{6509E3C0-B84B-4F4E-93B8-60034313B500}" srcOrd="0" destOrd="0" presId="urn:microsoft.com/office/officeart/2018/5/layout/CenteredIconLabelDescriptionList"/>
    <dgm:cxn modelId="{0DFB7917-6300-4FFF-90AF-7E776B19B68F}" type="presOf" srcId="{7EBE9A5A-5CB8-45E1-923C-F3FFA9C84A50}" destId="{C9DB7DE0-032D-4B6F-88DE-5EE06663AD24}" srcOrd="0" destOrd="2" presId="urn:microsoft.com/office/officeart/2018/5/layout/CenteredIconLabelDescriptionList"/>
    <dgm:cxn modelId="{F9FDB722-186C-4824-A618-FB35D1FBE9B1}" srcId="{438B65DA-E4B1-4F85-9393-AF52CBBE5965}" destId="{53A613A3-C031-4C0C-BB39-D42759E7EB99}" srcOrd="0" destOrd="0" parTransId="{C19E3294-6376-4632-91AC-7174685B9908}" sibTransId="{3CC7BD1E-774C-488A-A89C-6941D2482087}"/>
    <dgm:cxn modelId="{56236D26-E924-4844-BDAA-128BB71C3D48}" srcId="{53A613A3-C031-4C0C-BB39-D42759E7EB99}" destId="{92C412D7-50DF-42F7-BAFE-004EAE6B8207}" srcOrd="0" destOrd="0" parTransId="{48A72937-7CFC-4DF4-9DF8-3BCBDF2D55AA}" sibTransId="{68EE4193-AC30-4CAD-AE9C-402FCBC7EFFD}"/>
    <dgm:cxn modelId="{2A32E028-CBF0-47FF-A503-9D5F1BDAFC70}" type="presOf" srcId="{D2B7C8AE-00F9-4927-9299-8B4CB2E1C90F}" destId="{C9DB7DE0-032D-4B6F-88DE-5EE06663AD24}" srcOrd="0" destOrd="1" presId="urn:microsoft.com/office/officeart/2018/5/layout/CenteredIconLabelDescriptionList"/>
    <dgm:cxn modelId="{3131DB32-2C59-40C1-BC21-775F1BB57364}" type="presOf" srcId="{6379BB8E-2E0D-428F-98AA-2E05DA581092}" destId="{DFFE2AD2-939B-4F5D-AAA8-08F0337459EF}" srcOrd="0" destOrd="0" presId="urn:microsoft.com/office/officeart/2018/5/layout/CenteredIconLabelDescriptionList"/>
    <dgm:cxn modelId="{4F8C3536-53C4-4F3F-B1F4-CE49516AD1F6}" type="presOf" srcId="{22693C28-6F4A-4184-BF14-E456241129FF}" destId="{68D75EE6-703A-42B2-87A9-84DB6660458A}" srcOrd="0" destOrd="0" presId="urn:microsoft.com/office/officeart/2018/5/layout/CenteredIconLabelDescriptionList"/>
    <dgm:cxn modelId="{AC67633B-BD67-4FAF-AF38-4D173309EDD0}" type="presOf" srcId="{C95B3214-8F06-410E-A672-48C5FB5A0E12}" destId="{48D0979A-E0D5-4F58-9143-21B23C92818C}" srcOrd="0" destOrd="0" presId="urn:microsoft.com/office/officeart/2018/5/layout/CenteredIconLabelDescriptionList"/>
    <dgm:cxn modelId="{43BAA664-264D-42BD-A5FB-F8C95E158299}" srcId="{438B65DA-E4B1-4F85-9393-AF52CBBE5965}" destId="{CDF20EE2-75CC-4A52-B0A2-C52C89520A61}" srcOrd="1" destOrd="0" parTransId="{1E224584-AFB9-4408-8B50-4DE5815DCD92}" sibTransId="{BD1A70E0-8894-41B8-A70A-A2FFBB2F3698}"/>
    <dgm:cxn modelId="{38A07347-E0AD-4BF7-890C-696393EA5446}" type="presOf" srcId="{53A613A3-C031-4C0C-BB39-D42759E7EB99}" destId="{6DEF363C-B3D2-462B-BF61-345F2608BD69}" srcOrd="0" destOrd="0" presId="urn:microsoft.com/office/officeart/2018/5/layout/CenteredIconLabelDescriptionList"/>
    <dgm:cxn modelId="{1ED80948-8F6B-411F-B537-3E6E5DBE4CED}" type="presOf" srcId="{92C412D7-50DF-42F7-BAFE-004EAE6B8207}" destId="{C9DB7DE0-032D-4B6F-88DE-5EE06663AD24}" srcOrd="0" destOrd="0" presId="urn:microsoft.com/office/officeart/2018/5/layout/CenteredIconLabelDescriptionList"/>
    <dgm:cxn modelId="{8A43AF48-E4A3-4A89-B653-C804EB0DEC69}" type="presOf" srcId="{363D5F89-C0C4-4679-9A5B-DB46971C7600}" destId="{6509E3C0-B84B-4F4E-93B8-60034313B500}" srcOrd="0" destOrd="1" presId="urn:microsoft.com/office/officeart/2018/5/layout/CenteredIconLabelDescriptionList"/>
    <dgm:cxn modelId="{75EE7875-5112-4ECA-B016-3E8E710C9EAF}" type="presOf" srcId="{CDF20EE2-75CC-4A52-B0A2-C52C89520A61}" destId="{B9605203-967F-4D34-8C88-17EABD6BD9BC}" srcOrd="0" destOrd="0" presId="urn:microsoft.com/office/officeart/2018/5/layout/CenteredIconLabelDescriptionList"/>
    <dgm:cxn modelId="{FB54CB85-2E5F-41D8-9F81-00F8E7419D14}" srcId="{53A613A3-C031-4C0C-BB39-D42759E7EB99}" destId="{7EBE9A5A-5CB8-45E1-923C-F3FFA9C84A50}" srcOrd="2" destOrd="0" parTransId="{8632FB62-86B7-4AC3-839C-4EBDDEDF995B}" sibTransId="{E3230F2F-F5D5-48FB-A46B-939F5B430FDA}"/>
    <dgm:cxn modelId="{796C6B90-AD55-4D04-84D6-2D0D7D2FA0CD}" srcId="{CDF20EE2-75CC-4A52-B0A2-C52C89520A61}" destId="{06206D85-2658-4921-8F4E-1E7E6258D278}" srcOrd="0" destOrd="0" parTransId="{1C4F4249-F842-40D3-BA04-27705D43D1CA}" sibTransId="{71A564F2-7250-4238-925D-635EA33C2C7B}"/>
    <dgm:cxn modelId="{4DF52897-4DAF-4FF3-AB6F-A9663DB12B76}" type="presOf" srcId="{C8F05941-04CD-4BB4-ACBF-93C5574BDB8C}" destId="{717CFCDD-C591-4863-8A6C-F4F8C97C9639}" srcOrd="0" destOrd="2" presId="urn:microsoft.com/office/officeart/2018/5/layout/CenteredIconLabelDescriptionList"/>
    <dgm:cxn modelId="{CAC7899C-C24E-4017-853F-03D7BFC94272}" srcId="{C95B3214-8F06-410E-A672-48C5FB5A0E12}" destId="{C38B4B8D-3471-4B42-B821-FFB809400253}" srcOrd="0" destOrd="0" parTransId="{46171ED2-1ABE-4FCF-9829-4A0F3FDD7F3F}" sibTransId="{60CD7F60-A1B1-4E69-8251-9D5F21003FC6}"/>
    <dgm:cxn modelId="{A54918A1-CD55-49F5-B549-1C616DFBB9FE}" srcId="{438B65DA-E4B1-4F85-9393-AF52CBBE5965}" destId="{6379BB8E-2E0D-428F-98AA-2E05DA581092}" srcOrd="3" destOrd="0" parTransId="{8CF8F1DD-49F2-462A-B9DD-5BFCE1FEC1C0}" sibTransId="{4EB9860F-7CDC-4DCC-BD89-60E409C7935A}"/>
    <dgm:cxn modelId="{A761C6A4-8DEE-4F2C-83E7-D44EF46E87AE}" type="presOf" srcId="{5604E22B-6BCC-490C-9674-D9428BF1A9A1}" destId="{C9DB7DE0-032D-4B6F-88DE-5EE06663AD24}" srcOrd="0" destOrd="3" presId="urn:microsoft.com/office/officeart/2018/5/layout/CenteredIconLabelDescriptionList"/>
    <dgm:cxn modelId="{09FB3DA6-2B48-4DF6-8993-8B10ACD5A472}" type="presOf" srcId="{438B65DA-E4B1-4F85-9393-AF52CBBE5965}" destId="{201DDF15-1699-4DBC-BACC-AEE6CA899BC5}" srcOrd="0" destOrd="0" presId="urn:microsoft.com/office/officeart/2018/5/layout/CenteredIconLabelDescriptionList"/>
    <dgm:cxn modelId="{107485A8-DFBF-4926-A255-662EE13CDF95}" srcId="{CDF20EE2-75CC-4A52-B0A2-C52C89520A61}" destId="{47842A7A-641F-46AA-8F50-21C97BB2733E}" srcOrd="1" destOrd="0" parTransId="{0E88DBE2-1C78-4E83-A2D1-23E2F5E54A03}" sibTransId="{0826CB85-BC70-4D3D-9AA3-EAA421007E7F}"/>
    <dgm:cxn modelId="{C971C1AA-878E-40D7-97EE-8346370617DB}" srcId="{6379BB8E-2E0D-428F-98AA-2E05DA581092}" destId="{22693C28-6F4A-4184-BF14-E456241129FF}" srcOrd="0" destOrd="0" parTransId="{365871AD-F154-4C0C-9DE2-5B74C96A1E4B}" sibTransId="{9678A018-1B95-414C-BF0A-C62B0C3E1533}"/>
    <dgm:cxn modelId="{6AB5E0BF-5ED1-41E4-9E1C-84D61C6DE537}" srcId="{438B65DA-E4B1-4F85-9393-AF52CBBE5965}" destId="{C95B3214-8F06-410E-A672-48C5FB5A0E12}" srcOrd="2" destOrd="0" parTransId="{AD768BCC-EDBF-4B15-9EF8-A52C0945ECB7}" sibTransId="{501379DD-C401-48C7-BDDA-78A966BD0242}"/>
    <dgm:cxn modelId="{620CA9C2-832F-49D5-BF7C-5264A060DCD0}" type="presOf" srcId="{06206D85-2658-4921-8F4E-1E7E6258D278}" destId="{717CFCDD-C591-4863-8A6C-F4F8C97C9639}" srcOrd="0" destOrd="0" presId="urn:microsoft.com/office/officeart/2018/5/layout/CenteredIconLabelDescriptionList"/>
    <dgm:cxn modelId="{36E767CA-01FA-4F14-8183-BBE8A41025E7}" srcId="{53A613A3-C031-4C0C-BB39-D42759E7EB99}" destId="{5604E22B-6BCC-490C-9674-D9428BF1A9A1}" srcOrd="3" destOrd="0" parTransId="{C13A0598-3D9B-4E34-BC37-90AF7DA2528D}" sibTransId="{A473F89A-7137-4D76-B91B-7D62608F2C33}"/>
    <dgm:cxn modelId="{8174F1E8-B261-4F8A-915A-36079C8AB316}" srcId="{C95B3214-8F06-410E-A672-48C5FB5A0E12}" destId="{363D5F89-C0C4-4679-9A5B-DB46971C7600}" srcOrd="1" destOrd="0" parTransId="{425AD10E-3AA1-436E-94A2-2F437F1A8A56}" sibTransId="{E919545D-4475-43FD-9709-784E8CF84E52}"/>
    <dgm:cxn modelId="{F16A54F1-EE45-48C5-BF76-AB16753BAFAD}" type="presOf" srcId="{47842A7A-641F-46AA-8F50-21C97BB2733E}" destId="{717CFCDD-C591-4863-8A6C-F4F8C97C9639}" srcOrd="0" destOrd="1" presId="urn:microsoft.com/office/officeart/2018/5/layout/CenteredIconLabelDescriptionList"/>
    <dgm:cxn modelId="{F0CC87F8-7684-490C-8591-72B32C95ABC8}" srcId="{CDF20EE2-75CC-4A52-B0A2-C52C89520A61}" destId="{C8F05941-04CD-4BB4-ACBF-93C5574BDB8C}" srcOrd="2" destOrd="0" parTransId="{8E749F85-AF81-4873-8D8E-553A4C7C4795}" sibTransId="{5973B428-F8D1-41C1-A787-47F5CE84CBE2}"/>
    <dgm:cxn modelId="{4F660BFD-1F92-41F8-85F9-57A8CA06EB65}" srcId="{53A613A3-C031-4C0C-BB39-D42759E7EB99}" destId="{D2B7C8AE-00F9-4927-9299-8B4CB2E1C90F}" srcOrd="1" destOrd="0" parTransId="{7DD9A7FA-32B8-48EC-AF22-037102931FC7}" sibTransId="{BB584335-CEB0-457C-BB80-62138272DFBD}"/>
    <dgm:cxn modelId="{EE80A250-043F-42AE-B95C-19601D93691D}" type="presParOf" srcId="{201DDF15-1699-4DBC-BACC-AEE6CA899BC5}" destId="{F661C454-6057-47FA-A528-1EE3B50F3D6F}" srcOrd="0" destOrd="0" presId="urn:microsoft.com/office/officeart/2018/5/layout/CenteredIconLabelDescriptionList"/>
    <dgm:cxn modelId="{0D5873FB-8371-47B3-8E95-23AF6CF77621}" type="presParOf" srcId="{F661C454-6057-47FA-A528-1EE3B50F3D6F}" destId="{A8DE54EC-048E-4AC0-8B08-66499853EC3F}" srcOrd="0" destOrd="0" presId="urn:microsoft.com/office/officeart/2018/5/layout/CenteredIconLabelDescriptionList"/>
    <dgm:cxn modelId="{870376C4-A1D8-4362-91BE-48F008C4E918}" type="presParOf" srcId="{F661C454-6057-47FA-A528-1EE3B50F3D6F}" destId="{96056806-057C-407B-B606-063BE1B48000}" srcOrd="1" destOrd="0" presId="urn:microsoft.com/office/officeart/2018/5/layout/CenteredIconLabelDescriptionList"/>
    <dgm:cxn modelId="{6D749D15-C08A-4B34-83D7-8A7A6D6F56AC}" type="presParOf" srcId="{F661C454-6057-47FA-A528-1EE3B50F3D6F}" destId="{6DEF363C-B3D2-462B-BF61-345F2608BD69}" srcOrd="2" destOrd="0" presId="urn:microsoft.com/office/officeart/2018/5/layout/CenteredIconLabelDescriptionList"/>
    <dgm:cxn modelId="{28423EC6-FEB1-444C-AD31-21DECD8D5530}" type="presParOf" srcId="{F661C454-6057-47FA-A528-1EE3B50F3D6F}" destId="{3E37A9EB-A3C3-41F1-B738-AD9A59648103}" srcOrd="3" destOrd="0" presId="urn:microsoft.com/office/officeart/2018/5/layout/CenteredIconLabelDescriptionList"/>
    <dgm:cxn modelId="{420C4B4A-2D23-488E-A454-3DB06B602C47}" type="presParOf" srcId="{F661C454-6057-47FA-A528-1EE3B50F3D6F}" destId="{C9DB7DE0-032D-4B6F-88DE-5EE06663AD24}" srcOrd="4" destOrd="0" presId="urn:microsoft.com/office/officeart/2018/5/layout/CenteredIconLabelDescriptionList"/>
    <dgm:cxn modelId="{1856484E-D80D-4572-97CD-9BE58D5E94B5}" type="presParOf" srcId="{201DDF15-1699-4DBC-BACC-AEE6CA899BC5}" destId="{55368601-8E78-408D-AFFF-3C83C248ABBE}" srcOrd="1" destOrd="0" presId="urn:microsoft.com/office/officeart/2018/5/layout/CenteredIconLabelDescriptionList"/>
    <dgm:cxn modelId="{17A6F97D-45EE-435E-BDD7-D59A4946BECC}" type="presParOf" srcId="{201DDF15-1699-4DBC-BACC-AEE6CA899BC5}" destId="{88B540FA-1CE9-410C-A0F2-F20635ABCFC0}" srcOrd="2" destOrd="0" presId="urn:microsoft.com/office/officeart/2018/5/layout/CenteredIconLabelDescriptionList"/>
    <dgm:cxn modelId="{724D0B5E-5925-4DE3-AD16-1D392DA0DB90}" type="presParOf" srcId="{88B540FA-1CE9-410C-A0F2-F20635ABCFC0}" destId="{CCEC62E8-C388-4AFA-B4CB-59E293772BBA}" srcOrd="0" destOrd="0" presId="urn:microsoft.com/office/officeart/2018/5/layout/CenteredIconLabelDescriptionList"/>
    <dgm:cxn modelId="{931757DE-BEDB-423B-A3FC-48A11DC36D80}" type="presParOf" srcId="{88B540FA-1CE9-410C-A0F2-F20635ABCFC0}" destId="{AED27447-A526-4B21-B98A-FB7F4B7C275F}" srcOrd="1" destOrd="0" presId="urn:microsoft.com/office/officeart/2018/5/layout/CenteredIconLabelDescriptionList"/>
    <dgm:cxn modelId="{05D40B08-D2C0-4EBE-855F-105D3F2BBA75}" type="presParOf" srcId="{88B540FA-1CE9-410C-A0F2-F20635ABCFC0}" destId="{B9605203-967F-4D34-8C88-17EABD6BD9BC}" srcOrd="2" destOrd="0" presId="urn:microsoft.com/office/officeart/2018/5/layout/CenteredIconLabelDescriptionList"/>
    <dgm:cxn modelId="{E69E3E21-4474-4573-96B1-3FA3A6D72B24}" type="presParOf" srcId="{88B540FA-1CE9-410C-A0F2-F20635ABCFC0}" destId="{13976B2F-14F3-41D7-A045-84926AEDFCC1}" srcOrd="3" destOrd="0" presId="urn:microsoft.com/office/officeart/2018/5/layout/CenteredIconLabelDescriptionList"/>
    <dgm:cxn modelId="{F9DED511-AD8D-45FB-B2F8-98C7DFD63591}" type="presParOf" srcId="{88B540FA-1CE9-410C-A0F2-F20635ABCFC0}" destId="{717CFCDD-C591-4863-8A6C-F4F8C97C9639}" srcOrd="4" destOrd="0" presId="urn:microsoft.com/office/officeart/2018/5/layout/CenteredIconLabelDescriptionList"/>
    <dgm:cxn modelId="{5F4E8308-7439-4889-99BE-EDF182B45FE7}" type="presParOf" srcId="{201DDF15-1699-4DBC-BACC-AEE6CA899BC5}" destId="{0771EC45-1CD6-432B-9713-15FAEA0682EC}" srcOrd="3" destOrd="0" presId="urn:microsoft.com/office/officeart/2018/5/layout/CenteredIconLabelDescriptionList"/>
    <dgm:cxn modelId="{375B2622-4DDB-4747-9BE8-6C00185BCFE3}" type="presParOf" srcId="{201DDF15-1699-4DBC-BACC-AEE6CA899BC5}" destId="{261581BB-1890-4074-BACB-32F6B565ECA4}" srcOrd="4" destOrd="0" presId="urn:microsoft.com/office/officeart/2018/5/layout/CenteredIconLabelDescriptionList"/>
    <dgm:cxn modelId="{520C8C45-AA43-4858-A22A-F49FC7DCCE36}" type="presParOf" srcId="{261581BB-1890-4074-BACB-32F6B565ECA4}" destId="{5497366D-8DDB-48F9-86C5-CEF61588C450}" srcOrd="0" destOrd="0" presId="urn:microsoft.com/office/officeart/2018/5/layout/CenteredIconLabelDescriptionList"/>
    <dgm:cxn modelId="{A5329233-A844-4DA7-89AE-1DA1A60A057E}" type="presParOf" srcId="{261581BB-1890-4074-BACB-32F6B565ECA4}" destId="{33AEB42C-1D66-4625-8B7D-7C28E181708A}" srcOrd="1" destOrd="0" presId="urn:microsoft.com/office/officeart/2018/5/layout/CenteredIconLabelDescriptionList"/>
    <dgm:cxn modelId="{55C60F14-8515-4C75-B4CE-C05F31A3F153}" type="presParOf" srcId="{261581BB-1890-4074-BACB-32F6B565ECA4}" destId="{48D0979A-E0D5-4F58-9143-21B23C92818C}" srcOrd="2" destOrd="0" presId="urn:microsoft.com/office/officeart/2018/5/layout/CenteredIconLabelDescriptionList"/>
    <dgm:cxn modelId="{D8E11700-4B40-4003-8CDC-3AE4457CBA84}" type="presParOf" srcId="{261581BB-1890-4074-BACB-32F6B565ECA4}" destId="{D6D26844-A8AC-47A8-B088-D49916342BAD}" srcOrd="3" destOrd="0" presId="urn:microsoft.com/office/officeart/2018/5/layout/CenteredIconLabelDescriptionList"/>
    <dgm:cxn modelId="{603DC400-D578-4B9C-8A2A-1F8C8106C7F1}" type="presParOf" srcId="{261581BB-1890-4074-BACB-32F6B565ECA4}" destId="{6509E3C0-B84B-4F4E-93B8-60034313B500}" srcOrd="4" destOrd="0" presId="urn:microsoft.com/office/officeart/2018/5/layout/CenteredIconLabelDescriptionList"/>
    <dgm:cxn modelId="{94651466-580B-4F6C-BCEA-BD909592452D}" type="presParOf" srcId="{201DDF15-1699-4DBC-BACC-AEE6CA899BC5}" destId="{92BEED03-F39A-422B-85F1-7AD98D2BCD4B}" srcOrd="5" destOrd="0" presId="urn:microsoft.com/office/officeart/2018/5/layout/CenteredIconLabelDescriptionList"/>
    <dgm:cxn modelId="{BE95CEE0-F206-4502-B596-C00508E64203}" type="presParOf" srcId="{201DDF15-1699-4DBC-BACC-AEE6CA899BC5}" destId="{8F41964C-7074-4B51-9D96-9C8C8EC43F59}" srcOrd="6" destOrd="0" presId="urn:microsoft.com/office/officeart/2018/5/layout/CenteredIconLabelDescriptionList"/>
    <dgm:cxn modelId="{3EC93119-EB7A-4068-96E1-BF0E579FB733}" type="presParOf" srcId="{8F41964C-7074-4B51-9D96-9C8C8EC43F59}" destId="{E6CAA425-8A1C-4200-A561-424BB728E7E1}" srcOrd="0" destOrd="0" presId="urn:microsoft.com/office/officeart/2018/5/layout/CenteredIconLabelDescriptionList"/>
    <dgm:cxn modelId="{445DD8D9-EB23-4D1B-91CA-66E4F95F76D1}" type="presParOf" srcId="{8F41964C-7074-4B51-9D96-9C8C8EC43F59}" destId="{68A1D31F-A323-4457-9BFE-C86AB3C5A75B}" srcOrd="1" destOrd="0" presId="urn:microsoft.com/office/officeart/2018/5/layout/CenteredIconLabelDescriptionList"/>
    <dgm:cxn modelId="{F9F1D8D2-BDDF-48B0-8DD3-7666EE71DCB2}" type="presParOf" srcId="{8F41964C-7074-4B51-9D96-9C8C8EC43F59}" destId="{DFFE2AD2-939B-4F5D-AAA8-08F0337459EF}" srcOrd="2" destOrd="0" presId="urn:microsoft.com/office/officeart/2018/5/layout/CenteredIconLabelDescriptionList"/>
    <dgm:cxn modelId="{BD84A27E-CD5C-40D9-8AC8-3D4980948604}" type="presParOf" srcId="{8F41964C-7074-4B51-9D96-9C8C8EC43F59}" destId="{60D088EB-EB83-4BAC-9767-8FD9BE906031}" srcOrd="3" destOrd="0" presId="urn:microsoft.com/office/officeart/2018/5/layout/CenteredIconLabelDescriptionList"/>
    <dgm:cxn modelId="{1C221E25-8210-47A5-83E9-485A46B4825D}" type="presParOf" srcId="{8F41964C-7074-4B51-9D96-9C8C8EC43F59}" destId="{68D75EE6-703A-42B2-87A9-84DB6660458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4E8B33-E07E-4C44-A5C4-809A0EED8A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C5A16D-A412-413F-9745-EF5A4222A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Forms, wildcards		</a:t>
          </a:r>
          <a:r>
            <a:rPr lang="en-GB" sz="1600" b="0" dirty="0"/>
            <a:t>‘</a:t>
          </a:r>
          <a:r>
            <a:rPr lang="en-GB" sz="1600" b="0" dirty="0" err="1"/>
            <a:t>animos</a:t>
          </a:r>
          <a:r>
            <a:rPr lang="en-GB" sz="1600" b="0" dirty="0"/>
            <a:t>’		</a:t>
          </a:r>
          <a:r>
            <a:rPr lang="en-GB" sz="1600" b="0" dirty="0" err="1"/>
            <a:t>contum</a:t>
          </a:r>
          <a:r>
            <a:rPr lang="en-GB" sz="1600" b="0" dirty="0"/>
            <a:t>*</a:t>
          </a:r>
          <a:endParaRPr lang="en-US" sz="1600" b="0" dirty="0"/>
        </a:p>
      </dgm:t>
    </dgm:pt>
    <dgm:pt modelId="{11D64E4A-87C6-42A8-937C-75C5C0CE5EC4}" type="parTrans" cxnId="{27085B63-4896-47E2-A321-80322F0979FB}">
      <dgm:prSet/>
      <dgm:spPr/>
      <dgm:t>
        <a:bodyPr/>
        <a:lstStyle/>
        <a:p>
          <a:endParaRPr lang="en-US"/>
        </a:p>
      </dgm:t>
    </dgm:pt>
    <dgm:pt modelId="{3AC290A8-BC1C-4390-8C2D-049C4A371DE8}" type="sibTrans" cxnId="{27085B63-4896-47E2-A321-80322F0979FB}">
      <dgm:prSet/>
      <dgm:spPr/>
      <dgm:t>
        <a:bodyPr/>
        <a:lstStyle/>
        <a:p>
          <a:endParaRPr lang="en-US"/>
        </a:p>
      </dgm:t>
    </dgm:pt>
    <dgm:pt modelId="{3441D128-C08F-42A6-9ECC-875AFD56F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Lemmas			</a:t>
          </a:r>
          <a:r>
            <a:rPr lang="en-GB" sz="1600" b="0" dirty="0"/>
            <a:t>&lt;animus&gt;</a:t>
          </a:r>
          <a:endParaRPr lang="en-US" sz="1600" b="0" dirty="0"/>
        </a:p>
      </dgm:t>
    </dgm:pt>
    <dgm:pt modelId="{EE92575D-EEC9-43D8-8379-42ACDC707316}" type="parTrans" cxnId="{D785FAF9-E33B-4652-A5FC-1E3CFB3CE3CB}">
      <dgm:prSet/>
      <dgm:spPr/>
      <dgm:t>
        <a:bodyPr/>
        <a:lstStyle/>
        <a:p>
          <a:endParaRPr lang="en-US"/>
        </a:p>
      </dgm:t>
    </dgm:pt>
    <dgm:pt modelId="{01A07BF0-69A1-419D-B0B6-8216BA55BC0B}" type="sibTrans" cxnId="{D785FAF9-E33B-4652-A5FC-1E3CFB3CE3CB}">
      <dgm:prSet/>
      <dgm:spPr/>
      <dgm:t>
        <a:bodyPr/>
        <a:lstStyle/>
        <a:p>
          <a:endParaRPr lang="en-US"/>
        </a:p>
      </dgm:t>
    </dgm:pt>
    <dgm:pt modelId="{31621816-B103-46B3-9C12-56A5050EA1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Meanings			</a:t>
          </a:r>
          <a:r>
            <a:rPr lang="en-GB" sz="1600" b="0" dirty="0"/>
            <a:t>[</a:t>
          </a:r>
          <a:r>
            <a:rPr lang="en-GB" sz="1600" b="0" dirty="0" err="1"/>
            <a:t>en?courage</a:t>
          </a:r>
          <a:r>
            <a:rPr lang="en-GB" sz="1600" b="0" dirty="0"/>
            <a:t>]	[</a:t>
          </a:r>
          <a:r>
            <a:rPr lang="en-GB" sz="1600" b="0" dirty="0" err="1"/>
            <a:t>it?guerra</a:t>
          </a:r>
          <a:r>
            <a:rPr lang="en-GB" sz="1600" b="0" dirty="0"/>
            <a:t>]</a:t>
          </a:r>
          <a:endParaRPr lang="en-US" sz="1600" b="0" dirty="0"/>
        </a:p>
      </dgm:t>
    </dgm:pt>
    <dgm:pt modelId="{EB9DF85E-0AC9-40B6-A53A-48463BA72908}" type="parTrans" cxnId="{4D3AD5AF-F52C-4CD2-8D18-F76E6E67BFE8}">
      <dgm:prSet/>
      <dgm:spPr/>
      <dgm:t>
        <a:bodyPr/>
        <a:lstStyle/>
        <a:p>
          <a:endParaRPr lang="en-US"/>
        </a:p>
      </dgm:t>
    </dgm:pt>
    <dgm:pt modelId="{728A16BA-95DB-49A2-A498-93C412A3F188}" type="sibTrans" cxnId="{4D3AD5AF-F52C-4CD2-8D18-F76E6E67BFE8}">
      <dgm:prSet/>
      <dgm:spPr/>
      <dgm:t>
        <a:bodyPr/>
        <a:lstStyle/>
        <a:p>
          <a:endParaRPr lang="en-US"/>
        </a:p>
      </dgm:t>
    </dgm:pt>
    <dgm:pt modelId="{BF152AC6-CCFE-41E1-95D6-11FFF87228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 err="1"/>
            <a:t>Semfields</a:t>
          </a:r>
          <a:r>
            <a:rPr lang="en-GB" sz="1600" b="1" dirty="0"/>
            <a:t>			</a:t>
          </a:r>
          <a:r>
            <a:rPr lang="en-GB" sz="1600" b="0" dirty="0"/>
            <a:t>{611}</a:t>
          </a:r>
          <a:endParaRPr lang="en-US" sz="1600" b="0" dirty="0"/>
        </a:p>
      </dgm:t>
    </dgm:pt>
    <dgm:pt modelId="{DCF46C69-56DA-4A18-9764-A521739D0B4D}" type="parTrans" cxnId="{2B53D94D-6F60-46BD-BCA0-3A2B3CD49214}">
      <dgm:prSet/>
      <dgm:spPr/>
      <dgm:t>
        <a:bodyPr/>
        <a:lstStyle/>
        <a:p>
          <a:endParaRPr lang="en-US"/>
        </a:p>
      </dgm:t>
    </dgm:pt>
    <dgm:pt modelId="{B52CFCB8-4498-443F-B52D-39E61C018217}" type="sibTrans" cxnId="{2B53D94D-6F60-46BD-BCA0-3A2B3CD49214}">
      <dgm:prSet/>
      <dgm:spPr/>
      <dgm:t>
        <a:bodyPr/>
        <a:lstStyle/>
        <a:p>
          <a:endParaRPr lang="en-US"/>
        </a:p>
      </dgm:t>
    </dgm:pt>
    <dgm:pt modelId="{E4111537-6936-45FA-878A-B9411CD60B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Morphology			</a:t>
          </a:r>
          <a:r>
            <a:rPr lang="en-GB" sz="1600" b="0" dirty="0"/>
            <a:t>:ACC.PL.</a:t>
          </a:r>
          <a:endParaRPr lang="en-US" sz="1600" dirty="0"/>
        </a:p>
      </dgm:t>
    </dgm:pt>
    <dgm:pt modelId="{58BF91D4-D0EA-4358-9FC7-941090A0261E}" type="parTrans" cxnId="{4D633985-5946-44E5-A243-6F6394258479}">
      <dgm:prSet/>
      <dgm:spPr/>
      <dgm:t>
        <a:bodyPr/>
        <a:lstStyle/>
        <a:p>
          <a:endParaRPr lang="en-US"/>
        </a:p>
      </dgm:t>
    </dgm:pt>
    <dgm:pt modelId="{E71F80D7-0B6F-4CA1-B8FD-C0396CD5E7B0}" type="sibTrans" cxnId="{4D633985-5946-44E5-A243-6F6394258479}">
      <dgm:prSet/>
      <dgm:spPr/>
      <dgm:t>
        <a:bodyPr/>
        <a:lstStyle/>
        <a:p>
          <a:endParaRPr lang="en-US"/>
        </a:p>
      </dgm:t>
    </dgm:pt>
    <dgm:pt modelId="{69BB777C-C070-440F-8147-0FB126A022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. . . as a filter			</a:t>
          </a:r>
          <a:r>
            <a:rPr lang="en-GB" sz="1600" b="0" dirty="0"/>
            <a:t>[</a:t>
          </a:r>
          <a:r>
            <a:rPr lang="en-GB" sz="1600" b="0" dirty="0" err="1"/>
            <a:t>en?courage</a:t>
          </a:r>
          <a:r>
            <a:rPr lang="en-GB" sz="1600" b="0" dirty="0"/>
            <a:t>]|ABL.SG.</a:t>
          </a:r>
          <a:endParaRPr lang="en-US" sz="1600" b="0" dirty="0"/>
        </a:p>
      </dgm:t>
    </dgm:pt>
    <dgm:pt modelId="{E5946531-4ED5-41F1-84C5-4D00687AD6CB}" type="parTrans" cxnId="{2C9256BD-7E23-4E2B-BEAC-4897A516CC55}">
      <dgm:prSet/>
      <dgm:spPr/>
      <dgm:t>
        <a:bodyPr/>
        <a:lstStyle/>
        <a:p>
          <a:endParaRPr lang="en-US"/>
        </a:p>
      </dgm:t>
    </dgm:pt>
    <dgm:pt modelId="{0545A093-157E-44DE-B560-F4398AC53FDE}" type="sibTrans" cxnId="{2C9256BD-7E23-4E2B-BEAC-4897A516CC55}">
      <dgm:prSet/>
      <dgm:spPr/>
      <dgm:t>
        <a:bodyPr/>
        <a:lstStyle/>
        <a:p>
          <a:endParaRPr lang="en-US"/>
        </a:p>
      </dgm:t>
    </dgm:pt>
    <dgm:pt modelId="{3B063B4D-CDD8-43C3-9667-DAFBEE74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Contextual &amp; sequential queries		</a:t>
          </a:r>
          <a:r>
            <a:rPr lang="en-GB" sz="1600" b="0" dirty="0"/>
            <a:t>“ .  .  .  ”</a:t>
          </a:r>
          <a:endParaRPr lang="en-US" sz="1600" dirty="0"/>
        </a:p>
      </dgm:t>
    </dgm:pt>
    <dgm:pt modelId="{4C2B12C3-67BD-4E01-9966-919ECE154E0A}" type="parTrans" cxnId="{914AD026-EEB1-422C-AD05-85245822C3BE}">
      <dgm:prSet/>
      <dgm:spPr/>
      <dgm:t>
        <a:bodyPr/>
        <a:lstStyle/>
        <a:p>
          <a:endParaRPr lang="en-US"/>
        </a:p>
      </dgm:t>
    </dgm:pt>
    <dgm:pt modelId="{F4108906-192C-4CE7-A925-E851682A7469}" type="sibTrans" cxnId="{914AD026-EEB1-422C-AD05-85245822C3BE}">
      <dgm:prSet/>
      <dgm:spPr/>
      <dgm:t>
        <a:bodyPr/>
        <a:lstStyle/>
        <a:p>
          <a:endParaRPr lang="en-US"/>
        </a:p>
      </dgm:t>
    </dgm:pt>
    <dgm:pt modelId="{45E4354B-342C-40B9-B376-4A67CB58CA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Lexical &amp; semantic relations</a:t>
          </a:r>
          <a:r>
            <a:rPr lang="en-US" sz="1600" dirty="0"/>
            <a:t>	</a:t>
          </a:r>
          <a:r>
            <a:rPr lang="en-GB" sz="1600" b="0" dirty="0"/>
            <a:t>&lt;/::bellum&gt;	[!::</a:t>
          </a:r>
          <a:r>
            <a:rPr lang="en-GB" sz="1600" b="0" dirty="0" err="1"/>
            <a:t>en?courage</a:t>
          </a:r>
          <a:r>
            <a:rPr lang="en-GB" sz="1600" b="0" dirty="0"/>
            <a:t>]</a:t>
          </a:r>
          <a:endParaRPr lang="en-US" sz="1600" dirty="0"/>
        </a:p>
      </dgm:t>
    </dgm:pt>
    <dgm:pt modelId="{F6BBD4DD-B0A6-43EC-95A6-693385F82841}" type="parTrans" cxnId="{D08FFB1A-EF67-43BA-B13F-B8DD3D955E2F}">
      <dgm:prSet/>
      <dgm:spPr/>
      <dgm:t>
        <a:bodyPr/>
        <a:lstStyle/>
        <a:p>
          <a:endParaRPr lang="en-GB"/>
        </a:p>
      </dgm:t>
    </dgm:pt>
    <dgm:pt modelId="{7D0414D4-7EC6-44E8-9C03-49B6DF1C844B}" type="sibTrans" cxnId="{D08FFB1A-EF67-43BA-B13F-B8DD3D955E2F}">
      <dgm:prSet/>
      <dgm:spPr/>
      <dgm:t>
        <a:bodyPr/>
        <a:lstStyle/>
        <a:p>
          <a:endParaRPr lang="en-GB"/>
        </a:p>
      </dgm:t>
    </dgm:pt>
    <dgm:pt modelId="{FD5B9865-E42A-4A7D-9880-EDC1EDF12D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Morphosyntax			</a:t>
          </a:r>
          <a:r>
            <a:rPr lang="en-US" sz="1600" b="0" dirty="0"/>
            <a:t>/ablative absolute/</a:t>
          </a:r>
          <a:endParaRPr lang="en-US" sz="1600" b="1" dirty="0"/>
        </a:p>
      </dgm:t>
    </dgm:pt>
    <dgm:pt modelId="{B50EE665-15EB-4D14-9276-0CFF82DA1208}" type="parTrans" cxnId="{130D9014-7100-498D-B9E9-24BB46BA1E24}">
      <dgm:prSet/>
      <dgm:spPr/>
      <dgm:t>
        <a:bodyPr/>
        <a:lstStyle/>
        <a:p>
          <a:endParaRPr lang="en-GB"/>
        </a:p>
      </dgm:t>
    </dgm:pt>
    <dgm:pt modelId="{FB2C79B3-30A6-41FB-86E9-03FE6AF656E2}" type="sibTrans" cxnId="{130D9014-7100-498D-B9E9-24BB46BA1E24}">
      <dgm:prSet/>
      <dgm:spPr/>
      <dgm:t>
        <a:bodyPr/>
        <a:lstStyle/>
        <a:p>
          <a:endParaRPr lang="en-GB"/>
        </a:p>
      </dgm:t>
    </dgm:pt>
    <dgm:pt modelId="{B1BEAF44-BC1A-485A-9430-77D7679D70E5}" type="pres">
      <dgm:prSet presAssocID="{154E8B33-E07E-4C44-A5C4-809A0EED8AD9}" presName="root" presStyleCnt="0">
        <dgm:presLayoutVars>
          <dgm:dir/>
          <dgm:resizeHandles val="exact"/>
        </dgm:presLayoutVars>
      </dgm:prSet>
      <dgm:spPr/>
    </dgm:pt>
    <dgm:pt modelId="{74E74C43-5A8C-48B8-B7DA-ED60CD380D42}" type="pres">
      <dgm:prSet presAssocID="{C7C5A16D-A412-413F-9745-EF5A4222AE2C}" presName="compNode" presStyleCnt="0"/>
      <dgm:spPr/>
    </dgm:pt>
    <dgm:pt modelId="{D7D64592-72B0-481F-88C3-2E669CF366F5}" type="pres">
      <dgm:prSet presAssocID="{C7C5A16D-A412-413F-9745-EF5A4222AE2C}" presName="bgRect" presStyleLbl="bgShp" presStyleIdx="0" presStyleCnt="9"/>
      <dgm:spPr/>
    </dgm:pt>
    <dgm:pt modelId="{9AC4ACD1-A46E-4796-A3C7-9624FEF44EFB}" type="pres">
      <dgm:prSet presAssocID="{C7C5A16D-A412-413F-9745-EF5A4222AE2C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0EB4836-7A53-427E-BF77-5F170CB0A171}" type="pres">
      <dgm:prSet presAssocID="{C7C5A16D-A412-413F-9745-EF5A4222AE2C}" presName="spaceRect" presStyleCnt="0"/>
      <dgm:spPr/>
    </dgm:pt>
    <dgm:pt modelId="{4DBE7BE8-4D8F-416D-9E26-2870579CAA95}" type="pres">
      <dgm:prSet presAssocID="{C7C5A16D-A412-413F-9745-EF5A4222AE2C}" presName="parTx" presStyleLbl="revTx" presStyleIdx="0" presStyleCnt="9">
        <dgm:presLayoutVars>
          <dgm:chMax val="0"/>
          <dgm:chPref val="0"/>
        </dgm:presLayoutVars>
      </dgm:prSet>
      <dgm:spPr/>
    </dgm:pt>
    <dgm:pt modelId="{FFB40D5E-8C07-45D9-8A9B-09CB55A82D94}" type="pres">
      <dgm:prSet presAssocID="{3AC290A8-BC1C-4390-8C2D-049C4A371DE8}" presName="sibTrans" presStyleCnt="0"/>
      <dgm:spPr/>
    </dgm:pt>
    <dgm:pt modelId="{FFECCA84-B152-4415-A2C6-2CFF7264E9EC}" type="pres">
      <dgm:prSet presAssocID="{3441D128-C08F-42A6-9ECC-875AFD56FC7E}" presName="compNode" presStyleCnt="0"/>
      <dgm:spPr/>
    </dgm:pt>
    <dgm:pt modelId="{0A2E0108-E10E-4DF0-B829-98C19E2B2B8C}" type="pres">
      <dgm:prSet presAssocID="{3441D128-C08F-42A6-9ECC-875AFD56FC7E}" presName="bgRect" presStyleLbl="bgShp" presStyleIdx="1" presStyleCnt="9"/>
      <dgm:spPr/>
    </dgm:pt>
    <dgm:pt modelId="{FDFB69F0-08F4-463C-8932-DF5E6F058F70}" type="pres">
      <dgm:prSet presAssocID="{3441D128-C08F-42A6-9ECC-875AFD56FC7E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4FAE1D2-1806-4F43-9067-71DB8167A806}" type="pres">
      <dgm:prSet presAssocID="{3441D128-C08F-42A6-9ECC-875AFD56FC7E}" presName="spaceRect" presStyleCnt="0"/>
      <dgm:spPr/>
    </dgm:pt>
    <dgm:pt modelId="{8F4178CC-5DA1-4FB7-B1C2-9CCDD9DEBD90}" type="pres">
      <dgm:prSet presAssocID="{3441D128-C08F-42A6-9ECC-875AFD56FC7E}" presName="parTx" presStyleLbl="revTx" presStyleIdx="1" presStyleCnt="9">
        <dgm:presLayoutVars>
          <dgm:chMax val="0"/>
          <dgm:chPref val="0"/>
        </dgm:presLayoutVars>
      </dgm:prSet>
      <dgm:spPr/>
    </dgm:pt>
    <dgm:pt modelId="{D3AC0AA5-832A-4AB9-9A37-E3E3B7F1F4DF}" type="pres">
      <dgm:prSet presAssocID="{01A07BF0-69A1-419D-B0B6-8216BA55BC0B}" presName="sibTrans" presStyleCnt="0"/>
      <dgm:spPr/>
    </dgm:pt>
    <dgm:pt modelId="{3EBA1BE9-5352-4272-AE3F-88B59F8A0A6D}" type="pres">
      <dgm:prSet presAssocID="{31621816-B103-46B3-9C12-56A5050EA1E2}" presName="compNode" presStyleCnt="0"/>
      <dgm:spPr/>
    </dgm:pt>
    <dgm:pt modelId="{4D99D1F9-661B-4F51-9CD0-33E483E91079}" type="pres">
      <dgm:prSet presAssocID="{31621816-B103-46B3-9C12-56A5050EA1E2}" presName="bgRect" presStyleLbl="bgShp" presStyleIdx="2" presStyleCnt="9"/>
      <dgm:spPr/>
    </dgm:pt>
    <dgm:pt modelId="{1DA0EBAF-BFB3-4D67-BEA0-5D57C3CB93C3}" type="pres">
      <dgm:prSet presAssocID="{31621816-B103-46B3-9C12-56A5050EA1E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90C2622-226E-4D26-9616-E67FEF2132A3}" type="pres">
      <dgm:prSet presAssocID="{31621816-B103-46B3-9C12-56A5050EA1E2}" presName="spaceRect" presStyleCnt="0"/>
      <dgm:spPr/>
    </dgm:pt>
    <dgm:pt modelId="{79B40CB3-CB2B-48D9-AC77-5E93A7129BAD}" type="pres">
      <dgm:prSet presAssocID="{31621816-B103-46B3-9C12-56A5050EA1E2}" presName="parTx" presStyleLbl="revTx" presStyleIdx="2" presStyleCnt="9">
        <dgm:presLayoutVars>
          <dgm:chMax val="0"/>
          <dgm:chPref val="0"/>
        </dgm:presLayoutVars>
      </dgm:prSet>
      <dgm:spPr/>
    </dgm:pt>
    <dgm:pt modelId="{A1F1B651-15A6-4104-907A-96469FD7A38C}" type="pres">
      <dgm:prSet presAssocID="{728A16BA-95DB-49A2-A498-93C412A3F188}" presName="sibTrans" presStyleCnt="0"/>
      <dgm:spPr/>
    </dgm:pt>
    <dgm:pt modelId="{6FC97BEA-3716-46EC-AC82-50708CF16851}" type="pres">
      <dgm:prSet presAssocID="{BF152AC6-CCFE-41E1-95D6-11FFF8722869}" presName="compNode" presStyleCnt="0"/>
      <dgm:spPr/>
    </dgm:pt>
    <dgm:pt modelId="{3102B30D-9BB4-44C7-BEE4-C5FF085C1B46}" type="pres">
      <dgm:prSet presAssocID="{BF152AC6-CCFE-41E1-95D6-11FFF8722869}" presName="bgRect" presStyleLbl="bgShp" presStyleIdx="3" presStyleCnt="9"/>
      <dgm:spPr/>
    </dgm:pt>
    <dgm:pt modelId="{F61DE1AB-4990-4E6A-AED0-E78B007E16CC}" type="pres">
      <dgm:prSet presAssocID="{BF152AC6-CCFE-41E1-95D6-11FFF8722869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D754CAB-E208-41BC-89F1-EDE0598FAA9D}" type="pres">
      <dgm:prSet presAssocID="{BF152AC6-CCFE-41E1-95D6-11FFF8722869}" presName="spaceRect" presStyleCnt="0"/>
      <dgm:spPr/>
    </dgm:pt>
    <dgm:pt modelId="{FADA8B66-CE82-4E63-A0ED-F85C8C438998}" type="pres">
      <dgm:prSet presAssocID="{BF152AC6-CCFE-41E1-95D6-11FFF8722869}" presName="parTx" presStyleLbl="revTx" presStyleIdx="3" presStyleCnt="9">
        <dgm:presLayoutVars>
          <dgm:chMax val="0"/>
          <dgm:chPref val="0"/>
        </dgm:presLayoutVars>
      </dgm:prSet>
      <dgm:spPr/>
    </dgm:pt>
    <dgm:pt modelId="{49E84EAF-5AF0-49F1-BEE6-671EBE783C26}" type="pres">
      <dgm:prSet presAssocID="{B52CFCB8-4498-443F-B52D-39E61C018217}" presName="sibTrans" presStyleCnt="0"/>
      <dgm:spPr/>
    </dgm:pt>
    <dgm:pt modelId="{9D68641F-37C5-46F4-98B0-0FDFA05255BA}" type="pres">
      <dgm:prSet presAssocID="{45E4354B-342C-40B9-B376-4A67CB58CA5E}" presName="compNode" presStyleCnt="0"/>
      <dgm:spPr/>
    </dgm:pt>
    <dgm:pt modelId="{AE21A1FE-C833-492A-B37A-81B1697765B0}" type="pres">
      <dgm:prSet presAssocID="{45E4354B-342C-40B9-B376-4A67CB58CA5E}" presName="bgRect" presStyleLbl="bgShp" presStyleIdx="4" presStyleCnt="9"/>
      <dgm:spPr/>
    </dgm:pt>
    <dgm:pt modelId="{A145ED86-D42D-4317-A8F2-BF5648A0886D}" type="pres">
      <dgm:prSet presAssocID="{45E4354B-342C-40B9-B376-4A67CB58CA5E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02B23AB-89AF-4801-BDC2-3132762F8A76}" type="pres">
      <dgm:prSet presAssocID="{45E4354B-342C-40B9-B376-4A67CB58CA5E}" presName="spaceRect" presStyleCnt="0"/>
      <dgm:spPr/>
    </dgm:pt>
    <dgm:pt modelId="{9F76FAAB-1483-467E-AE22-299ABB43461E}" type="pres">
      <dgm:prSet presAssocID="{45E4354B-342C-40B9-B376-4A67CB58CA5E}" presName="parTx" presStyleLbl="revTx" presStyleIdx="4" presStyleCnt="9">
        <dgm:presLayoutVars>
          <dgm:chMax val="0"/>
          <dgm:chPref val="0"/>
        </dgm:presLayoutVars>
      </dgm:prSet>
      <dgm:spPr/>
    </dgm:pt>
    <dgm:pt modelId="{FB8F6595-81BD-4435-B6FA-B2612DEC99A7}" type="pres">
      <dgm:prSet presAssocID="{7D0414D4-7EC6-44E8-9C03-49B6DF1C844B}" presName="sibTrans" presStyleCnt="0"/>
      <dgm:spPr/>
    </dgm:pt>
    <dgm:pt modelId="{EA73E1D0-D87B-4592-9CE8-D4517554C85B}" type="pres">
      <dgm:prSet presAssocID="{E4111537-6936-45FA-878A-B9411CD60B46}" presName="compNode" presStyleCnt="0"/>
      <dgm:spPr/>
    </dgm:pt>
    <dgm:pt modelId="{B0C54E50-8953-49DA-8EB7-1BD0E307E5D1}" type="pres">
      <dgm:prSet presAssocID="{E4111537-6936-45FA-878A-B9411CD60B46}" presName="bgRect" presStyleLbl="bgShp" presStyleIdx="5" presStyleCnt="9"/>
      <dgm:spPr/>
    </dgm:pt>
    <dgm:pt modelId="{546DC993-73FB-4DBF-9392-8C7C59E11D67}" type="pres">
      <dgm:prSet presAssocID="{E4111537-6936-45FA-878A-B9411CD60B46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9D14113-DEAD-4831-AC20-18B69D9E8C94}" type="pres">
      <dgm:prSet presAssocID="{E4111537-6936-45FA-878A-B9411CD60B46}" presName="spaceRect" presStyleCnt="0"/>
      <dgm:spPr/>
    </dgm:pt>
    <dgm:pt modelId="{CDD7F090-356B-4D57-A0A9-39EB4040A42A}" type="pres">
      <dgm:prSet presAssocID="{E4111537-6936-45FA-878A-B9411CD60B46}" presName="parTx" presStyleLbl="revTx" presStyleIdx="5" presStyleCnt="9">
        <dgm:presLayoutVars>
          <dgm:chMax val="0"/>
          <dgm:chPref val="0"/>
        </dgm:presLayoutVars>
      </dgm:prSet>
      <dgm:spPr/>
    </dgm:pt>
    <dgm:pt modelId="{DBF34499-6C9A-47EA-B5B9-AF79EC1B143F}" type="pres">
      <dgm:prSet presAssocID="{E71F80D7-0B6F-4CA1-B8FD-C0396CD5E7B0}" presName="sibTrans" presStyleCnt="0"/>
      <dgm:spPr/>
    </dgm:pt>
    <dgm:pt modelId="{8BC2E388-27FB-4721-A46F-3D6406560AFC}" type="pres">
      <dgm:prSet presAssocID="{69BB777C-C070-440F-8147-0FB126A022B9}" presName="compNode" presStyleCnt="0"/>
      <dgm:spPr/>
    </dgm:pt>
    <dgm:pt modelId="{39D991B6-9725-42AD-AC07-2335BE968BA9}" type="pres">
      <dgm:prSet presAssocID="{69BB777C-C070-440F-8147-0FB126A022B9}" presName="bgRect" presStyleLbl="bgShp" presStyleIdx="6" presStyleCnt="9"/>
      <dgm:spPr/>
    </dgm:pt>
    <dgm:pt modelId="{932B4ED5-A89B-44BB-8A1A-E64B84DD58A2}" type="pres">
      <dgm:prSet presAssocID="{69BB777C-C070-440F-8147-0FB126A022B9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4E28055-5C0C-4BC8-9ABF-E1CE2EE2B9A5}" type="pres">
      <dgm:prSet presAssocID="{69BB777C-C070-440F-8147-0FB126A022B9}" presName="spaceRect" presStyleCnt="0"/>
      <dgm:spPr/>
    </dgm:pt>
    <dgm:pt modelId="{01D88D2F-E615-40AA-A8D2-5EA0B70B9CDE}" type="pres">
      <dgm:prSet presAssocID="{69BB777C-C070-440F-8147-0FB126A022B9}" presName="parTx" presStyleLbl="revTx" presStyleIdx="6" presStyleCnt="9">
        <dgm:presLayoutVars>
          <dgm:chMax val="0"/>
          <dgm:chPref val="0"/>
        </dgm:presLayoutVars>
      </dgm:prSet>
      <dgm:spPr/>
    </dgm:pt>
    <dgm:pt modelId="{C2EE8364-A673-4DE4-9E8D-465AA2F61B98}" type="pres">
      <dgm:prSet presAssocID="{0545A093-157E-44DE-B560-F4398AC53FDE}" presName="sibTrans" presStyleCnt="0"/>
      <dgm:spPr/>
    </dgm:pt>
    <dgm:pt modelId="{A1BD506A-A4DF-4235-AB13-9E25CDB01A81}" type="pres">
      <dgm:prSet presAssocID="{FD5B9865-E42A-4A7D-9880-EDC1EDF12D1A}" presName="compNode" presStyleCnt="0"/>
      <dgm:spPr/>
    </dgm:pt>
    <dgm:pt modelId="{C94E2245-5192-40F3-BA02-C421EAF12015}" type="pres">
      <dgm:prSet presAssocID="{FD5B9865-E42A-4A7D-9880-EDC1EDF12D1A}" presName="bgRect" presStyleLbl="bgShp" presStyleIdx="7" presStyleCnt="9"/>
      <dgm:spPr/>
    </dgm:pt>
    <dgm:pt modelId="{214795C4-FB14-4399-B4A6-BB825D5F649F}" type="pres">
      <dgm:prSet presAssocID="{FD5B9865-E42A-4A7D-9880-EDC1EDF12D1A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CBD6578-4A42-4FFF-B283-0EE3EF398EF0}" type="pres">
      <dgm:prSet presAssocID="{FD5B9865-E42A-4A7D-9880-EDC1EDF12D1A}" presName="spaceRect" presStyleCnt="0"/>
      <dgm:spPr/>
    </dgm:pt>
    <dgm:pt modelId="{3288F767-FAAC-4862-8BFC-5638C7955387}" type="pres">
      <dgm:prSet presAssocID="{FD5B9865-E42A-4A7D-9880-EDC1EDF12D1A}" presName="parTx" presStyleLbl="revTx" presStyleIdx="7" presStyleCnt="9">
        <dgm:presLayoutVars>
          <dgm:chMax val="0"/>
          <dgm:chPref val="0"/>
        </dgm:presLayoutVars>
      </dgm:prSet>
      <dgm:spPr/>
    </dgm:pt>
    <dgm:pt modelId="{9EFD57BD-3BC6-46F9-B4BA-0EC1C35BBACC}" type="pres">
      <dgm:prSet presAssocID="{FB2C79B3-30A6-41FB-86E9-03FE6AF656E2}" presName="sibTrans" presStyleCnt="0"/>
      <dgm:spPr/>
    </dgm:pt>
    <dgm:pt modelId="{9E92BD8C-9461-4457-A48F-C1E7683139D4}" type="pres">
      <dgm:prSet presAssocID="{3B063B4D-CDD8-43C3-9667-DAFBEE74699C}" presName="compNode" presStyleCnt="0"/>
      <dgm:spPr/>
    </dgm:pt>
    <dgm:pt modelId="{EFA3FC81-477A-4D1A-BF86-313BD033C741}" type="pres">
      <dgm:prSet presAssocID="{3B063B4D-CDD8-43C3-9667-DAFBEE74699C}" presName="bgRect" presStyleLbl="bgShp" presStyleIdx="8" presStyleCnt="9"/>
      <dgm:spPr/>
    </dgm:pt>
    <dgm:pt modelId="{66E36F44-2A66-436C-853D-EB8A06A9BAEE}" type="pres">
      <dgm:prSet presAssocID="{3B063B4D-CDD8-43C3-9667-DAFBEE74699C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A9F7F6-B220-4D1A-92FD-90D1747582B8}" type="pres">
      <dgm:prSet presAssocID="{3B063B4D-CDD8-43C3-9667-DAFBEE74699C}" presName="spaceRect" presStyleCnt="0"/>
      <dgm:spPr/>
    </dgm:pt>
    <dgm:pt modelId="{EA2AFDD5-50ED-4BD7-BD08-BE0526E28564}" type="pres">
      <dgm:prSet presAssocID="{3B063B4D-CDD8-43C3-9667-DAFBEE74699C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754F150D-1A03-4874-8817-94070BC2EB6D}" type="presOf" srcId="{C7C5A16D-A412-413F-9745-EF5A4222AE2C}" destId="{4DBE7BE8-4D8F-416D-9E26-2870579CAA95}" srcOrd="0" destOrd="0" presId="urn:microsoft.com/office/officeart/2018/2/layout/IconVerticalSolidList"/>
    <dgm:cxn modelId="{130D9014-7100-498D-B9E9-24BB46BA1E24}" srcId="{154E8B33-E07E-4C44-A5C4-809A0EED8AD9}" destId="{FD5B9865-E42A-4A7D-9880-EDC1EDF12D1A}" srcOrd="7" destOrd="0" parTransId="{B50EE665-15EB-4D14-9276-0CFF82DA1208}" sibTransId="{FB2C79B3-30A6-41FB-86E9-03FE6AF656E2}"/>
    <dgm:cxn modelId="{F8771A1A-9878-4FEA-BD46-69E7306D22D7}" type="presOf" srcId="{3441D128-C08F-42A6-9ECC-875AFD56FC7E}" destId="{8F4178CC-5DA1-4FB7-B1C2-9CCDD9DEBD90}" srcOrd="0" destOrd="0" presId="urn:microsoft.com/office/officeart/2018/2/layout/IconVerticalSolidList"/>
    <dgm:cxn modelId="{D08FFB1A-EF67-43BA-B13F-B8DD3D955E2F}" srcId="{154E8B33-E07E-4C44-A5C4-809A0EED8AD9}" destId="{45E4354B-342C-40B9-B376-4A67CB58CA5E}" srcOrd="4" destOrd="0" parTransId="{F6BBD4DD-B0A6-43EC-95A6-693385F82841}" sibTransId="{7D0414D4-7EC6-44E8-9C03-49B6DF1C844B}"/>
    <dgm:cxn modelId="{6DE0191B-AABB-4A62-A5BA-ADB87BB156E2}" type="presOf" srcId="{3B063B4D-CDD8-43C3-9667-DAFBEE74699C}" destId="{EA2AFDD5-50ED-4BD7-BD08-BE0526E28564}" srcOrd="0" destOrd="0" presId="urn:microsoft.com/office/officeart/2018/2/layout/IconVerticalSolidList"/>
    <dgm:cxn modelId="{0BB1A825-35BC-455A-82E4-6CAF72176C12}" type="presOf" srcId="{69BB777C-C070-440F-8147-0FB126A022B9}" destId="{01D88D2F-E615-40AA-A8D2-5EA0B70B9CDE}" srcOrd="0" destOrd="0" presId="urn:microsoft.com/office/officeart/2018/2/layout/IconVerticalSolidList"/>
    <dgm:cxn modelId="{914AD026-EEB1-422C-AD05-85245822C3BE}" srcId="{154E8B33-E07E-4C44-A5C4-809A0EED8AD9}" destId="{3B063B4D-CDD8-43C3-9667-DAFBEE74699C}" srcOrd="8" destOrd="0" parTransId="{4C2B12C3-67BD-4E01-9966-919ECE154E0A}" sibTransId="{F4108906-192C-4CE7-A925-E851682A7469}"/>
    <dgm:cxn modelId="{5C0F0334-966A-4DC7-BC88-2641C9879700}" type="presOf" srcId="{BF152AC6-CCFE-41E1-95D6-11FFF8722869}" destId="{FADA8B66-CE82-4E63-A0ED-F85C8C438998}" srcOrd="0" destOrd="0" presId="urn:microsoft.com/office/officeart/2018/2/layout/IconVerticalSolidList"/>
    <dgm:cxn modelId="{27085B63-4896-47E2-A321-80322F0979FB}" srcId="{154E8B33-E07E-4C44-A5C4-809A0EED8AD9}" destId="{C7C5A16D-A412-413F-9745-EF5A4222AE2C}" srcOrd="0" destOrd="0" parTransId="{11D64E4A-87C6-42A8-937C-75C5C0CE5EC4}" sibTransId="{3AC290A8-BC1C-4390-8C2D-049C4A371DE8}"/>
    <dgm:cxn modelId="{2B53D94D-6F60-46BD-BCA0-3A2B3CD49214}" srcId="{154E8B33-E07E-4C44-A5C4-809A0EED8AD9}" destId="{BF152AC6-CCFE-41E1-95D6-11FFF8722869}" srcOrd="3" destOrd="0" parTransId="{DCF46C69-56DA-4A18-9764-A521739D0B4D}" sibTransId="{B52CFCB8-4498-443F-B52D-39E61C018217}"/>
    <dgm:cxn modelId="{94FC0582-15AF-4FB7-AB23-F2DD2612CCD5}" type="presOf" srcId="{45E4354B-342C-40B9-B376-4A67CB58CA5E}" destId="{9F76FAAB-1483-467E-AE22-299ABB43461E}" srcOrd="0" destOrd="0" presId="urn:microsoft.com/office/officeart/2018/2/layout/IconVerticalSolidList"/>
    <dgm:cxn modelId="{4D633985-5946-44E5-A243-6F6394258479}" srcId="{154E8B33-E07E-4C44-A5C4-809A0EED8AD9}" destId="{E4111537-6936-45FA-878A-B9411CD60B46}" srcOrd="5" destOrd="0" parTransId="{58BF91D4-D0EA-4358-9FC7-941090A0261E}" sibTransId="{E71F80D7-0B6F-4CA1-B8FD-C0396CD5E7B0}"/>
    <dgm:cxn modelId="{94CC7B8E-EFFB-4452-9122-9B6A6CA390E0}" type="presOf" srcId="{FD5B9865-E42A-4A7D-9880-EDC1EDF12D1A}" destId="{3288F767-FAAC-4862-8BFC-5638C7955387}" srcOrd="0" destOrd="0" presId="urn:microsoft.com/office/officeart/2018/2/layout/IconVerticalSolidList"/>
    <dgm:cxn modelId="{3CB6A39E-4C74-4FFA-8BCB-49A727F78EDC}" type="presOf" srcId="{154E8B33-E07E-4C44-A5C4-809A0EED8AD9}" destId="{B1BEAF44-BC1A-485A-9430-77D7679D70E5}" srcOrd="0" destOrd="0" presId="urn:microsoft.com/office/officeart/2018/2/layout/IconVerticalSolidList"/>
    <dgm:cxn modelId="{4D3AD5AF-F52C-4CD2-8D18-F76E6E67BFE8}" srcId="{154E8B33-E07E-4C44-A5C4-809A0EED8AD9}" destId="{31621816-B103-46B3-9C12-56A5050EA1E2}" srcOrd="2" destOrd="0" parTransId="{EB9DF85E-0AC9-40B6-A53A-48463BA72908}" sibTransId="{728A16BA-95DB-49A2-A498-93C412A3F188}"/>
    <dgm:cxn modelId="{2C9256BD-7E23-4E2B-BEAC-4897A516CC55}" srcId="{154E8B33-E07E-4C44-A5C4-809A0EED8AD9}" destId="{69BB777C-C070-440F-8147-0FB126A022B9}" srcOrd="6" destOrd="0" parTransId="{E5946531-4ED5-41F1-84C5-4D00687AD6CB}" sibTransId="{0545A093-157E-44DE-B560-F4398AC53FDE}"/>
    <dgm:cxn modelId="{585BD7DE-2DC0-446A-95A2-FD3058C3ACAC}" type="presOf" srcId="{31621816-B103-46B3-9C12-56A5050EA1E2}" destId="{79B40CB3-CB2B-48D9-AC77-5E93A7129BAD}" srcOrd="0" destOrd="0" presId="urn:microsoft.com/office/officeart/2018/2/layout/IconVerticalSolidList"/>
    <dgm:cxn modelId="{9163F9E2-3D0D-4544-9446-88354981CD6C}" type="presOf" srcId="{E4111537-6936-45FA-878A-B9411CD60B46}" destId="{CDD7F090-356B-4D57-A0A9-39EB4040A42A}" srcOrd="0" destOrd="0" presId="urn:microsoft.com/office/officeart/2018/2/layout/IconVerticalSolidList"/>
    <dgm:cxn modelId="{D785FAF9-E33B-4652-A5FC-1E3CFB3CE3CB}" srcId="{154E8B33-E07E-4C44-A5C4-809A0EED8AD9}" destId="{3441D128-C08F-42A6-9ECC-875AFD56FC7E}" srcOrd="1" destOrd="0" parTransId="{EE92575D-EEC9-43D8-8379-42ACDC707316}" sibTransId="{01A07BF0-69A1-419D-B0B6-8216BA55BC0B}"/>
    <dgm:cxn modelId="{83B845F4-5139-4080-B5CA-32ADC09E2D83}" type="presParOf" srcId="{B1BEAF44-BC1A-485A-9430-77D7679D70E5}" destId="{74E74C43-5A8C-48B8-B7DA-ED60CD380D42}" srcOrd="0" destOrd="0" presId="urn:microsoft.com/office/officeart/2018/2/layout/IconVerticalSolidList"/>
    <dgm:cxn modelId="{68911203-D949-4E65-8981-D76D8F8562CB}" type="presParOf" srcId="{74E74C43-5A8C-48B8-B7DA-ED60CD380D42}" destId="{D7D64592-72B0-481F-88C3-2E669CF366F5}" srcOrd="0" destOrd="0" presId="urn:microsoft.com/office/officeart/2018/2/layout/IconVerticalSolidList"/>
    <dgm:cxn modelId="{A7295AA7-E4C0-4B0A-BAB3-FB6B0384E39F}" type="presParOf" srcId="{74E74C43-5A8C-48B8-B7DA-ED60CD380D42}" destId="{9AC4ACD1-A46E-4796-A3C7-9624FEF44EFB}" srcOrd="1" destOrd="0" presId="urn:microsoft.com/office/officeart/2018/2/layout/IconVerticalSolidList"/>
    <dgm:cxn modelId="{2AA0C825-0D63-4AE8-9753-DA755FF45F98}" type="presParOf" srcId="{74E74C43-5A8C-48B8-B7DA-ED60CD380D42}" destId="{50EB4836-7A53-427E-BF77-5F170CB0A171}" srcOrd="2" destOrd="0" presId="urn:microsoft.com/office/officeart/2018/2/layout/IconVerticalSolidList"/>
    <dgm:cxn modelId="{AEAF057E-A849-4449-A533-331923815C24}" type="presParOf" srcId="{74E74C43-5A8C-48B8-B7DA-ED60CD380D42}" destId="{4DBE7BE8-4D8F-416D-9E26-2870579CAA95}" srcOrd="3" destOrd="0" presId="urn:microsoft.com/office/officeart/2018/2/layout/IconVerticalSolidList"/>
    <dgm:cxn modelId="{FF5F615E-9E06-41A3-B8AE-9FE9C9D3D119}" type="presParOf" srcId="{B1BEAF44-BC1A-485A-9430-77D7679D70E5}" destId="{FFB40D5E-8C07-45D9-8A9B-09CB55A82D94}" srcOrd="1" destOrd="0" presId="urn:microsoft.com/office/officeart/2018/2/layout/IconVerticalSolidList"/>
    <dgm:cxn modelId="{62C4815E-3972-4131-9C3F-FEF4D14058D2}" type="presParOf" srcId="{B1BEAF44-BC1A-485A-9430-77D7679D70E5}" destId="{FFECCA84-B152-4415-A2C6-2CFF7264E9EC}" srcOrd="2" destOrd="0" presId="urn:microsoft.com/office/officeart/2018/2/layout/IconVerticalSolidList"/>
    <dgm:cxn modelId="{A1C9901A-E596-4D47-966F-2126A3C9C3DF}" type="presParOf" srcId="{FFECCA84-B152-4415-A2C6-2CFF7264E9EC}" destId="{0A2E0108-E10E-4DF0-B829-98C19E2B2B8C}" srcOrd="0" destOrd="0" presId="urn:microsoft.com/office/officeart/2018/2/layout/IconVerticalSolidList"/>
    <dgm:cxn modelId="{D52187BA-D9B2-4483-B639-7609E38C749D}" type="presParOf" srcId="{FFECCA84-B152-4415-A2C6-2CFF7264E9EC}" destId="{FDFB69F0-08F4-463C-8932-DF5E6F058F70}" srcOrd="1" destOrd="0" presId="urn:microsoft.com/office/officeart/2018/2/layout/IconVerticalSolidList"/>
    <dgm:cxn modelId="{6225390E-60C9-4485-8E48-17A0E75D2BC6}" type="presParOf" srcId="{FFECCA84-B152-4415-A2C6-2CFF7264E9EC}" destId="{04FAE1D2-1806-4F43-9067-71DB8167A806}" srcOrd="2" destOrd="0" presId="urn:microsoft.com/office/officeart/2018/2/layout/IconVerticalSolidList"/>
    <dgm:cxn modelId="{16C8AA5E-326C-4CE7-8425-A86974D9BC06}" type="presParOf" srcId="{FFECCA84-B152-4415-A2C6-2CFF7264E9EC}" destId="{8F4178CC-5DA1-4FB7-B1C2-9CCDD9DEBD90}" srcOrd="3" destOrd="0" presId="urn:microsoft.com/office/officeart/2018/2/layout/IconVerticalSolidList"/>
    <dgm:cxn modelId="{E8C78DB1-88CF-4324-ABF7-9F36D2FD80D6}" type="presParOf" srcId="{B1BEAF44-BC1A-485A-9430-77D7679D70E5}" destId="{D3AC0AA5-832A-4AB9-9A37-E3E3B7F1F4DF}" srcOrd="3" destOrd="0" presId="urn:microsoft.com/office/officeart/2018/2/layout/IconVerticalSolidList"/>
    <dgm:cxn modelId="{8109FC32-E9FA-491D-BBC6-95A52364428B}" type="presParOf" srcId="{B1BEAF44-BC1A-485A-9430-77D7679D70E5}" destId="{3EBA1BE9-5352-4272-AE3F-88B59F8A0A6D}" srcOrd="4" destOrd="0" presId="urn:microsoft.com/office/officeart/2018/2/layout/IconVerticalSolidList"/>
    <dgm:cxn modelId="{B3B5CB4C-8491-41B3-956E-71E25A37D8B1}" type="presParOf" srcId="{3EBA1BE9-5352-4272-AE3F-88B59F8A0A6D}" destId="{4D99D1F9-661B-4F51-9CD0-33E483E91079}" srcOrd="0" destOrd="0" presId="urn:microsoft.com/office/officeart/2018/2/layout/IconVerticalSolidList"/>
    <dgm:cxn modelId="{6AA5F289-3B94-4995-A132-5B010F9E7576}" type="presParOf" srcId="{3EBA1BE9-5352-4272-AE3F-88B59F8A0A6D}" destId="{1DA0EBAF-BFB3-4D67-BEA0-5D57C3CB93C3}" srcOrd="1" destOrd="0" presId="urn:microsoft.com/office/officeart/2018/2/layout/IconVerticalSolidList"/>
    <dgm:cxn modelId="{D6F062F5-46D5-412D-84C2-E206D02CAA08}" type="presParOf" srcId="{3EBA1BE9-5352-4272-AE3F-88B59F8A0A6D}" destId="{B90C2622-226E-4D26-9616-E67FEF2132A3}" srcOrd="2" destOrd="0" presId="urn:microsoft.com/office/officeart/2018/2/layout/IconVerticalSolidList"/>
    <dgm:cxn modelId="{2A586BFD-1B73-407C-B835-347F39185D64}" type="presParOf" srcId="{3EBA1BE9-5352-4272-AE3F-88B59F8A0A6D}" destId="{79B40CB3-CB2B-48D9-AC77-5E93A7129BAD}" srcOrd="3" destOrd="0" presId="urn:microsoft.com/office/officeart/2018/2/layout/IconVerticalSolidList"/>
    <dgm:cxn modelId="{B85C849E-BDDE-4624-88DB-7BE3EC1B6B9B}" type="presParOf" srcId="{B1BEAF44-BC1A-485A-9430-77D7679D70E5}" destId="{A1F1B651-15A6-4104-907A-96469FD7A38C}" srcOrd="5" destOrd="0" presId="urn:microsoft.com/office/officeart/2018/2/layout/IconVerticalSolidList"/>
    <dgm:cxn modelId="{89867A10-B544-4C72-BEEB-05010EDA4F64}" type="presParOf" srcId="{B1BEAF44-BC1A-485A-9430-77D7679D70E5}" destId="{6FC97BEA-3716-46EC-AC82-50708CF16851}" srcOrd="6" destOrd="0" presId="urn:microsoft.com/office/officeart/2018/2/layout/IconVerticalSolidList"/>
    <dgm:cxn modelId="{1282478C-5BFD-43E3-AED7-40667775695A}" type="presParOf" srcId="{6FC97BEA-3716-46EC-AC82-50708CF16851}" destId="{3102B30D-9BB4-44C7-BEE4-C5FF085C1B46}" srcOrd="0" destOrd="0" presId="urn:microsoft.com/office/officeart/2018/2/layout/IconVerticalSolidList"/>
    <dgm:cxn modelId="{2E0F118F-A80A-4EC9-ABB9-8D3462B21BD0}" type="presParOf" srcId="{6FC97BEA-3716-46EC-AC82-50708CF16851}" destId="{F61DE1AB-4990-4E6A-AED0-E78B007E16CC}" srcOrd="1" destOrd="0" presId="urn:microsoft.com/office/officeart/2018/2/layout/IconVerticalSolidList"/>
    <dgm:cxn modelId="{B05FC22B-F759-4287-A7A9-7ED82DFBA20D}" type="presParOf" srcId="{6FC97BEA-3716-46EC-AC82-50708CF16851}" destId="{FD754CAB-E208-41BC-89F1-EDE0598FAA9D}" srcOrd="2" destOrd="0" presId="urn:microsoft.com/office/officeart/2018/2/layout/IconVerticalSolidList"/>
    <dgm:cxn modelId="{049DCFCD-C57B-4B63-9DC8-44DDD6706B85}" type="presParOf" srcId="{6FC97BEA-3716-46EC-AC82-50708CF16851}" destId="{FADA8B66-CE82-4E63-A0ED-F85C8C438998}" srcOrd="3" destOrd="0" presId="urn:microsoft.com/office/officeart/2018/2/layout/IconVerticalSolidList"/>
    <dgm:cxn modelId="{7D84714A-E51C-49DE-9F72-4560B5CF024A}" type="presParOf" srcId="{B1BEAF44-BC1A-485A-9430-77D7679D70E5}" destId="{49E84EAF-5AF0-49F1-BEE6-671EBE783C26}" srcOrd="7" destOrd="0" presId="urn:microsoft.com/office/officeart/2018/2/layout/IconVerticalSolidList"/>
    <dgm:cxn modelId="{83A8A66B-AF40-4334-BD35-E177E8EDDFE1}" type="presParOf" srcId="{B1BEAF44-BC1A-485A-9430-77D7679D70E5}" destId="{9D68641F-37C5-46F4-98B0-0FDFA05255BA}" srcOrd="8" destOrd="0" presId="urn:microsoft.com/office/officeart/2018/2/layout/IconVerticalSolidList"/>
    <dgm:cxn modelId="{D5EBB3B0-01F3-4A8E-8BB7-BC7FC43EC866}" type="presParOf" srcId="{9D68641F-37C5-46F4-98B0-0FDFA05255BA}" destId="{AE21A1FE-C833-492A-B37A-81B1697765B0}" srcOrd="0" destOrd="0" presId="urn:microsoft.com/office/officeart/2018/2/layout/IconVerticalSolidList"/>
    <dgm:cxn modelId="{E032DC49-CEF8-4383-BB6F-BAE9D1B07538}" type="presParOf" srcId="{9D68641F-37C5-46F4-98B0-0FDFA05255BA}" destId="{A145ED86-D42D-4317-A8F2-BF5648A0886D}" srcOrd="1" destOrd="0" presId="urn:microsoft.com/office/officeart/2018/2/layout/IconVerticalSolidList"/>
    <dgm:cxn modelId="{922726D7-1EFE-4FFF-B644-3195E5F0AA15}" type="presParOf" srcId="{9D68641F-37C5-46F4-98B0-0FDFA05255BA}" destId="{102B23AB-89AF-4801-BDC2-3132762F8A76}" srcOrd="2" destOrd="0" presId="urn:microsoft.com/office/officeart/2018/2/layout/IconVerticalSolidList"/>
    <dgm:cxn modelId="{D8E45D27-8EB3-4710-BAA5-639F5726EB05}" type="presParOf" srcId="{9D68641F-37C5-46F4-98B0-0FDFA05255BA}" destId="{9F76FAAB-1483-467E-AE22-299ABB43461E}" srcOrd="3" destOrd="0" presId="urn:microsoft.com/office/officeart/2018/2/layout/IconVerticalSolidList"/>
    <dgm:cxn modelId="{1F6267B4-55C4-42DF-B72D-F743445C6D39}" type="presParOf" srcId="{B1BEAF44-BC1A-485A-9430-77D7679D70E5}" destId="{FB8F6595-81BD-4435-B6FA-B2612DEC99A7}" srcOrd="9" destOrd="0" presId="urn:microsoft.com/office/officeart/2018/2/layout/IconVerticalSolidList"/>
    <dgm:cxn modelId="{88BEC9C1-B93E-4C43-8537-4A6B2C8EE4C6}" type="presParOf" srcId="{B1BEAF44-BC1A-485A-9430-77D7679D70E5}" destId="{EA73E1D0-D87B-4592-9CE8-D4517554C85B}" srcOrd="10" destOrd="0" presId="urn:microsoft.com/office/officeart/2018/2/layout/IconVerticalSolidList"/>
    <dgm:cxn modelId="{662D5F3F-C7A9-4FBE-9C52-46A5970A1EDE}" type="presParOf" srcId="{EA73E1D0-D87B-4592-9CE8-D4517554C85B}" destId="{B0C54E50-8953-49DA-8EB7-1BD0E307E5D1}" srcOrd="0" destOrd="0" presId="urn:microsoft.com/office/officeart/2018/2/layout/IconVerticalSolidList"/>
    <dgm:cxn modelId="{54499A19-5273-45C8-8B7C-80373FCF55C6}" type="presParOf" srcId="{EA73E1D0-D87B-4592-9CE8-D4517554C85B}" destId="{546DC993-73FB-4DBF-9392-8C7C59E11D67}" srcOrd="1" destOrd="0" presId="urn:microsoft.com/office/officeart/2018/2/layout/IconVerticalSolidList"/>
    <dgm:cxn modelId="{E1EB029E-F91C-4785-A5FA-44793C5BC265}" type="presParOf" srcId="{EA73E1D0-D87B-4592-9CE8-D4517554C85B}" destId="{99D14113-DEAD-4831-AC20-18B69D9E8C94}" srcOrd="2" destOrd="0" presId="urn:microsoft.com/office/officeart/2018/2/layout/IconVerticalSolidList"/>
    <dgm:cxn modelId="{52D4ACC2-3347-4228-9E35-86A4EA4B8C09}" type="presParOf" srcId="{EA73E1D0-D87B-4592-9CE8-D4517554C85B}" destId="{CDD7F090-356B-4D57-A0A9-39EB4040A42A}" srcOrd="3" destOrd="0" presId="urn:microsoft.com/office/officeart/2018/2/layout/IconVerticalSolidList"/>
    <dgm:cxn modelId="{041CDDD8-8C6D-4E9B-8F44-6D55951B8273}" type="presParOf" srcId="{B1BEAF44-BC1A-485A-9430-77D7679D70E5}" destId="{DBF34499-6C9A-47EA-B5B9-AF79EC1B143F}" srcOrd="11" destOrd="0" presId="urn:microsoft.com/office/officeart/2018/2/layout/IconVerticalSolidList"/>
    <dgm:cxn modelId="{14EF53F9-72DD-4516-80EE-21C12405C127}" type="presParOf" srcId="{B1BEAF44-BC1A-485A-9430-77D7679D70E5}" destId="{8BC2E388-27FB-4721-A46F-3D6406560AFC}" srcOrd="12" destOrd="0" presId="urn:microsoft.com/office/officeart/2018/2/layout/IconVerticalSolidList"/>
    <dgm:cxn modelId="{7A595AF4-97FA-4597-A60C-A812D7C69D04}" type="presParOf" srcId="{8BC2E388-27FB-4721-A46F-3D6406560AFC}" destId="{39D991B6-9725-42AD-AC07-2335BE968BA9}" srcOrd="0" destOrd="0" presId="urn:microsoft.com/office/officeart/2018/2/layout/IconVerticalSolidList"/>
    <dgm:cxn modelId="{58E75CE6-EEDD-46B2-944A-E466C16F9783}" type="presParOf" srcId="{8BC2E388-27FB-4721-A46F-3D6406560AFC}" destId="{932B4ED5-A89B-44BB-8A1A-E64B84DD58A2}" srcOrd="1" destOrd="0" presId="urn:microsoft.com/office/officeart/2018/2/layout/IconVerticalSolidList"/>
    <dgm:cxn modelId="{4E97B265-752A-4B18-9298-72448A530B2E}" type="presParOf" srcId="{8BC2E388-27FB-4721-A46F-3D6406560AFC}" destId="{44E28055-5C0C-4BC8-9ABF-E1CE2EE2B9A5}" srcOrd="2" destOrd="0" presId="urn:microsoft.com/office/officeart/2018/2/layout/IconVerticalSolidList"/>
    <dgm:cxn modelId="{7333E632-080D-4253-8D29-9C7378EA6D8E}" type="presParOf" srcId="{8BC2E388-27FB-4721-A46F-3D6406560AFC}" destId="{01D88D2F-E615-40AA-A8D2-5EA0B70B9CDE}" srcOrd="3" destOrd="0" presId="urn:microsoft.com/office/officeart/2018/2/layout/IconVerticalSolidList"/>
    <dgm:cxn modelId="{F05790E5-0D44-4AFF-94AC-D6D876AA8457}" type="presParOf" srcId="{B1BEAF44-BC1A-485A-9430-77D7679D70E5}" destId="{C2EE8364-A673-4DE4-9E8D-465AA2F61B98}" srcOrd="13" destOrd="0" presId="urn:microsoft.com/office/officeart/2018/2/layout/IconVerticalSolidList"/>
    <dgm:cxn modelId="{C68DD0B2-AB48-4A4E-8F1F-6CCBF6E6CAE2}" type="presParOf" srcId="{B1BEAF44-BC1A-485A-9430-77D7679D70E5}" destId="{A1BD506A-A4DF-4235-AB13-9E25CDB01A81}" srcOrd="14" destOrd="0" presId="urn:microsoft.com/office/officeart/2018/2/layout/IconVerticalSolidList"/>
    <dgm:cxn modelId="{6C1042C6-CC5F-4C25-BE56-5EC074B2C127}" type="presParOf" srcId="{A1BD506A-A4DF-4235-AB13-9E25CDB01A81}" destId="{C94E2245-5192-40F3-BA02-C421EAF12015}" srcOrd="0" destOrd="0" presId="urn:microsoft.com/office/officeart/2018/2/layout/IconVerticalSolidList"/>
    <dgm:cxn modelId="{3665EE4A-9454-44B6-8E0A-0A0E966D251C}" type="presParOf" srcId="{A1BD506A-A4DF-4235-AB13-9E25CDB01A81}" destId="{214795C4-FB14-4399-B4A6-BB825D5F649F}" srcOrd="1" destOrd="0" presId="urn:microsoft.com/office/officeart/2018/2/layout/IconVerticalSolidList"/>
    <dgm:cxn modelId="{60CAC204-779D-404A-B5EA-58DE5E43F583}" type="presParOf" srcId="{A1BD506A-A4DF-4235-AB13-9E25CDB01A81}" destId="{9CBD6578-4A42-4FFF-B283-0EE3EF398EF0}" srcOrd="2" destOrd="0" presId="urn:microsoft.com/office/officeart/2018/2/layout/IconVerticalSolidList"/>
    <dgm:cxn modelId="{90C87B67-8F6B-4112-8449-9E836B66EF2D}" type="presParOf" srcId="{A1BD506A-A4DF-4235-AB13-9E25CDB01A81}" destId="{3288F767-FAAC-4862-8BFC-5638C7955387}" srcOrd="3" destOrd="0" presId="urn:microsoft.com/office/officeart/2018/2/layout/IconVerticalSolidList"/>
    <dgm:cxn modelId="{B343A5EA-4C31-4A49-A107-9FAA5452B619}" type="presParOf" srcId="{B1BEAF44-BC1A-485A-9430-77D7679D70E5}" destId="{9EFD57BD-3BC6-46F9-B4BA-0EC1C35BBACC}" srcOrd="15" destOrd="0" presId="urn:microsoft.com/office/officeart/2018/2/layout/IconVerticalSolidList"/>
    <dgm:cxn modelId="{182EE297-E344-4FAE-99F6-A688E0A3AFFA}" type="presParOf" srcId="{B1BEAF44-BC1A-485A-9430-77D7679D70E5}" destId="{9E92BD8C-9461-4457-A48F-C1E7683139D4}" srcOrd="16" destOrd="0" presId="urn:microsoft.com/office/officeart/2018/2/layout/IconVerticalSolidList"/>
    <dgm:cxn modelId="{4066E1E0-F5C9-4E42-A824-46C7C8455DA3}" type="presParOf" srcId="{9E92BD8C-9461-4457-A48F-C1E7683139D4}" destId="{EFA3FC81-477A-4D1A-BF86-313BD033C741}" srcOrd="0" destOrd="0" presId="urn:microsoft.com/office/officeart/2018/2/layout/IconVerticalSolidList"/>
    <dgm:cxn modelId="{74B60757-F7B0-404F-AFF6-1B475B738440}" type="presParOf" srcId="{9E92BD8C-9461-4457-A48F-C1E7683139D4}" destId="{66E36F44-2A66-436C-853D-EB8A06A9BAEE}" srcOrd="1" destOrd="0" presId="urn:microsoft.com/office/officeart/2018/2/layout/IconVerticalSolidList"/>
    <dgm:cxn modelId="{B3BB340E-7D17-498E-AE41-914635C307F6}" type="presParOf" srcId="{9E92BD8C-9461-4457-A48F-C1E7683139D4}" destId="{42A9F7F6-B220-4D1A-92FD-90D1747582B8}" srcOrd="2" destOrd="0" presId="urn:microsoft.com/office/officeart/2018/2/layout/IconVerticalSolidList"/>
    <dgm:cxn modelId="{18FC86E6-FE3C-4B9A-A827-BA7F2DE95CA1}" type="presParOf" srcId="{9E92BD8C-9461-4457-A48F-C1E7683139D4}" destId="{EA2AFDD5-50ED-4BD7-BD08-BE0526E285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9FAFB1-4B8A-4D64-B4D4-E66675FF9E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4D78A0C-BF91-4C8A-B1D4-7E86A4927D25}">
      <dgm:prSet/>
      <dgm:spPr/>
      <dgm:t>
        <a:bodyPr/>
        <a:lstStyle/>
        <a:p>
          <a:r>
            <a:rPr lang="en-GB" b="1" dirty="0"/>
            <a:t>Schema class</a:t>
          </a:r>
        </a:p>
        <a:p>
          <a:r>
            <a:rPr lang="en-GB" dirty="0"/>
            <a:t>specifies searchable fields in documents</a:t>
          </a:r>
          <a:endParaRPr lang="en-US" dirty="0"/>
        </a:p>
      </dgm:t>
    </dgm:pt>
    <dgm:pt modelId="{39CEC2A1-10E1-45E9-A614-0121115F0CB2}" type="parTrans" cxnId="{ED9213C5-02AE-433A-A26A-B4F97B877911}">
      <dgm:prSet/>
      <dgm:spPr/>
      <dgm:t>
        <a:bodyPr/>
        <a:lstStyle/>
        <a:p>
          <a:endParaRPr lang="en-US"/>
        </a:p>
      </dgm:t>
    </dgm:pt>
    <dgm:pt modelId="{B7F83D49-926F-46DA-99B3-3B86BAF83EFD}" type="sibTrans" cxnId="{ED9213C5-02AE-433A-A26A-B4F97B877911}">
      <dgm:prSet/>
      <dgm:spPr/>
      <dgm:t>
        <a:bodyPr/>
        <a:lstStyle/>
        <a:p>
          <a:endParaRPr lang="en-US"/>
        </a:p>
      </dgm:t>
    </dgm:pt>
    <dgm:pt modelId="{0650A1D4-9F19-4F34-88FE-7E4D8B675E5E}">
      <dgm:prSet/>
      <dgm:spPr/>
      <dgm:t>
        <a:bodyPr/>
        <a:lstStyle/>
        <a:p>
          <a:r>
            <a:rPr lang="en-GB" b="1" dirty="0"/>
            <a:t>Tokenizer class</a:t>
          </a:r>
        </a:p>
        <a:p>
          <a:r>
            <a:rPr lang="en-GB" dirty="0"/>
            <a:t>tokenizes the raw text forms</a:t>
          </a:r>
          <a:endParaRPr lang="en-US" dirty="0"/>
        </a:p>
      </dgm:t>
    </dgm:pt>
    <dgm:pt modelId="{095A5116-EB8E-4FAB-9405-2C734C4EB5F4}" type="parTrans" cxnId="{663682AC-A30C-412F-A908-AA954F2C199C}">
      <dgm:prSet/>
      <dgm:spPr/>
      <dgm:t>
        <a:bodyPr/>
        <a:lstStyle/>
        <a:p>
          <a:endParaRPr lang="en-US"/>
        </a:p>
      </dgm:t>
    </dgm:pt>
    <dgm:pt modelId="{86E3C257-2D44-4A50-B5CF-2351C7431763}" type="sibTrans" cxnId="{663682AC-A30C-412F-A908-AA954F2C199C}">
      <dgm:prSet/>
      <dgm:spPr/>
      <dgm:t>
        <a:bodyPr/>
        <a:lstStyle/>
        <a:p>
          <a:endParaRPr lang="en-US"/>
        </a:p>
      </dgm:t>
    </dgm:pt>
    <dgm:pt modelId="{870F3253-B063-4847-8FE3-0EE9EAE9DDD1}">
      <dgm:prSet/>
      <dgm:spPr/>
      <dgm:t>
        <a:bodyPr/>
        <a:lstStyle/>
        <a:p>
          <a:r>
            <a:rPr lang="en-GB" b="1" dirty="0"/>
            <a:t>Lemma Filter</a:t>
          </a:r>
          <a:br>
            <a:rPr lang="en-GB" dirty="0"/>
          </a:br>
          <a:r>
            <a:rPr lang="en-GB" dirty="0"/>
            <a:t>lemmatizes the text via the WordNet</a:t>
          </a:r>
          <a:endParaRPr lang="en-US" dirty="0"/>
        </a:p>
      </dgm:t>
    </dgm:pt>
    <dgm:pt modelId="{08ED0970-FDCD-4C0B-9F40-E7A7D828BF75}" type="parTrans" cxnId="{1AF6F93C-F006-4249-9EAE-C81159D60FAA}">
      <dgm:prSet/>
      <dgm:spPr/>
      <dgm:t>
        <a:bodyPr/>
        <a:lstStyle/>
        <a:p>
          <a:endParaRPr lang="en-US"/>
        </a:p>
      </dgm:t>
    </dgm:pt>
    <dgm:pt modelId="{3E7FBD52-EDA3-4E40-A3DB-D199B4DA6175}" type="sibTrans" cxnId="{1AF6F93C-F006-4249-9EAE-C81159D60FAA}">
      <dgm:prSet/>
      <dgm:spPr/>
      <dgm:t>
        <a:bodyPr/>
        <a:lstStyle/>
        <a:p>
          <a:endParaRPr lang="en-US"/>
        </a:p>
      </dgm:t>
    </dgm:pt>
    <dgm:pt modelId="{C0648447-F7BF-4231-BAE1-8FABA4ECBF63}">
      <dgm:prSet/>
      <dgm:spPr/>
      <dgm:t>
        <a:bodyPr/>
        <a:lstStyle/>
        <a:p>
          <a:r>
            <a:rPr lang="en-GB" b="1" dirty="0" err="1"/>
            <a:t>Synset</a:t>
          </a:r>
          <a:r>
            <a:rPr lang="en-GB" b="1" dirty="0"/>
            <a:t> Filter</a:t>
          </a:r>
        </a:p>
        <a:p>
          <a:r>
            <a:rPr lang="en-GB" dirty="0"/>
            <a:t>assigns meanings from the WordNet</a:t>
          </a:r>
          <a:endParaRPr lang="en-US" dirty="0"/>
        </a:p>
      </dgm:t>
    </dgm:pt>
    <dgm:pt modelId="{90E72F3B-B17B-4973-A7E0-90753833CADE}" type="parTrans" cxnId="{82CF0ED8-C589-4C16-AEB7-DF752782192E}">
      <dgm:prSet/>
      <dgm:spPr/>
      <dgm:t>
        <a:bodyPr/>
        <a:lstStyle/>
        <a:p>
          <a:endParaRPr lang="en-US"/>
        </a:p>
      </dgm:t>
    </dgm:pt>
    <dgm:pt modelId="{85C7306D-223F-417E-8548-9BDAE0DA8F64}" type="sibTrans" cxnId="{82CF0ED8-C589-4C16-AEB7-DF752782192E}">
      <dgm:prSet/>
      <dgm:spPr/>
      <dgm:t>
        <a:bodyPr/>
        <a:lstStyle/>
        <a:p>
          <a:endParaRPr lang="en-US"/>
        </a:p>
      </dgm:t>
    </dgm:pt>
    <dgm:pt modelId="{926C3D3B-67B2-4ADC-8C96-A80A14CA1E30}">
      <dgm:prSet/>
      <dgm:spPr/>
      <dgm:t>
        <a:bodyPr/>
        <a:lstStyle/>
        <a:p>
          <a:r>
            <a:rPr lang="en-GB" b="1" dirty="0"/>
            <a:t>Morphology Filter</a:t>
          </a:r>
          <a:r>
            <a:rPr lang="en-GB" dirty="0"/>
            <a:t> </a:t>
          </a:r>
          <a:br>
            <a:rPr lang="en-GB" dirty="0"/>
          </a:br>
          <a:r>
            <a:rPr lang="en-GB" dirty="0"/>
            <a:t>assigns morphological tags</a:t>
          </a:r>
          <a:endParaRPr lang="en-US" dirty="0"/>
        </a:p>
      </dgm:t>
    </dgm:pt>
    <dgm:pt modelId="{FCDB9CD4-1AA8-48CD-809B-96F3B63C63B7}" type="parTrans" cxnId="{5B54ACA3-E295-4642-9B82-80781B9E1A8D}">
      <dgm:prSet/>
      <dgm:spPr/>
      <dgm:t>
        <a:bodyPr/>
        <a:lstStyle/>
        <a:p>
          <a:endParaRPr lang="en-US"/>
        </a:p>
      </dgm:t>
    </dgm:pt>
    <dgm:pt modelId="{295777D7-8C19-45B2-AAA7-82F3B770A547}" type="sibTrans" cxnId="{5B54ACA3-E295-4642-9B82-80781B9E1A8D}">
      <dgm:prSet/>
      <dgm:spPr/>
      <dgm:t>
        <a:bodyPr/>
        <a:lstStyle/>
        <a:p>
          <a:endParaRPr lang="en-US"/>
        </a:p>
      </dgm:t>
    </dgm:pt>
    <dgm:pt modelId="{C2B4D1A4-0F34-48D2-B194-E86A03DFE1DE}">
      <dgm:prSet/>
      <dgm:spPr/>
      <dgm:t>
        <a:bodyPr/>
        <a:lstStyle/>
        <a:p>
          <a:r>
            <a:rPr lang="en-GB" b="1" dirty="0"/>
            <a:t>Syntax Filter</a:t>
          </a:r>
        </a:p>
        <a:p>
          <a:r>
            <a:rPr lang="en-GB" dirty="0"/>
            <a:t>assigns syntactic annotations</a:t>
          </a:r>
          <a:endParaRPr lang="en-US" dirty="0"/>
        </a:p>
      </dgm:t>
    </dgm:pt>
    <dgm:pt modelId="{6FC860C8-DE61-436C-A066-D7171A2D202D}" type="parTrans" cxnId="{664C20EF-E186-4832-9196-C7D7A9A05317}">
      <dgm:prSet/>
      <dgm:spPr/>
      <dgm:t>
        <a:bodyPr/>
        <a:lstStyle/>
        <a:p>
          <a:endParaRPr lang="en-US"/>
        </a:p>
      </dgm:t>
    </dgm:pt>
    <dgm:pt modelId="{D9142973-0C62-4D24-89F3-CC85A6144719}" type="sibTrans" cxnId="{664C20EF-E186-4832-9196-C7D7A9A05317}">
      <dgm:prSet/>
      <dgm:spPr/>
      <dgm:t>
        <a:bodyPr/>
        <a:lstStyle/>
        <a:p>
          <a:endParaRPr lang="en-US"/>
        </a:p>
      </dgm:t>
    </dgm:pt>
    <dgm:pt modelId="{EAC1C346-5C7A-48E5-B9A4-09E022DC738E}">
      <dgm:prSet/>
      <dgm:spPr/>
      <dgm:t>
        <a:bodyPr/>
        <a:lstStyle/>
        <a:p>
          <a:r>
            <a:rPr lang="en-GB" b="1" dirty="0"/>
            <a:t>Other Filters</a:t>
          </a:r>
        </a:p>
        <a:p>
          <a:r>
            <a:rPr lang="en-GB" dirty="0"/>
            <a:t>index any additional annotations</a:t>
          </a:r>
          <a:endParaRPr lang="en-US" dirty="0"/>
        </a:p>
      </dgm:t>
    </dgm:pt>
    <dgm:pt modelId="{9E7B9B4E-465C-4E42-8317-81D2AF48648F}" type="parTrans" cxnId="{8D307718-7840-4D50-BC89-787BFEE68EE8}">
      <dgm:prSet/>
      <dgm:spPr/>
      <dgm:t>
        <a:bodyPr/>
        <a:lstStyle/>
        <a:p>
          <a:endParaRPr lang="en-US"/>
        </a:p>
      </dgm:t>
    </dgm:pt>
    <dgm:pt modelId="{F3643D38-A575-4569-B78B-8F61A0EF7BFD}" type="sibTrans" cxnId="{8D307718-7840-4D50-BC89-787BFEE68EE8}">
      <dgm:prSet/>
      <dgm:spPr/>
      <dgm:t>
        <a:bodyPr/>
        <a:lstStyle/>
        <a:p>
          <a:endParaRPr lang="en-US"/>
        </a:p>
      </dgm:t>
    </dgm:pt>
    <dgm:pt modelId="{BE01334E-F4FF-4AC5-9C47-D2D800CF7980}" type="pres">
      <dgm:prSet presAssocID="{359FAFB1-4B8A-4D64-B4D4-E66675FF9EC6}" presName="Name0" presStyleCnt="0">
        <dgm:presLayoutVars>
          <dgm:dir/>
          <dgm:resizeHandles val="exact"/>
        </dgm:presLayoutVars>
      </dgm:prSet>
      <dgm:spPr/>
    </dgm:pt>
    <dgm:pt modelId="{284462F4-35F7-4B2A-BA88-1EFE6D51CAE8}" type="pres">
      <dgm:prSet presAssocID="{64D78A0C-BF91-4C8A-B1D4-7E86A4927D25}" presName="node" presStyleLbl="node1" presStyleIdx="0" presStyleCnt="7">
        <dgm:presLayoutVars>
          <dgm:bulletEnabled val="1"/>
        </dgm:presLayoutVars>
      </dgm:prSet>
      <dgm:spPr/>
    </dgm:pt>
    <dgm:pt modelId="{85FFBFD6-D6DA-4987-93C5-F2DCA08C53AB}" type="pres">
      <dgm:prSet presAssocID="{B7F83D49-926F-46DA-99B3-3B86BAF83EFD}" presName="sibTrans" presStyleLbl="sibTrans1D1" presStyleIdx="0" presStyleCnt="6"/>
      <dgm:spPr/>
    </dgm:pt>
    <dgm:pt modelId="{447DF60E-A4D6-40E1-83D2-CA92FECE29B5}" type="pres">
      <dgm:prSet presAssocID="{B7F83D49-926F-46DA-99B3-3B86BAF83EFD}" presName="connectorText" presStyleLbl="sibTrans1D1" presStyleIdx="0" presStyleCnt="6"/>
      <dgm:spPr/>
    </dgm:pt>
    <dgm:pt modelId="{183C851D-67DE-40A7-845A-AF84E61216E3}" type="pres">
      <dgm:prSet presAssocID="{0650A1D4-9F19-4F34-88FE-7E4D8B675E5E}" presName="node" presStyleLbl="node1" presStyleIdx="1" presStyleCnt="7">
        <dgm:presLayoutVars>
          <dgm:bulletEnabled val="1"/>
        </dgm:presLayoutVars>
      </dgm:prSet>
      <dgm:spPr/>
    </dgm:pt>
    <dgm:pt modelId="{5DF43FB0-F46A-4C3A-AD5F-5CC33805043E}" type="pres">
      <dgm:prSet presAssocID="{86E3C257-2D44-4A50-B5CF-2351C7431763}" presName="sibTrans" presStyleLbl="sibTrans1D1" presStyleIdx="1" presStyleCnt="6"/>
      <dgm:spPr/>
    </dgm:pt>
    <dgm:pt modelId="{F8C7FCDF-6F47-4325-8B35-CB285FEC2549}" type="pres">
      <dgm:prSet presAssocID="{86E3C257-2D44-4A50-B5CF-2351C7431763}" presName="connectorText" presStyleLbl="sibTrans1D1" presStyleIdx="1" presStyleCnt="6"/>
      <dgm:spPr/>
    </dgm:pt>
    <dgm:pt modelId="{14BED580-AE4B-40BF-8776-4133F919A00B}" type="pres">
      <dgm:prSet presAssocID="{870F3253-B063-4847-8FE3-0EE9EAE9DDD1}" presName="node" presStyleLbl="node1" presStyleIdx="2" presStyleCnt="7">
        <dgm:presLayoutVars>
          <dgm:bulletEnabled val="1"/>
        </dgm:presLayoutVars>
      </dgm:prSet>
      <dgm:spPr/>
    </dgm:pt>
    <dgm:pt modelId="{CC361C94-4C1A-4B8D-A8A1-26FC19DAC76B}" type="pres">
      <dgm:prSet presAssocID="{3E7FBD52-EDA3-4E40-A3DB-D199B4DA6175}" presName="sibTrans" presStyleLbl="sibTrans1D1" presStyleIdx="2" presStyleCnt="6"/>
      <dgm:spPr/>
    </dgm:pt>
    <dgm:pt modelId="{4D8E319C-AD02-43C7-8196-F761746C8ECA}" type="pres">
      <dgm:prSet presAssocID="{3E7FBD52-EDA3-4E40-A3DB-D199B4DA6175}" presName="connectorText" presStyleLbl="sibTrans1D1" presStyleIdx="2" presStyleCnt="6"/>
      <dgm:spPr/>
    </dgm:pt>
    <dgm:pt modelId="{EACD29A5-C2EE-43B2-8D96-73C4CFC01A36}" type="pres">
      <dgm:prSet presAssocID="{C0648447-F7BF-4231-BAE1-8FABA4ECBF63}" presName="node" presStyleLbl="node1" presStyleIdx="3" presStyleCnt="7">
        <dgm:presLayoutVars>
          <dgm:bulletEnabled val="1"/>
        </dgm:presLayoutVars>
      </dgm:prSet>
      <dgm:spPr/>
    </dgm:pt>
    <dgm:pt modelId="{0BFCF208-4C3B-4FC2-8A5A-D6CA35538931}" type="pres">
      <dgm:prSet presAssocID="{85C7306D-223F-417E-8548-9BDAE0DA8F64}" presName="sibTrans" presStyleLbl="sibTrans1D1" presStyleIdx="3" presStyleCnt="6"/>
      <dgm:spPr/>
    </dgm:pt>
    <dgm:pt modelId="{EEA0EE57-FAE7-4586-8A7E-FB62C589A167}" type="pres">
      <dgm:prSet presAssocID="{85C7306D-223F-417E-8548-9BDAE0DA8F64}" presName="connectorText" presStyleLbl="sibTrans1D1" presStyleIdx="3" presStyleCnt="6"/>
      <dgm:spPr/>
    </dgm:pt>
    <dgm:pt modelId="{D2D8DB06-8735-439B-BD97-740AFDAF439F}" type="pres">
      <dgm:prSet presAssocID="{926C3D3B-67B2-4ADC-8C96-A80A14CA1E30}" presName="node" presStyleLbl="node1" presStyleIdx="4" presStyleCnt="7">
        <dgm:presLayoutVars>
          <dgm:bulletEnabled val="1"/>
        </dgm:presLayoutVars>
      </dgm:prSet>
      <dgm:spPr/>
    </dgm:pt>
    <dgm:pt modelId="{A2408667-F4D1-415A-A748-C733639373F4}" type="pres">
      <dgm:prSet presAssocID="{295777D7-8C19-45B2-AAA7-82F3B770A547}" presName="sibTrans" presStyleLbl="sibTrans1D1" presStyleIdx="4" presStyleCnt="6"/>
      <dgm:spPr/>
    </dgm:pt>
    <dgm:pt modelId="{4257347F-9B8B-4166-AAC3-9A4177A766DB}" type="pres">
      <dgm:prSet presAssocID="{295777D7-8C19-45B2-AAA7-82F3B770A547}" presName="connectorText" presStyleLbl="sibTrans1D1" presStyleIdx="4" presStyleCnt="6"/>
      <dgm:spPr/>
    </dgm:pt>
    <dgm:pt modelId="{720390E6-1A47-4594-977E-FAEF195EE3CA}" type="pres">
      <dgm:prSet presAssocID="{C2B4D1A4-0F34-48D2-B194-E86A03DFE1DE}" presName="node" presStyleLbl="node1" presStyleIdx="5" presStyleCnt="7">
        <dgm:presLayoutVars>
          <dgm:bulletEnabled val="1"/>
        </dgm:presLayoutVars>
      </dgm:prSet>
      <dgm:spPr/>
    </dgm:pt>
    <dgm:pt modelId="{47A9E744-D9B8-4186-A65F-634A8A9ADAB9}" type="pres">
      <dgm:prSet presAssocID="{D9142973-0C62-4D24-89F3-CC85A6144719}" presName="sibTrans" presStyleLbl="sibTrans1D1" presStyleIdx="5" presStyleCnt="6"/>
      <dgm:spPr/>
    </dgm:pt>
    <dgm:pt modelId="{EA7621AA-8AAF-4CB8-A10E-8CAE1F3AD06D}" type="pres">
      <dgm:prSet presAssocID="{D9142973-0C62-4D24-89F3-CC85A6144719}" presName="connectorText" presStyleLbl="sibTrans1D1" presStyleIdx="5" presStyleCnt="6"/>
      <dgm:spPr/>
    </dgm:pt>
    <dgm:pt modelId="{83A62522-30B8-4B15-87E4-8CA97F958380}" type="pres">
      <dgm:prSet presAssocID="{EAC1C346-5C7A-48E5-B9A4-09E022DC738E}" presName="node" presStyleLbl="node1" presStyleIdx="6" presStyleCnt="7">
        <dgm:presLayoutVars>
          <dgm:bulletEnabled val="1"/>
        </dgm:presLayoutVars>
      </dgm:prSet>
      <dgm:spPr/>
    </dgm:pt>
  </dgm:ptLst>
  <dgm:cxnLst>
    <dgm:cxn modelId="{8D307718-7840-4D50-BC89-787BFEE68EE8}" srcId="{359FAFB1-4B8A-4D64-B4D4-E66675FF9EC6}" destId="{EAC1C346-5C7A-48E5-B9A4-09E022DC738E}" srcOrd="6" destOrd="0" parTransId="{9E7B9B4E-465C-4E42-8317-81D2AF48648F}" sibTransId="{F3643D38-A575-4569-B78B-8F61A0EF7BFD}"/>
    <dgm:cxn modelId="{97317322-B720-48D9-8DB3-41A80E148610}" type="presOf" srcId="{85C7306D-223F-417E-8548-9BDAE0DA8F64}" destId="{0BFCF208-4C3B-4FC2-8A5A-D6CA35538931}" srcOrd="0" destOrd="0" presId="urn:microsoft.com/office/officeart/2016/7/layout/RepeatingBendingProcessNew"/>
    <dgm:cxn modelId="{DF098726-DA28-4CF3-A1EC-6089CD4D1189}" type="presOf" srcId="{B7F83D49-926F-46DA-99B3-3B86BAF83EFD}" destId="{85FFBFD6-D6DA-4987-93C5-F2DCA08C53AB}" srcOrd="0" destOrd="0" presId="urn:microsoft.com/office/officeart/2016/7/layout/RepeatingBendingProcessNew"/>
    <dgm:cxn modelId="{E0F2062D-1C15-482E-ACDF-496894AFCD9E}" type="presOf" srcId="{C2B4D1A4-0F34-48D2-B194-E86A03DFE1DE}" destId="{720390E6-1A47-4594-977E-FAEF195EE3CA}" srcOrd="0" destOrd="0" presId="urn:microsoft.com/office/officeart/2016/7/layout/RepeatingBendingProcessNew"/>
    <dgm:cxn modelId="{A3BD0936-B6BD-4DCB-B49B-59374056104B}" type="presOf" srcId="{3E7FBD52-EDA3-4E40-A3DB-D199B4DA6175}" destId="{CC361C94-4C1A-4B8D-A8A1-26FC19DAC76B}" srcOrd="0" destOrd="0" presId="urn:microsoft.com/office/officeart/2016/7/layout/RepeatingBendingProcessNew"/>
    <dgm:cxn modelId="{1AF6F93C-F006-4249-9EAE-C81159D60FAA}" srcId="{359FAFB1-4B8A-4D64-B4D4-E66675FF9EC6}" destId="{870F3253-B063-4847-8FE3-0EE9EAE9DDD1}" srcOrd="2" destOrd="0" parTransId="{08ED0970-FDCD-4C0B-9F40-E7A7D828BF75}" sibTransId="{3E7FBD52-EDA3-4E40-A3DB-D199B4DA6175}"/>
    <dgm:cxn modelId="{55951263-7E3E-4FCF-B818-264951452BB0}" type="presOf" srcId="{C0648447-F7BF-4231-BAE1-8FABA4ECBF63}" destId="{EACD29A5-C2EE-43B2-8D96-73C4CFC01A36}" srcOrd="0" destOrd="0" presId="urn:microsoft.com/office/officeart/2016/7/layout/RepeatingBendingProcessNew"/>
    <dgm:cxn modelId="{3070AC65-8952-4578-8083-D0E39B75020F}" type="presOf" srcId="{926C3D3B-67B2-4ADC-8C96-A80A14CA1E30}" destId="{D2D8DB06-8735-439B-BD97-740AFDAF439F}" srcOrd="0" destOrd="0" presId="urn:microsoft.com/office/officeart/2016/7/layout/RepeatingBendingProcessNew"/>
    <dgm:cxn modelId="{262D2C6C-9F57-4217-BCA6-02CB5878950E}" type="presOf" srcId="{359FAFB1-4B8A-4D64-B4D4-E66675FF9EC6}" destId="{BE01334E-F4FF-4AC5-9C47-D2D800CF7980}" srcOrd="0" destOrd="0" presId="urn:microsoft.com/office/officeart/2016/7/layout/RepeatingBendingProcessNew"/>
    <dgm:cxn modelId="{9D38C94C-9B3E-4DE5-A7D6-75F1F9E61623}" type="presOf" srcId="{295777D7-8C19-45B2-AAA7-82F3B770A547}" destId="{A2408667-F4D1-415A-A748-C733639373F4}" srcOrd="0" destOrd="0" presId="urn:microsoft.com/office/officeart/2016/7/layout/RepeatingBendingProcessNew"/>
    <dgm:cxn modelId="{2E42886E-A880-40E8-A1FB-25B6D4C989DE}" type="presOf" srcId="{B7F83D49-926F-46DA-99B3-3B86BAF83EFD}" destId="{447DF60E-A4D6-40E1-83D2-CA92FECE29B5}" srcOrd="1" destOrd="0" presId="urn:microsoft.com/office/officeart/2016/7/layout/RepeatingBendingProcessNew"/>
    <dgm:cxn modelId="{DCFECF76-6371-4991-A34A-B2C2260F07A6}" type="presOf" srcId="{86E3C257-2D44-4A50-B5CF-2351C7431763}" destId="{5DF43FB0-F46A-4C3A-AD5F-5CC33805043E}" srcOrd="0" destOrd="0" presId="urn:microsoft.com/office/officeart/2016/7/layout/RepeatingBendingProcessNew"/>
    <dgm:cxn modelId="{B176BB88-34E2-4F80-9ADA-1CAB282ED54F}" type="presOf" srcId="{870F3253-B063-4847-8FE3-0EE9EAE9DDD1}" destId="{14BED580-AE4B-40BF-8776-4133F919A00B}" srcOrd="0" destOrd="0" presId="urn:microsoft.com/office/officeart/2016/7/layout/RepeatingBendingProcessNew"/>
    <dgm:cxn modelId="{0B77A896-96E0-4136-9809-7B0661910447}" type="presOf" srcId="{D9142973-0C62-4D24-89F3-CC85A6144719}" destId="{47A9E744-D9B8-4186-A65F-634A8A9ADAB9}" srcOrd="0" destOrd="0" presId="urn:microsoft.com/office/officeart/2016/7/layout/RepeatingBendingProcessNew"/>
    <dgm:cxn modelId="{8178CF9D-BC2A-43A9-BF82-C72B06593904}" type="presOf" srcId="{295777D7-8C19-45B2-AAA7-82F3B770A547}" destId="{4257347F-9B8B-4166-AAC3-9A4177A766DB}" srcOrd="1" destOrd="0" presId="urn:microsoft.com/office/officeart/2016/7/layout/RepeatingBendingProcessNew"/>
    <dgm:cxn modelId="{5B54ACA3-E295-4642-9B82-80781B9E1A8D}" srcId="{359FAFB1-4B8A-4D64-B4D4-E66675FF9EC6}" destId="{926C3D3B-67B2-4ADC-8C96-A80A14CA1E30}" srcOrd="4" destOrd="0" parTransId="{FCDB9CD4-1AA8-48CD-809B-96F3B63C63B7}" sibTransId="{295777D7-8C19-45B2-AAA7-82F3B770A547}"/>
    <dgm:cxn modelId="{663682AC-A30C-412F-A908-AA954F2C199C}" srcId="{359FAFB1-4B8A-4D64-B4D4-E66675FF9EC6}" destId="{0650A1D4-9F19-4F34-88FE-7E4D8B675E5E}" srcOrd="1" destOrd="0" parTransId="{095A5116-EB8E-4FAB-9405-2C734C4EB5F4}" sibTransId="{86E3C257-2D44-4A50-B5CF-2351C7431763}"/>
    <dgm:cxn modelId="{6ECC07B0-8B21-48D0-9AF2-C4C337F0B28C}" type="presOf" srcId="{D9142973-0C62-4D24-89F3-CC85A6144719}" destId="{EA7621AA-8AAF-4CB8-A10E-8CAE1F3AD06D}" srcOrd="1" destOrd="0" presId="urn:microsoft.com/office/officeart/2016/7/layout/RepeatingBendingProcessNew"/>
    <dgm:cxn modelId="{BC7F18B6-1663-440C-A724-E39F8088E681}" type="presOf" srcId="{86E3C257-2D44-4A50-B5CF-2351C7431763}" destId="{F8C7FCDF-6F47-4325-8B35-CB285FEC2549}" srcOrd="1" destOrd="0" presId="urn:microsoft.com/office/officeart/2016/7/layout/RepeatingBendingProcessNew"/>
    <dgm:cxn modelId="{30D218BA-49C4-44DD-8142-C4C6E7B4A04C}" type="presOf" srcId="{3E7FBD52-EDA3-4E40-A3DB-D199B4DA6175}" destId="{4D8E319C-AD02-43C7-8196-F761746C8ECA}" srcOrd="1" destOrd="0" presId="urn:microsoft.com/office/officeart/2016/7/layout/RepeatingBendingProcessNew"/>
    <dgm:cxn modelId="{3D2929BD-A9D9-4FAD-9B09-4FE0C76696A2}" type="presOf" srcId="{0650A1D4-9F19-4F34-88FE-7E4D8B675E5E}" destId="{183C851D-67DE-40A7-845A-AF84E61216E3}" srcOrd="0" destOrd="0" presId="urn:microsoft.com/office/officeart/2016/7/layout/RepeatingBendingProcessNew"/>
    <dgm:cxn modelId="{ED9213C5-02AE-433A-A26A-B4F97B877911}" srcId="{359FAFB1-4B8A-4D64-B4D4-E66675FF9EC6}" destId="{64D78A0C-BF91-4C8A-B1D4-7E86A4927D25}" srcOrd="0" destOrd="0" parTransId="{39CEC2A1-10E1-45E9-A614-0121115F0CB2}" sibTransId="{B7F83D49-926F-46DA-99B3-3B86BAF83EFD}"/>
    <dgm:cxn modelId="{B5A989CA-CCB6-4B86-96D1-0BFB8765932E}" type="presOf" srcId="{EAC1C346-5C7A-48E5-B9A4-09E022DC738E}" destId="{83A62522-30B8-4B15-87E4-8CA97F958380}" srcOrd="0" destOrd="0" presId="urn:microsoft.com/office/officeart/2016/7/layout/RepeatingBendingProcessNew"/>
    <dgm:cxn modelId="{82CF0ED8-C589-4C16-AEB7-DF752782192E}" srcId="{359FAFB1-4B8A-4D64-B4D4-E66675FF9EC6}" destId="{C0648447-F7BF-4231-BAE1-8FABA4ECBF63}" srcOrd="3" destOrd="0" parTransId="{90E72F3B-B17B-4973-A7E0-90753833CADE}" sibTransId="{85C7306D-223F-417E-8548-9BDAE0DA8F64}"/>
    <dgm:cxn modelId="{664C20EF-E186-4832-9196-C7D7A9A05317}" srcId="{359FAFB1-4B8A-4D64-B4D4-E66675FF9EC6}" destId="{C2B4D1A4-0F34-48D2-B194-E86A03DFE1DE}" srcOrd="5" destOrd="0" parTransId="{6FC860C8-DE61-436C-A066-D7171A2D202D}" sibTransId="{D9142973-0C62-4D24-89F3-CC85A6144719}"/>
    <dgm:cxn modelId="{8C52BDF3-DAB2-4D55-825B-D95D0A8D0F85}" type="presOf" srcId="{85C7306D-223F-417E-8548-9BDAE0DA8F64}" destId="{EEA0EE57-FAE7-4586-8A7E-FB62C589A167}" srcOrd="1" destOrd="0" presId="urn:microsoft.com/office/officeart/2016/7/layout/RepeatingBendingProcessNew"/>
    <dgm:cxn modelId="{A448F2F4-9BFE-4F97-A791-5A1518101828}" type="presOf" srcId="{64D78A0C-BF91-4C8A-B1D4-7E86A4927D25}" destId="{284462F4-35F7-4B2A-BA88-1EFE6D51CAE8}" srcOrd="0" destOrd="0" presId="urn:microsoft.com/office/officeart/2016/7/layout/RepeatingBendingProcessNew"/>
    <dgm:cxn modelId="{BBBDFC17-6530-44BE-85A2-5E23E4567D33}" type="presParOf" srcId="{BE01334E-F4FF-4AC5-9C47-D2D800CF7980}" destId="{284462F4-35F7-4B2A-BA88-1EFE6D51CAE8}" srcOrd="0" destOrd="0" presId="urn:microsoft.com/office/officeart/2016/7/layout/RepeatingBendingProcessNew"/>
    <dgm:cxn modelId="{7B28BF58-F6A9-4141-B29E-CC2EB58CD1EF}" type="presParOf" srcId="{BE01334E-F4FF-4AC5-9C47-D2D800CF7980}" destId="{85FFBFD6-D6DA-4987-93C5-F2DCA08C53AB}" srcOrd="1" destOrd="0" presId="urn:microsoft.com/office/officeart/2016/7/layout/RepeatingBendingProcessNew"/>
    <dgm:cxn modelId="{F23DD9EF-F000-49A7-8C75-971DA604019F}" type="presParOf" srcId="{85FFBFD6-D6DA-4987-93C5-F2DCA08C53AB}" destId="{447DF60E-A4D6-40E1-83D2-CA92FECE29B5}" srcOrd="0" destOrd="0" presId="urn:microsoft.com/office/officeart/2016/7/layout/RepeatingBendingProcessNew"/>
    <dgm:cxn modelId="{F5392ACF-B6DE-4128-B3E6-C15FFE235254}" type="presParOf" srcId="{BE01334E-F4FF-4AC5-9C47-D2D800CF7980}" destId="{183C851D-67DE-40A7-845A-AF84E61216E3}" srcOrd="2" destOrd="0" presId="urn:microsoft.com/office/officeart/2016/7/layout/RepeatingBendingProcessNew"/>
    <dgm:cxn modelId="{684B04F7-BD27-4C0E-9EC9-305B360815D1}" type="presParOf" srcId="{BE01334E-F4FF-4AC5-9C47-D2D800CF7980}" destId="{5DF43FB0-F46A-4C3A-AD5F-5CC33805043E}" srcOrd="3" destOrd="0" presId="urn:microsoft.com/office/officeart/2016/7/layout/RepeatingBendingProcessNew"/>
    <dgm:cxn modelId="{C08D9DCC-1765-452F-BC75-EBB2001D3325}" type="presParOf" srcId="{5DF43FB0-F46A-4C3A-AD5F-5CC33805043E}" destId="{F8C7FCDF-6F47-4325-8B35-CB285FEC2549}" srcOrd="0" destOrd="0" presId="urn:microsoft.com/office/officeart/2016/7/layout/RepeatingBendingProcessNew"/>
    <dgm:cxn modelId="{141984A9-9855-4AAC-958F-3B7E7E3E0526}" type="presParOf" srcId="{BE01334E-F4FF-4AC5-9C47-D2D800CF7980}" destId="{14BED580-AE4B-40BF-8776-4133F919A00B}" srcOrd="4" destOrd="0" presId="urn:microsoft.com/office/officeart/2016/7/layout/RepeatingBendingProcessNew"/>
    <dgm:cxn modelId="{6AC06164-FB8A-4A6A-85DF-5AE819C8B3C7}" type="presParOf" srcId="{BE01334E-F4FF-4AC5-9C47-D2D800CF7980}" destId="{CC361C94-4C1A-4B8D-A8A1-26FC19DAC76B}" srcOrd="5" destOrd="0" presId="urn:microsoft.com/office/officeart/2016/7/layout/RepeatingBendingProcessNew"/>
    <dgm:cxn modelId="{BC6FF1D1-65B7-4F99-9EA1-AE1BFAB9E001}" type="presParOf" srcId="{CC361C94-4C1A-4B8D-A8A1-26FC19DAC76B}" destId="{4D8E319C-AD02-43C7-8196-F761746C8ECA}" srcOrd="0" destOrd="0" presId="urn:microsoft.com/office/officeart/2016/7/layout/RepeatingBendingProcessNew"/>
    <dgm:cxn modelId="{FA437FC4-DCE9-41D5-BBC8-097668BC7DDE}" type="presParOf" srcId="{BE01334E-F4FF-4AC5-9C47-D2D800CF7980}" destId="{EACD29A5-C2EE-43B2-8D96-73C4CFC01A36}" srcOrd="6" destOrd="0" presId="urn:microsoft.com/office/officeart/2016/7/layout/RepeatingBendingProcessNew"/>
    <dgm:cxn modelId="{B929302A-EB59-426D-A8A6-19562E58FEB4}" type="presParOf" srcId="{BE01334E-F4FF-4AC5-9C47-D2D800CF7980}" destId="{0BFCF208-4C3B-4FC2-8A5A-D6CA35538931}" srcOrd="7" destOrd="0" presId="urn:microsoft.com/office/officeart/2016/7/layout/RepeatingBendingProcessNew"/>
    <dgm:cxn modelId="{C9D1C773-5644-43E3-9D7C-8CD5B4C0D150}" type="presParOf" srcId="{0BFCF208-4C3B-4FC2-8A5A-D6CA35538931}" destId="{EEA0EE57-FAE7-4586-8A7E-FB62C589A167}" srcOrd="0" destOrd="0" presId="urn:microsoft.com/office/officeart/2016/7/layout/RepeatingBendingProcessNew"/>
    <dgm:cxn modelId="{623F4A42-5441-4E7B-9037-90DADFEFE23E}" type="presParOf" srcId="{BE01334E-F4FF-4AC5-9C47-D2D800CF7980}" destId="{D2D8DB06-8735-439B-BD97-740AFDAF439F}" srcOrd="8" destOrd="0" presId="urn:microsoft.com/office/officeart/2016/7/layout/RepeatingBendingProcessNew"/>
    <dgm:cxn modelId="{D12DA674-3761-4C01-A1AA-F3663905C9EF}" type="presParOf" srcId="{BE01334E-F4FF-4AC5-9C47-D2D800CF7980}" destId="{A2408667-F4D1-415A-A748-C733639373F4}" srcOrd="9" destOrd="0" presId="urn:microsoft.com/office/officeart/2016/7/layout/RepeatingBendingProcessNew"/>
    <dgm:cxn modelId="{BCA20377-1751-4D94-9B08-E8F5565232C4}" type="presParOf" srcId="{A2408667-F4D1-415A-A748-C733639373F4}" destId="{4257347F-9B8B-4166-AAC3-9A4177A766DB}" srcOrd="0" destOrd="0" presId="urn:microsoft.com/office/officeart/2016/7/layout/RepeatingBendingProcessNew"/>
    <dgm:cxn modelId="{879664E1-4BD1-41B8-A072-6675E459BBF9}" type="presParOf" srcId="{BE01334E-F4FF-4AC5-9C47-D2D800CF7980}" destId="{720390E6-1A47-4594-977E-FAEF195EE3CA}" srcOrd="10" destOrd="0" presId="urn:microsoft.com/office/officeart/2016/7/layout/RepeatingBendingProcessNew"/>
    <dgm:cxn modelId="{A49E9C62-EE9B-411F-8182-2EB52D84C5FB}" type="presParOf" srcId="{BE01334E-F4FF-4AC5-9C47-D2D800CF7980}" destId="{47A9E744-D9B8-4186-A65F-634A8A9ADAB9}" srcOrd="11" destOrd="0" presId="urn:microsoft.com/office/officeart/2016/7/layout/RepeatingBendingProcessNew"/>
    <dgm:cxn modelId="{584C27E1-63C7-46F2-983E-A45A6D272456}" type="presParOf" srcId="{47A9E744-D9B8-4186-A65F-634A8A9ADAB9}" destId="{EA7621AA-8AAF-4CB8-A10E-8CAE1F3AD06D}" srcOrd="0" destOrd="0" presId="urn:microsoft.com/office/officeart/2016/7/layout/RepeatingBendingProcessNew"/>
    <dgm:cxn modelId="{42B3D003-4C78-4DDB-94A7-B60FA5B556FA}" type="presParOf" srcId="{BE01334E-F4FF-4AC5-9C47-D2D800CF7980}" destId="{83A62522-30B8-4B15-87E4-8CA97F95838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609276-67A5-46C3-9AC7-8152180CAA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FDEF43-B0FD-476D-840B-649C9BDAEB46}">
      <dgm:prSet/>
      <dgm:spPr/>
      <dgm:t>
        <a:bodyPr/>
        <a:lstStyle/>
        <a:p>
          <a:r>
            <a:rPr lang="en-GB" dirty="0"/>
            <a:t>Metaphor research, by enabling efficient searching of relations between whole semantic fields</a:t>
          </a:r>
          <a:endParaRPr lang="en-US" dirty="0"/>
        </a:p>
      </dgm:t>
    </dgm:pt>
    <dgm:pt modelId="{50FC6969-899A-45D5-A57F-C877291EBA2F}" type="parTrans" cxnId="{B0A83985-F228-4404-B822-225AA2717AE0}">
      <dgm:prSet/>
      <dgm:spPr/>
      <dgm:t>
        <a:bodyPr/>
        <a:lstStyle/>
        <a:p>
          <a:endParaRPr lang="en-US"/>
        </a:p>
      </dgm:t>
    </dgm:pt>
    <dgm:pt modelId="{27DA708D-51F1-4E73-AC35-11351571F09B}" type="sibTrans" cxnId="{B0A83985-F228-4404-B822-225AA2717AE0}">
      <dgm:prSet/>
      <dgm:spPr/>
      <dgm:t>
        <a:bodyPr/>
        <a:lstStyle/>
        <a:p>
          <a:endParaRPr lang="en-US"/>
        </a:p>
      </dgm:t>
    </dgm:pt>
    <dgm:pt modelId="{8DD66F9A-0B02-4359-A2EE-6E499C0432D5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Intertextual research</a:t>
          </a:r>
          <a:r>
            <a:rPr lang="en-GB" dirty="0"/>
            <a:t>, by finding lexically and even semantically similar expressions</a:t>
          </a:r>
          <a:endParaRPr lang="en-US" dirty="0"/>
        </a:p>
      </dgm:t>
    </dgm:pt>
    <dgm:pt modelId="{08A31059-F19F-4593-AACE-3366490301A3}" type="parTrans" cxnId="{62861B3A-7418-4918-A6E2-2BD440B479B6}">
      <dgm:prSet/>
      <dgm:spPr/>
      <dgm:t>
        <a:bodyPr/>
        <a:lstStyle/>
        <a:p>
          <a:endParaRPr lang="en-US"/>
        </a:p>
      </dgm:t>
    </dgm:pt>
    <dgm:pt modelId="{B7361C74-2BA7-4EAE-B272-86FE637E869D}" type="sibTrans" cxnId="{62861B3A-7418-4918-A6E2-2BD440B479B6}">
      <dgm:prSet/>
      <dgm:spPr/>
      <dgm:t>
        <a:bodyPr/>
        <a:lstStyle/>
        <a:p>
          <a:endParaRPr lang="en-US"/>
        </a:p>
      </dgm:t>
    </dgm:pt>
    <dgm:pt modelId="{FA9009C7-4BF5-4C7C-B24C-5E19F29FE9F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Translation research</a:t>
          </a:r>
          <a:r>
            <a:rPr lang="en-GB" dirty="0"/>
            <a:t>, by abstracting away from the specific lexicalization of concepts</a:t>
          </a:r>
          <a:endParaRPr lang="en-US" dirty="0"/>
        </a:p>
      </dgm:t>
    </dgm:pt>
    <dgm:pt modelId="{152D5AD8-F360-47EE-9105-87A8B7A2C400}" type="parTrans" cxnId="{8B804563-D323-4FA1-B72E-747A107E2C94}">
      <dgm:prSet/>
      <dgm:spPr/>
      <dgm:t>
        <a:bodyPr/>
        <a:lstStyle/>
        <a:p>
          <a:endParaRPr lang="en-US"/>
        </a:p>
      </dgm:t>
    </dgm:pt>
    <dgm:pt modelId="{CF6A2F98-772F-485D-804E-727915ACCD77}" type="sibTrans" cxnId="{8B804563-D323-4FA1-B72E-747A107E2C94}">
      <dgm:prSet/>
      <dgm:spPr/>
      <dgm:t>
        <a:bodyPr/>
        <a:lstStyle/>
        <a:p>
          <a:endParaRPr lang="en-US"/>
        </a:p>
      </dgm:t>
    </dgm:pt>
    <dgm:pt modelId="{F1377B48-29EB-42CC-8E33-257FE35EBC24}">
      <dgm:prSet/>
      <dgm:spPr/>
      <dgm:t>
        <a:bodyPr/>
        <a:lstStyle/>
        <a:p>
          <a:r>
            <a:rPr lang="en-GB" dirty="0"/>
            <a:t>Permits exploration of ancient literature even without expert linguistic knowledge</a:t>
          </a:r>
          <a:endParaRPr lang="en-US" dirty="0"/>
        </a:p>
      </dgm:t>
    </dgm:pt>
    <dgm:pt modelId="{8EAF841C-24E7-4707-AD1D-F94741C330F0}" type="parTrans" cxnId="{E5802434-1CD3-409D-A27A-F1ABA97A5279}">
      <dgm:prSet/>
      <dgm:spPr/>
      <dgm:t>
        <a:bodyPr/>
        <a:lstStyle/>
        <a:p>
          <a:endParaRPr lang="en-US"/>
        </a:p>
      </dgm:t>
    </dgm:pt>
    <dgm:pt modelId="{890960F3-F4AF-450D-A1AB-B6961C366E1B}" type="sibTrans" cxnId="{E5802434-1CD3-409D-A27A-F1ABA97A5279}">
      <dgm:prSet/>
      <dgm:spPr/>
      <dgm:t>
        <a:bodyPr/>
        <a:lstStyle/>
        <a:p>
          <a:endParaRPr lang="en-US"/>
        </a:p>
      </dgm:t>
    </dgm:pt>
    <dgm:pt modelId="{2582B70C-5572-4735-B25E-9AE70B35BDA4}" type="pres">
      <dgm:prSet presAssocID="{CD609276-67A5-46C3-9AC7-8152180CAAE7}" presName="root" presStyleCnt="0">
        <dgm:presLayoutVars>
          <dgm:dir/>
          <dgm:resizeHandles val="exact"/>
        </dgm:presLayoutVars>
      </dgm:prSet>
      <dgm:spPr/>
    </dgm:pt>
    <dgm:pt modelId="{212A5EA7-FCD9-481F-BA3B-6CE83D1E30AA}" type="pres">
      <dgm:prSet presAssocID="{CD609276-67A5-46C3-9AC7-8152180CAAE7}" presName="container" presStyleCnt="0">
        <dgm:presLayoutVars>
          <dgm:dir/>
          <dgm:resizeHandles val="exact"/>
        </dgm:presLayoutVars>
      </dgm:prSet>
      <dgm:spPr/>
    </dgm:pt>
    <dgm:pt modelId="{83039E9E-F199-4609-83A2-A1CE3DC49712}" type="pres">
      <dgm:prSet presAssocID="{3BFDEF43-B0FD-476D-840B-649C9BDAEB46}" presName="compNode" presStyleCnt="0"/>
      <dgm:spPr/>
    </dgm:pt>
    <dgm:pt modelId="{71E39A78-86AA-482C-865E-53190977D08C}" type="pres">
      <dgm:prSet presAssocID="{3BFDEF43-B0FD-476D-840B-649C9BDAEB46}" presName="iconBgRect" presStyleLbl="bgShp" presStyleIdx="0" presStyleCnt="4"/>
      <dgm:spPr/>
    </dgm:pt>
    <dgm:pt modelId="{D02E7CB8-B66B-4308-B874-C17027897FB7}" type="pres">
      <dgm:prSet presAssocID="{3BFDEF43-B0FD-476D-840B-649C9BDAEB46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3B9F774-E507-450C-A5EC-6F9B6DF0969E}" type="pres">
      <dgm:prSet presAssocID="{3BFDEF43-B0FD-476D-840B-649C9BDAEB46}" presName="spaceRect" presStyleCnt="0"/>
      <dgm:spPr/>
    </dgm:pt>
    <dgm:pt modelId="{0FE5CA7F-03C5-4708-85B4-320129AD4113}" type="pres">
      <dgm:prSet presAssocID="{3BFDEF43-B0FD-476D-840B-649C9BDAEB46}" presName="textRect" presStyleLbl="revTx" presStyleIdx="0" presStyleCnt="4">
        <dgm:presLayoutVars>
          <dgm:chMax val="1"/>
          <dgm:chPref val="1"/>
        </dgm:presLayoutVars>
      </dgm:prSet>
      <dgm:spPr/>
    </dgm:pt>
    <dgm:pt modelId="{82497254-10D7-4248-8A7A-D3356A8A5421}" type="pres">
      <dgm:prSet presAssocID="{27DA708D-51F1-4E73-AC35-11351571F09B}" presName="sibTrans" presStyleLbl="sibTrans2D1" presStyleIdx="0" presStyleCnt="0"/>
      <dgm:spPr/>
    </dgm:pt>
    <dgm:pt modelId="{2885619F-2190-4A74-B043-7CF673872C32}" type="pres">
      <dgm:prSet presAssocID="{8DD66F9A-0B02-4359-A2EE-6E499C0432D5}" presName="compNode" presStyleCnt="0"/>
      <dgm:spPr/>
    </dgm:pt>
    <dgm:pt modelId="{265C237E-E7D6-499D-80AD-DBD5082FDEA7}" type="pres">
      <dgm:prSet presAssocID="{8DD66F9A-0B02-4359-A2EE-6E499C0432D5}" presName="iconBgRect" presStyleLbl="bgShp" presStyleIdx="1" presStyleCnt="4"/>
      <dgm:spPr/>
    </dgm:pt>
    <dgm:pt modelId="{3CF352E7-4F9D-41B9-97DE-D2E100E47598}" type="pres">
      <dgm:prSet presAssocID="{8DD66F9A-0B02-4359-A2EE-6E499C0432D5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2E30799-B03C-4D67-9E71-36067CA05DF9}" type="pres">
      <dgm:prSet presAssocID="{8DD66F9A-0B02-4359-A2EE-6E499C0432D5}" presName="spaceRect" presStyleCnt="0"/>
      <dgm:spPr/>
    </dgm:pt>
    <dgm:pt modelId="{83D834F9-637F-40CD-9851-D4EC2FB7AE25}" type="pres">
      <dgm:prSet presAssocID="{8DD66F9A-0B02-4359-A2EE-6E499C0432D5}" presName="textRect" presStyleLbl="revTx" presStyleIdx="1" presStyleCnt="4">
        <dgm:presLayoutVars>
          <dgm:chMax val="1"/>
          <dgm:chPref val="1"/>
        </dgm:presLayoutVars>
      </dgm:prSet>
      <dgm:spPr/>
    </dgm:pt>
    <dgm:pt modelId="{D04B6B15-E95D-442E-BD9B-8D13DD56AF28}" type="pres">
      <dgm:prSet presAssocID="{B7361C74-2BA7-4EAE-B272-86FE637E869D}" presName="sibTrans" presStyleLbl="sibTrans2D1" presStyleIdx="0" presStyleCnt="0"/>
      <dgm:spPr/>
    </dgm:pt>
    <dgm:pt modelId="{A01C2BF1-FDB6-4F2A-AF7A-625409782B8D}" type="pres">
      <dgm:prSet presAssocID="{FA9009C7-4BF5-4C7C-B24C-5E19F29FE9F6}" presName="compNode" presStyleCnt="0"/>
      <dgm:spPr/>
    </dgm:pt>
    <dgm:pt modelId="{2E281CB2-6E5D-4A5E-A4C3-D8677F2AFC8B}" type="pres">
      <dgm:prSet presAssocID="{FA9009C7-4BF5-4C7C-B24C-5E19F29FE9F6}" presName="iconBgRect" presStyleLbl="bgShp" presStyleIdx="2" presStyleCnt="4"/>
      <dgm:spPr/>
    </dgm:pt>
    <dgm:pt modelId="{9C4E7862-78B1-4EA9-9E1D-5E0D730E67E3}" type="pres">
      <dgm:prSet presAssocID="{FA9009C7-4BF5-4C7C-B24C-5E19F29FE9F6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9C10793-0F64-4A55-B2A2-7F35573A6F17}" type="pres">
      <dgm:prSet presAssocID="{FA9009C7-4BF5-4C7C-B24C-5E19F29FE9F6}" presName="spaceRect" presStyleCnt="0"/>
      <dgm:spPr/>
    </dgm:pt>
    <dgm:pt modelId="{8A8C0B19-D1D5-4282-BCB6-94DB34C66B7A}" type="pres">
      <dgm:prSet presAssocID="{FA9009C7-4BF5-4C7C-B24C-5E19F29FE9F6}" presName="textRect" presStyleLbl="revTx" presStyleIdx="2" presStyleCnt="4">
        <dgm:presLayoutVars>
          <dgm:chMax val="1"/>
          <dgm:chPref val="1"/>
        </dgm:presLayoutVars>
      </dgm:prSet>
      <dgm:spPr/>
    </dgm:pt>
    <dgm:pt modelId="{F8D7C7CE-8907-4F7D-A331-BFD4393D4A18}" type="pres">
      <dgm:prSet presAssocID="{CF6A2F98-772F-485D-804E-727915ACCD77}" presName="sibTrans" presStyleLbl="sibTrans2D1" presStyleIdx="0" presStyleCnt="0"/>
      <dgm:spPr/>
    </dgm:pt>
    <dgm:pt modelId="{DF13746A-16C1-4C3C-BC28-9D2B030C2EB6}" type="pres">
      <dgm:prSet presAssocID="{F1377B48-29EB-42CC-8E33-257FE35EBC24}" presName="compNode" presStyleCnt="0"/>
      <dgm:spPr/>
    </dgm:pt>
    <dgm:pt modelId="{02A73AFF-B9BD-4B24-9546-FDE8A5F92426}" type="pres">
      <dgm:prSet presAssocID="{F1377B48-29EB-42CC-8E33-257FE35EBC24}" presName="iconBgRect" presStyleLbl="bgShp" presStyleIdx="3" presStyleCnt="4"/>
      <dgm:spPr/>
    </dgm:pt>
    <dgm:pt modelId="{12470F90-57C5-42B1-855E-D3C6241716EB}" type="pres">
      <dgm:prSet presAssocID="{F1377B48-29EB-42CC-8E33-257FE35EBC24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68019D-F3B2-4464-9C76-5C7D992DF64C}" type="pres">
      <dgm:prSet presAssocID="{F1377B48-29EB-42CC-8E33-257FE35EBC24}" presName="spaceRect" presStyleCnt="0"/>
      <dgm:spPr/>
    </dgm:pt>
    <dgm:pt modelId="{250F22E5-E63F-410D-8014-10C029824393}" type="pres">
      <dgm:prSet presAssocID="{F1377B48-29EB-42CC-8E33-257FE35EBC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A90213-6D11-4DAB-9CE9-A791243B05BA}" type="presOf" srcId="{27DA708D-51F1-4E73-AC35-11351571F09B}" destId="{82497254-10D7-4248-8A7A-D3356A8A5421}" srcOrd="0" destOrd="0" presId="urn:microsoft.com/office/officeart/2018/2/layout/IconCircleList"/>
    <dgm:cxn modelId="{7702671C-F3AD-4EE1-A030-579F4A47BD16}" type="presOf" srcId="{CF6A2F98-772F-485D-804E-727915ACCD77}" destId="{F8D7C7CE-8907-4F7D-A331-BFD4393D4A18}" srcOrd="0" destOrd="0" presId="urn:microsoft.com/office/officeart/2018/2/layout/IconCircleList"/>
    <dgm:cxn modelId="{2E7FD92B-1BA8-4182-A94A-F12DD31FB6AA}" type="presOf" srcId="{8DD66F9A-0B02-4359-A2EE-6E499C0432D5}" destId="{83D834F9-637F-40CD-9851-D4EC2FB7AE25}" srcOrd="0" destOrd="0" presId="urn:microsoft.com/office/officeart/2018/2/layout/IconCircleList"/>
    <dgm:cxn modelId="{E5802434-1CD3-409D-A27A-F1ABA97A5279}" srcId="{CD609276-67A5-46C3-9AC7-8152180CAAE7}" destId="{F1377B48-29EB-42CC-8E33-257FE35EBC24}" srcOrd="3" destOrd="0" parTransId="{8EAF841C-24E7-4707-AD1D-F94741C330F0}" sibTransId="{890960F3-F4AF-450D-A1AB-B6961C366E1B}"/>
    <dgm:cxn modelId="{E266C837-5873-437F-83F7-58479082BCED}" type="presOf" srcId="{B7361C74-2BA7-4EAE-B272-86FE637E869D}" destId="{D04B6B15-E95D-442E-BD9B-8D13DD56AF28}" srcOrd="0" destOrd="0" presId="urn:microsoft.com/office/officeart/2018/2/layout/IconCircleList"/>
    <dgm:cxn modelId="{62861B3A-7418-4918-A6E2-2BD440B479B6}" srcId="{CD609276-67A5-46C3-9AC7-8152180CAAE7}" destId="{8DD66F9A-0B02-4359-A2EE-6E499C0432D5}" srcOrd="1" destOrd="0" parTransId="{08A31059-F19F-4593-AACE-3366490301A3}" sibTransId="{B7361C74-2BA7-4EAE-B272-86FE637E869D}"/>
    <dgm:cxn modelId="{4F46223B-5010-49B5-8CED-DBA518E3177C}" type="presOf" srcId="{F1377B48-29EB-42CC-8E33-257FE35EBC24}" destId="{250F22E5-E63F-410D-8014-10C029824393}" srcOrd="0" destOrd="0" presId="urn:microsoft.com/office/officeart/2018/2/layout/IconCircleList"/>
    <dgm:cxn modelId="{8B804563-D323-4FA1-B72E-747A107E2C94}" srcId="{CD609276-67A5-46C3-9AC7-8152180CAAE7}" destId="{FA9009C7-4BF5-4C7C-B24C-5E19F29FE9F6}" srcOrd="2" destOrd="0" parTransId="{152D5AD8-F360-47EE-9105-87A8B7A2C400}" sibTransId="{CF6A2F98-772F-485D-804E-727915ACCD77}"/>
    <dgm:cxn modelId="{FDE37778-568A-4D0B-BCA4-A1080DE18D69}" type="presOf" srcId="{CD609276-67A5-46C3-9AC7-8152180CAAE7}" destId="{2582B70C-5572-4735-B25E-9AE70B35BDA4}" srcOrd="0" destOrd="0" presId="urn:microsoft.com/office/officeart/2018/2/layout/IconCircleList"/>
    <dgm:cxn modelId="{B0A83985-F228-4404-B822-225AA2717AE0}" srcId="{CD609276-67A5-46C3-9AC7-8152180CAAE7}" destId="{3BFDEF43-B0FD-476D-840B-649C9BDAEB46}" srcOrd="0" destOrd="0" parTransId="{50FC6969-899A-45D5-A57F-C877291EBA2F}" sibTransId="{27DA708D-51F1-4E73-AC35-11351571F09B}"/>
    <dgm:cxn modelId="{F1A1AD94-EE07-4FE6-B1FF-7438DEDE8F08}" type="presOf" srcId="{FA9009C7-4BF5-4C7C-B24C-5E19F29FE9F6}" destId="{8A8C0B19-D1D5-4282-BCB6-94DB34C66B7A}" srcOrd="0" destOrd="0" presId="urn:microsoft.com/office/officeart/2018/2/layout/IconCircleList"/>
    <dgm:cxn modelId="{DF8658AD-C91E-437F-9AC0-1D758737B019}" type="presOf" srcId="{3BFDEF43-B0FD-476D-840B-649C9BDAEB46}" destId="{0FE5CA7F-03C5-4708-85B4-320129AD4113}" srcOrd="0" destOrd="0" presId="urn:microsoft.com/office/officeart/2018/2/layout/IconCircleList"/>
    <dgm:cxn modelId="{5264E9B2-F2F3-4609-8857-DE190968CE75}" type="presParOf" srcId="{2582B70C-5572-4735-B25E-9AE70B35BDA4}" destId="{212A5EA7-FCD9-481F-BA3B-6CE83D1E30AA}" srcOrd="0" destOrd="0" presId="urn:microsoft.com/office/officeart/2018/2/layout/IconCircleList"/>
    <dgm:cxn modelId="{8CFD139A-15FE-409A-B947-D3CCB4E6A04D}" type="presParOf" srcId="{212A5EA7-FCD9-481F-BA3B-6CE83D1E30AA}" destId="{83039E9E-F199-4609-83A2-A1CE3DC49712}" srcOrd="0" destOrd="0" presId="urn:microsoft.com/office/officeart/2018/2/layout/IconCircleList"/>
    <dgm:cxn modelId="{D8DA149E-A0C5-4835-A55D-F96F82E067EC}" type="presParOf" srcId="{83039E9E-F199-4609-83A2-A1CE3DC49712}" destId="{71E39A78-86AA-482C-865E-53190977D08C}" srcOrd="0" destOrd="0" presId="urn:microsoft.com/office/officeart/2018/2/layout/IconCircleList"/>
    <dgm:cxn modelId="{4B16B760-3126-4313-986F-7452BC6FD19C}" type="presParOf" srcId="{83039E9E-F199-4609-83A2-A1CE3DC49712}" destId="{D02E7CB8-B66B-4308-B874-C17027897FB7}" srcOrd="1" destOrd="0" presId="urn:microsoft.com/office/officeart/2018/2/layout/IconCircleList"/>
    <dgm:cxn modelId="{78D91B80-88C2-4AF9-9F2D-44FDA459A78D}" type="presParOf" srcId="{83039E9E-F199-4609-83A2-A1CE3DC49712}" destId="{D3B9F774-E507-450C-A5EC-6F9B6DF0969E}" srcOrd="2" destOrd="0" presId="urn:microsoft.com/office/officeart/2018/2/layout/IconCircleList"/>
    <dgm:cxn modelId="{503D4855-5612-402D-8966-9DCFA4E46103}" type="presParOf" srcId="{83039E9E-F199-4609-83A2-A1CE3DC49712}" destId="{0FE5CA7F-03C5-4708-85B4-320129AD4113}" srcOrd="3" destOrd="0" presId="urn:microsoft.com/office/officeart/2018/2/layout/IconCircleList"/>
    <dgm:cxn modelId="{A1ED7E4B-D363-4893-80C3-0A099BC12AA4}" type="presParOf" srcId="{212A5EA7-FCD9-481F-BA3B-6CE83D1E30AA}" destId="{82497254-10D7-4248-8A7A-D3356A8A5421}" srcOrd="1" destOrd="0" presId="urn:microsoft.com/office/officeart/2018/2/layout/IconCircleList"/>
    <dgm:cxn modelId="{CE210A5D-21EC-4B58-8471-FAB4151BCFE9}" type="presParOf" srcId="{212A5EA7-FCD9-481F-BA3B-6CE83D1E30AA}" destId="{2885619F-2190-4A74-B043-7CF673872C32}" srcOrd="2" destOrd="0" presId="urn:microsoft.com/office/officeart/2018/2/layout/IconCircleList"/>
    <dgm:cxn modelId="{E55FCD43-DAD6-415E-B99E-DD0D02309BD7}" type="presParOf" srcId="{2885619F-2190-4A74-B043-7CF673872C32}" destId="{265C237E-E7D6-499D-80AD-DBD5082FDEA7}" srcOrd="0" destOrd="0" presId="urn:microsoft.com/office/officeart/2018/2/layout/IconCircleList"/>
    <dgm:cxn modelId="{7B5A7FD2-9C2B-4DF7-85B3-1966AE769475}" type="presParOf" srcId="{2885619F-2190-4A74-B043-7CF673872C32}" destId="{3CF352E7-4F9D-41B9-97DE-D2E100E47598}" srcOrd="1" destOrd="0" presId="urn:microsoft.com/office/officeart/2018/2/layout/IconCircleList"/>
    <dgm:cxn modelId="{E23BEC35-2E1E-409E-8130-6A56E1255F00}" type="presParOf" srcId="{2885619F-2190-4A74-B043-7CF673872C32}" destId="{52E30799-B03C-4D67-9E71-36067CA05DF9}" srcOrd="2" destOrd="0" presId="urn:microsoft.com/office/officeart/2018/2/layout/IconCircleList"/>
    <dgm:cxn modelId="{29BCD6C9-B208-48EA-AF1C-AA39053C27D1}" type="presParOf" srcId="{2885619F-2190-4A74-B043-7CF673872C32}" destId="{83D834F9-637F-40CD-9851-D4EC2FB7AE25}" srcOrd="3" destOrd="0" presId="urn:microsoft.com/office/officeart/2018/2/layout/IconCircleList"/>
    <dgm:cxn modelId="{2E0B6675-A67F-4DF4-AA8E-6CDDCFDDFCDB}" type="presParOf" srcId="{212A5EA7-FCD9-481F-BA3B-6CE83D1E30AA}" destId="{D04B6B15-E95D-442E-BD9B-8D13DD56AF28}" srcOrd="3" destOrd="0" presId="urn:microsoft.com/office/officeart/2018/2/layout/IconCircleList"/>
    <dgm:cxn modelId="{6B23D181-2171-4B65-8D2B-B8560725D03F}" type="presParOf" srcId="{212A5EA7-FCD9-481F-BA3B-6CE83D1E30AA}" destId="{A01C2BF1-FDB6-4F2A-AF7A-625409782B8D}" srcOrd="4" destOrd="0" presId="urn:microsoft.com/office/officeart/2018/2/layout/IconCircleList"/>
    <dgm:cxn modelId="{A25E0524-DB40-481B-96A7-F6839D613FA6}" type="presParOf" srcId="{A01C2BF1-FDB6-4F2A-AF7A-625409782B8D}" destId="{2E281CB2-6E5D-4A5E-A4C3-D8677F2AFC8B}" srcOrd="0" destOrd="0" presId="urn:microsoft.com/office/officeart/2018/2/layout/IconCircleList"/>
    <dgm:cxn modelId="{1C2FF313-64FB-4946-95F0-9DDF8FE999FA}" type="presParOf" srcId="{A01C2BF1-FDB6-4F2A-AF7A-625409782B8D}" destId="{9C4E7862-78B1-4EA9-9E1D-5E0D730E67E3}" srcOrd="1" destOrd="0" presId="urn:microsoft.com/office/officeart/2018/2/layout/IconCircleList"/>
    <dgm:cxn modelId="{69006523-CB84-48FB-9A5B-13B4F706EBBA}" type="presParOf" srcId="{A01C2BF1-FDB6-4F2A-AF7A-625409782B8D}" destId="{39C10793-0F64-4A55-B2A2-7F35573A6F17}" srcOrd="2" destOrd="0" presId="urn:microsoft.com/office/officeart/2018/2/layout/IconCircleList"/>
    <dgm:cxn modelId="{67BFB07F-5E17-4B96-8484-1F57040CEA7D}" type="presParOf" srcId="{A01C2BF1-FDB6-4F2A-AF7A-625409782B8D}" destId="{8A8C0B19-D1D5-4282-BCB6-94DB34C66B7A}" srcOrd="3" destOrd="0" presId="urn:microsoft.com/office/officeart/2018/2/layout/IconCircleList"/>
    <dgm:cxn modelId="{FBB7784E-B256-4572-B7A4-0C1ED8E137DD}" type="presParOf" srcId="{212A5EA7-FCD9-481F-BA3B-6CE83D1E30AA}" destId="{F8D7C7CE-8907-4F7D-A331-BFD4393D4A18}" srcOrd="5" destOrd="0" presId="urn:microsoft.com/office/officeart/2018/2/layout/IconCircleList"/>
    <dgm:cxn modelId="{15DF8524-C02F-4D65-BD50-44148F4C0660}" type="presParOf" srcId="{212A5EA7-FCD9-481F-BA3B-6CE83D1E30AA}" destId="{DF13746A-16C1-4C3C-BC28-9D2B030C2EB6}" srcOrd="6" destOrd="0" presId="urn:microsoft.com/office/officeart/2018/2/layout/IconCircleList"/>
    <dgm:cxn modelId="{CF5D75B3-C75B-4B4B-9BD3-209DB7F8F680}" type="presParOf" srcId="{DF13746A-16C1-4C3C-BC28-9D2B030C2EB6}" destId="{02A73AFF-B9BD-4B24-9546-FDE8A5F92426}" srcOrd="0" destOrd="0" presId="urn:microsoft.com/office/officeart/2018/2/layout/IconCircleList"/>
    <dgm:cxn modelId="{AEAAF00B-88F3-40D9-9204-359D8F933098}" type="presParOf" srcId="{DF13746A-16C1-4C3C-BC28-9D2B030C2EB6}" destId="{12470F90-57C5-42B1-855E-D3C6241716EB}" srcOrd="1" destOrd="0" presId="urn:microsoft.com/office/officeart/2018/2/layout/IconCircleList"/>
    <dgm:cxn modelId="{8A18F304-F08C-4626-9DA6-C30135AC281B}" type="presParOf" srcId="{DF13746A-16C1-4C3C-BC28-9D2B030C2EB6}" destId="{E068019D-F3B2-4464-9C76-5C7D992DF64C}" srcOrd="2" destOrd="0" presId="urn:microsoft.com/office/officeart/2018/2/layout/IconCircleList"/>
    <dgm:cxn modelId="{C9629439-B441-40B2-B185-5F7B953DB363}" type="presParOf" srcId="{DF13746A-16C1-4C3C-BC28-9D2B030C2EB6}" destId="{250F22E5-E63F-410D-8014-10C0298243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A5C5C-FA0E-4061-BB39-8645CAD30359}">
      <dsp:nvSpPr>
        <dsp:cNvPr id="0" name=""/>
        <dsp:cNvSpPr/>
      </dsp:nvSpPr>
      <dsp:spPr>
        <a:xfrm>
          <a:off x="687141" y="446841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78736-27BA-447D-8A63-558430FE64CA}">
      <dsp:nvSpPr>
        <dsp:cNvPr id="0" name=""/>
        <dsp:cNvSpPr/>
      </dsp:nvSpPr>
      <dsp:spPr>
        <a:xfrm>
          <a:off x="38249" y="1914892"/>
          <a:ext cx="2359607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full-featured and easily extensible open-source search engine library written in Python</a:t>
          </a:r>
          <a:endParaRPr lang="en-US" sz="1800" kern="1200" dirty="0"/>
        </a:p>
      </dsp:txBody>
      <dsp:txXfrm>
        <a:off x="38249" y="1914892"/>
        <a:ext cx="2359607" cy="1237500"/>
      </dsp:txXfrm>
    </dsp:sp>
    <dsp:sp modelId="{63583C0B-5B23-4751-991E-B67EDFB4A118}">
      <dsp:nvSpPr>
        <dsp:cNvPr id="0" name=""/>
        <dsp:cNvSpPr/>
      </dsp:nvSpPr>
      <dsp:spPr>
        <a:xfrm>
          <a:off x="3459681" y="446841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52AC2-6D93-4C1A-BC62-A8868A8606B0}">
      <dsp:nvSpPr>
        <dsp:cNvPr id="0" name=""/>
        <dsp:cNvSpPr/>
      </dsp:nvSpPr>
      <dsp:spPr>
        <a:xfrm>
          <a:off x="2810789" y="1914892"/>
          <a:ext cx="2359607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enables texts to be searched on the basis of their semantic as well as morphosyntactic properties</a:t>
          </a:r>
          <a:endParaRPr lang="en-US" sz="1800" kern="1200" dirty="0"/>
        </a:p>
      </dsp:txBody>
      <dsp:txXfrm>
        <a:off x="2810789" y="1914892"/>
        <a:ext cx="2359607" cy="1237500"/>
      </dsp:txXfrm>
    </dsp:sp>
    <dsp:sp modelId="{3756A6A7-5898-459C-BF6D-D8DEA13689A2}">
      <dsp:nvSpPr>
        <dsp:cNvPr id="0" name=""/>
        <dsp:cNvSpPr/>
      </dsp:nvSpPr>
      <dsp:spPr>
        <a:xfrm>
          <a:off x="6232220" y="446841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5A76E-6708-4C80-A2D5-F046FA8615A1}">
      <dsp:nvSpPr>
        <dsp:cNvPr id="0" name=""/>
        <dsp:cNvSpPr/>
      </dsp:nvSpPr>
      <dsp:spPr>
        <a:xfrm>
          <a:off x="5583328" y="1914892"/>
          <a:ext cx="2359607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takes advantage of rich data from the Sanskrit, Greek, and Latin </a:t>
          </a:r>
          <a:r>
            <a:rPr lang="en-GB" sz="1800" kern="1200" dirty="0" err="1"/>
            <a:t>WordNets</a:t>
          </a:r>
          <a:endParaRPr lang="en-US" sz="1800" kern="1200" dirty="0"/>
        </a:p>
      </dsp:txBody>
      <dsp:txXfrm>
        <a:off x="5583328" y="1914892"/>
        <a:ext cx="2359607" cy="1237500"/>
      </dsp:txXfrm>
    </dsp:sp>
    <dsp:sp modelId="{01D4E3C1-CF36-4CCB-AF5E-74EBD203A217}">
      <dsp:nvSpPr>
        <dsp:cNvPr id="0" name=""/>
        <dsp:cNvSpPr/>
      </dsp:nvSpPr>
      <dsp:spPr>
        <a:xfrm>
          <a:off x="9004759" y="446841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DF8E-107D-4243-8C49-13E10E707B18}">
      <dsp:nvSpPr>
        <dsp:cNvPr id="0" name=""/>
        <dsp:cNvSpPr/>
      </dsp:nvSpPr>
      <dsp:spPr>
        <a:xfrm>
          <a:off x="8355867" y="1914892"/>
          <a:ext cx="2359607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easily integrates with all corpus types, from plain-text corpora to treebanks</a:t>
          </a:r>
          <a:endParaRPr lang="en-US" sz="1800" kern="1200" dirty="0"/>
        </a:p>
      </dsp:txBody>
      <dsp:txXfrm>
        <a:off x="8355867" y="1914892"/>
        <a:ext cx="2359607" cy="12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44A11-9922-4C02-A769-1778A3EC5696}">
      <dsp:nvSpPr>
        <dsp:cNvPr id="0" name=""/>
        <dsp:cNvSpPr/>
      </dsp:nvSpPr>
      <dsp:spPr>
        <a:xfrm>
          <a:off x="1388687" y="105427"/>
          <a:ext cx="1055970" cy="1055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B753B-51EE-40A9-9594-C3758CC06AFF}">
      <dsp:nvSpPr>
        <dsp:cNvPr id="0" name=""/>
        <dsp:cNvSpPr/>
      </dsp:nvSpPr>
      <dsp:spPr>
        <a:xfrm>
          <a:off x="1610441" y="327181"/>
          <a:ext cx="612462" cy="61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933C6-E7D7-4F2E-AAF4-2FFE45B40327}">
      <dsp:nvSpPr>
        <dsp:cNvPr id="0" name=""/>
        <dsp:cNvSpPr/>
      </dsp:nvSpPr>
      <dsp:spPr>
        <a:xfrm>
          <a:off x="2670937" y="105427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Intelligent</a:t>
          </a:r>
          <a:br>
            <a:rPr lang="en-GB" sz="1800" kern="1200" dirty="0"/>
          </a:br>
          <a:r>
            <a:rPr lang="en-GB" sz="1800" kern="1200" dirty="0"/>
            <a:t>Draws on the rich lexical and semantic information of the Sanskrit, Greek, and Latin </a:t>
          </a:r>
          <a:r>
            <a:rPr lang="en-GB" sz="1800" kern="1200" dirty="0" err="1"/>
            <a:t>WordNets</a:t>
          </a:r>
          <a:endParaRPr lang="en-US" sz="1800" kern="1200" dirty="0"/>
        </a:p>
      </dsp:txBody>
      <dsp:txXfrm>
        <a:off x="2670937" y="105427"/>
        <a:ext cx="2489073" cy="1055970"/>
      </dsp:txXfrm>
    </dsp:sp>
    <dsp:sp modelId="{27704702-39A9-4028-BCF3-D820B827099C}">
      <dsp:nvSpPr>
        <dsp:cNvPr id="0" name=""/>
        <dsp:cNvSpPr/>
      </dsp:nvSpPr>
      <dsp:spPr>
        <a:xfrm>
          <a:off x="5593713" y="105427"/>
          <a:ext cx="1055970" cy="10559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681CD-BB12-474C-B343-6ED11DF362EC}">
      <dsp:nvSpPr>
        <dsp:cNvPr id="0" name=""/>
        <dsp:cNvSpPr/>
      </dsp:nvSpPr>
      <dsp:spPr>
        <a:xfrm>
          <a:off x="5815467" y="327181"/>
          <a:ext cx="612462" cy="61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7A2C-3CA5-4D4F-B04F-176AFE437B6F}">
      <dsp:nvSpPr>
        <dsp:cNvPr id="0" name=""/>
        <dsp:cNvSpPr/>
      </dsp:nvSpPr>
      <dsp:spPr>
        <a:xfrm>
          <a:off x="6875963" y="105427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Polyglot</a:t>
          </a:r>
          <a:br>
            <a:rPr lang="en-GB" sz="1800" kern="1200" dirty="0"/>
          </a:br>
          <a:r>
            <a:rPr lang="en-GB" sz="1800" kern="1200" dirty="0"/>
            <a:t>Using the </a:t>
          </a:r>
          <a:r>
            <a:rPr lang="en-GB" sz="1800" kern="1200" dirty="0" err="1"/>
            <a:t>MultiWordNet</a:t>
          </a:r>
          <a:r>
            <a:rPr lang="en-GB" sz="1800" kern="1200" dirty="0"/>
            <a:t>, meanings can be specified in English, Italian, Spanish, or French</a:t>
          </a:r>
          <a:endParaRPr lang="en-US" sz="1800" kern="1200" dirty="0"/>
        </a:p>
      </dsp:txBody>
      <dsp:txXfrm>
        <a:off x="6875963" y="105427"/>
        <a:ext cx="2489073" cy="1055970"/>
      </dsp:txXfrm>
    </dsp:sp>
    <dsp:sp modelId="{B61E14C6-0E87-4ED0-8CA5-E89D752298E0}">
      <dsp:nvSpPr>
        <dsp:cNvPr id="0" name=""/>
        <dsp:cNvSpPr/>
      </dsp:nvSpPr>
      <dsp:spPr>
        <a:xfrm>
          <a:off x="1388687" y="2031686"/>
          <a:ext cx="1055970" cy="10559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D3640-B738-49FE-B41E-180BF804F40F}">
      <dsp:nvSpPr>
        <dsp:cNvPr id="0" name=""/>
        <dsp:cNvSpPr/>
      </dsp:nvSpPr>
      <dsp:spPr>
        <a:xfrm>
          <a:off x="1610441" y="2253440"/>
          <a:ext cx="612462" cy="612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D0641-6C66-48AA-BAF5-235140148A03}">
      <dsp:nvSpPr>
        <dsp:cNvPr id="0" name=""/>
        <dsp:cNvSpPr/>
      </dsp:nvSpPr>
      <dsp:spPr>
        <a:xfrm>
          <a:off x="2670937" y="2031686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Flexible</a:t>
          </a:r>
          <a:br>
            <a:rPr lang="en-GB" sz="1800" kern="1200" dirty="0"/>
          </a:br>
          <a:r>
            <a:rPr lang="en-GB" sz="1800" kern="1200" dirty="0"/>
            <a:t>Find words, or filter the results of other queries, based on morphological properties – including for plain-text corpora</a:t>
          </a:r>
          <a:endParaRPr lang="en-US" sz="1800" kern="1200" dirty="0"/>
        </a:p>
      </dsp:txBody>
      <dsp:txXfrm>
        <a:off x="2670937" y="2031686"/>
        <a:ext cx="2489073" cy="1055970"/>
      </dsp:txXfrm>
    </dsp:sp>
    <dsp:sp modelId="{75B0E6F2-47AE-4ED3-9220-D149E1A8BE2F}">
      <dsp:nvSpPr>
        <dsp:cNvPr id="0" name=""/>
        <dsp:cNvSpPr/>
      </dsp:nvSpPr>
      <dsp:spPr>
        <a:xfrm>
          <a:off x="5593713" y="2031686"/>
          <a:ext cx="1055970" cy="10559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98EB7-576B-4277-97C3-2A950B39F0FF}">
      <dsp:nvSpPr>
        <dsp:cNvPr id="0" name=""/>
        <dsp:cNvSpPr/>
      </dsp:nvSpPr>
      <dsp:spPr>
        <a:xfrm>
          <a:off x="5815467" y="2253440"/>
          <a:ext cx="612462" cy="612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D1A88-BE42-4C6C-88DC-96305395D509}">
      <dsp:nvSpPr>
        <dsp:cNvPr id="0" name=""/>
        <dsp:cNvSpPr/>
      </dsp:nvSpPr>
      <dsp:spPr>
        <a:xfrm>
          <a:off x="6875963" y="2031686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Fast</a:t>
          </a:r>
          <a:br>
            <a:rPr lang="en-GB" sz="1800" kern="1200" dirty="0"/>
          </a:br>
          <a:r>
            <a:rPr lang="en-GB" sz="1800" kern="1200" dirty="0"/>
            <a:t>Once a corpus is indexed, searching is nearly instantaneous for most query types</a:t>
          </a:r>
          <a:endParaRPr lang="en-US" sz="1800" kern="1200" dirty="0"/>
        </a:p>
      </dsp:txBody>
      <dsp:txXfrm>
        <a:off x="6875963" y="2031686"/>
        <a:ext cx="2489073" cy="1055970"/>
      </dsp:txXfrm>
    </dsp:sp>
    <dsp:sp modelId="{1A2E62BC-6156-4665-9D06-9D5BCE41B387}">
      <dsp:nvSpPr>
        <dsp:cNvPr id="0" name=""/>
        <dsp:cNvSpPr/>
      </dsp:nvSpPr>
      <dsp:spPr>
        <a:xfrm>
          <a:off x="1388687" y="3957945"/>
          <a:ext cx="1055970" cy="10559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F03F2-87E1-404E-B45C-AF616DB6B282}">
      <dsp:nvSpPr>
        <dsp:cNvPr id="0" name=""/>
        <dsp:cNvSpPr/>
      </dsp:nvSpPr>
      <dsp:spPr>
        <a:xfrm>
          <a:off x="1610441" y="4179698"/>
          <a:ext cx="612462" cy="612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585CA-98E1-457F-B0A2-3B2F8ECF1A0C}">
      <dsp:nvSpPr>
        <dsp:cNvPr id="0" name=""/>
        <dsp:cNvSpPr/>
      </dsp:nvSpPr>
      <dsp:spPr>
        <a:xfrm>
          <a:off x="2670937" y="3957945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Advanced</a:t>
          </a:r>
          <a:br>
            <a:rPr lang="en-GB" sz="1800" kern="1200" dirty="0"/>
          </a:br>
          <a:r>
            <a:rPr lang="en-GB" sz="1800" kern="1200" dirty="0"/>
            <a:t>Query types can be combined into complex contextual or phrasal search patterns</a:t>
          </a:r>
          <a:endParaRPr lang="en-US" sz="1800" kern="1200" dirty="0"/>
        </a:p>
      </dsp:txBody>
      <dsp:txXfrm>
        <a:off x="2670937" y="3957945"/>
        <a:ext cx="2489073" cy="1055970"/>
      </dsp:txXfrm>
    </dsp:sp>
    <dsp:sp modelId="{EB9B5960-4001-464A-9444-139089179DF6}">
      <dsp:nvSpPr>
        <dsp:cNvPr id="0" name=""/>
        <dsp:cNvSpPr/>
      </dsp:nvSpPr>
      <dsp:spPr>
        <a:xfrm>
          <a:off x="5593713" y="3957945"/>
          <a:ext cx="1055970" cy="1055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CA19E-201B-49F4-B064-2860904AE6B1}">
      <dsp:nvSpPr>
        <dsp:cNvPr id="0" name=""/>
        <dsp:cNvSpPr/>
      </dsp:nvSpPr>
      <dsp:spPr>
        <a:xfrm>
          <a:off x="5815467" y="4179698"/>
          <a:ext cx="612462" cy="6124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46597-8F3A-4189-B05C-643DB9E291A6}">
      <dsp:nvSpPr>
        <dsp:cNvPr id="0" name=""/>
        <dsp:cNvSpPr/>
      </dsp:nvSpPr>
      <dsp:spPr>
        <a:xfrm>
          <a:off x="6875963" y="3957945"/>
          <a:ext cx="2489073" cy="105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/>
              </a:solidFill>
            </a:rPr>
            <a:t>Extensible</a:t>
          </a:r>
          <a:br>
            <a:rPr lang="en-GB" sz="1800" kern="1200" dirty="0"/>
          </a:br>
          <a:r>
            <a:rPr lang="en-GB" sz="1800" kern="1200" dirty="0"/>
            <a:t>Indexing pipelines can be created for any corpus type with different annotation schemas (or none!)</a:t>
          </a:r>
          <a:endParaRPr lang="en-US" sz="1800" kern="1200" dirty="0"/>
        </a:p>
      </dsp:txBody>
      <dsp:txXfrm>
        <a:off x="6875963" y="3957945"/>
        <a:ext cx="2489073" cy="105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1406B-9953-4C35-84D0-0A384A155BBF}">
      <dsp:nvSpPr>
        <dsp:cNvPr id="0" name=""/>
        <dsp:cNvSpPr/>
      </dsp:nvSpPr>
      <dsp:spPr>
        <a:xfrm>
          <a:off x="0" y="623218"/>
          <a:ext cx="6254724" cy="1367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i="1" kern="1200" dirty="0" err="1"/>
            <a:t>flagrabat</a:t>
          </a:r>
          <a:r>
            <a:rPr lang="en-GB" sz="2500" b="1" i="1" kern="1200" dirty="0"/>
            <a:t> </a:t>
          </a:r>
          <a:r>
            <a:rPr lang="en-GB" sz="2500" b="1" i="1" kern="1200" dirty="0" err="1"/>
            <a:t>ingens</a:t>
          </a:r>
          <a:r>
            <a:rPr lang="en-GB" sz="2500" b="1" i="1" kern="1200" dirty="0"/>
            <a:t> bellum </a:t>
          </a:r>
          <a:r>
            <a:rPr lang="en-GB" sz="2500" i="1" kern="1200" dirty="0"/>
            <a:t>‘</a:t>
          </a:r>
          <a:r>
            <a:rPr lang="en-GB" sz="2500" kern="1200" dirty="0"/>
            <a:t>a huge war was burning’ (Tac</a:t>
          </a:r>
          <a:r>
            <a:rPr lang="en-GB" sz="2500" i="1" kern="1200" dirty="0"/>
            <a:t>. Hist</a:t>
          </a:r>
          <a:r>
            <a:rPr lang="en-GB" sz="2500" kern="1200" dirty="0"/>
            <a:t>. 2.86)</a:t>
          </a:r>
          <a:endParaRPr lang="en-US" sz="2500" kern="1200" dirty="0"/>
        </a:p>
      </dsp:txBody>
      <dsp:txXfrm>
        <a:off x="66753" y="689971"/>
        <a:ext cx="6121218" cy="1233931"/>
      </dsp:txXfrm>
    </dsp:sp>
    <dsp:sp modelId="{A83E6BC3-86B1-45F3-A233-28E71D80C3BD}">
      <dsp:nvSpPr>
        <dsp:cNvPr id="0" name=""/>
        <dsp:cNvSpPr/>
      </dsp:nvSpPr>
      <dsp:spPr>
        <a:xfrm>
          <a:off x="0" y="2062656"/>
          <a:ext cx="6254724" cy="1367437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 dirty="0" err="1"/>
            <a:t>adolere</a:t>
          </a:r>
          <a:r>
            <a:rPr lang="en-GB" sz="2500" i="1" kern="1200" dirty="0"/>
            <a:t>, (ad)</a:t>
          </a:r>
          <a:r>
            <a:rPr lang="en-GB" sz="2500" i="1" kern="1200" dirty="0" err="1"/>
            <a:t>uro</a:t>
          </a:r>
          <a:r>
            <a:rPr lang="en-GB" sz="2500" i="1" kern="1200" dirty="0"/>
            <a:t>, </a:t>
          </a:r>
          <a:r>
            <a:rPr lang="en-GB" sz="2500" i="1" kern="1200" dirty="0" err="1"/>
            <a:t>aestuare</a:t>
          </a:r>
          <a:r>
            <a:rPr lang="en-GB" sz="2500" i="1" kern="1200" dirty="0"/>
            <a:t>, </a:t>
          </a:r>
          <a:r>
            <a:rPr lang="en-GB" sz="2500" i="1" kern="1200" dirty="0" err="1"/>
            <a:t>ardere</a:t>
          </a:r>
          <a:r>
            <a:rPr lang="en-GB" sz="2500" i="1" kern="1200" dirty="0"/>
            <a:t>, </a:t>
          </a:r>
          <a:r>
            <a:rPr lang="en-GB" sz="2500" i="1" kern="1200" dirty="0" err="1"/>
            <a:t>fervere</a:t>
          </a:r>
          <a:r>
            <a:rPr lang="en-GB" sz="2500" i="1" kern="1200" dirty="0"/>
            <a:t>, </a:t>
          </a:r>
          <a:r>
            <a:rPr lang="en-GB" sz="2500" i="1" kern="1200" dirty="0" err="1"/>
            <a:t>incendere</a:t>
          </a:r>
          <a:r>
            <a:rPr lang="en-GB" sz="2500" i="1" kern="1200" dirty="0"/>
            <a:t>, </a:t>
          </a:r>
          <a:r>
            <a:rPr lang="en-GB" sz="2500" i="1" kern="1200" dirty="0" err="1"/>
            <a:t>torrere</a:t>
          </a:r>
          <a:r>
            <a:rPr lang="en-GB" sz="2500" kern="1200" dirty="0"/>
            <a:t> . . . </a:t>
          </a:r>
          <a:endParaRPr lang="en-US" sz="2500" kern="1200" dirty="0"/>
        </a:p>
      </dsp:txBody>
      <dsp:txXfrm>
        <a:off x="66753" y="2129409"/>
        <a:ext cx="6121218" cy="1233931"/>
      </dsp:txXfrm>
    </dsp:sp>
    <dsp:sp modelId="{12563D44-78F6-4C2F-B877-5A9FDFB365F5}">
      <dsp:nvSpPr>
        <dsp:cNvPr id="0" name=""/>
        <dsp:cNvSpPr/>
      </dsp:nvSpPr>
      <dsp:spPr>
        <a:xfrm>
          <a:off x="0" y="3502093"/>
          <a:ext cx="6254724" cy="1367437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i="1" kern="1200" dirty="0"/>
            <a:t>bellum</a:t>
          </a:r>
          <a:r>
            <a:rPr lang="en-GB" sz="2500" kern="1200" dirty="0"/>
            <a:t>, </a:t>
          </a:r>
          <a:r>
            <a:rPr lang="en-GB" sz="2500" i="1" kern="1200" dirty="0" err="1"/>
            <a:t>certatus</a:t>
          </a:r>
          <a:r>
            <a:rPr lang="en-GB" sz="2500" i="1" kern="1200" dirty="0"/>
            <a:t>, certamen, </a:t>
          </a:r>
          <a:r>
            <a:rPr lang="en-GB" sz="2500" i="1" kern="1200" dirty="0" err="1"/>
            <a:t>colluctatio</a:t>
          </a:r>
          <a:r>
            <a:rPr lang="en-GB" sz="2500" i="1" kern="1200" dirty="0"/>
            <a:t>, </a:t>
          </a:r>
          <a:r>
            <a:rPr lang="en-GB" sz="2500" i="1" kern="1200" dirty="0" err="1"/>
            <a:t>concertatio</a:t>
          </a:r>
          <a:r>
            <a:rPr lang="en-GB" sz="2500" i="1" kern="1200" dirty="0"/>
            <a:t>, </a:t>
          </a:r>
          <a:r>
            <a:rPr lang="en-GB" sz="2500" i="1" kern="1200" dirty="0" err="1"/>
            <a:t>conflictus</a:t>
          </a:r>
          <a:r>
            <a:rPr lang="en-GB" sz="2500" i="1" kern="1200" dirty="0"/>
            <a:t>, </a:t>
          </a:r>
          <a:r>
            <a:rPr lang="en-GB" sz="2500" i="1" kern="1200" dirty="0" err="1"/>
            <a:t>congressio</a:t>
          </a:r>
          <a:r>
            <a:rPr lang="en-GB" sz="2500" i="1" kern="1200" dirty="0"/>
            <a:t>, </a:t>
          </a:r>
          <a:r>
            <a:rPr lang="en-GB" sz="2500" i="1" kern="1200" dirty="0" err="1"/>
            <a:t>congressus</a:t>
          </a:r>
          <a:r>
            <a:rPr lang="en-GB" sz="2500" i="1" kern="1200" dirty="0"/>
            <a:t>, </a:t>
          </a:r>
          <a:r>
            <a:rPr lang="en-GB" sz="2500" i="1" kern="1200" dirty="0" err="1"/>
            <a:t>dimicatio</a:t>
          </a:r>
          <a:r>
            <a:rPr lang="en-GB" sz="2500" i="1" kern="1200" dirty="0"/>
            <a:t>, </a:t>
          </a:r>
          <a:r>
            <a:rPr lang="en-GB" sz="2500" i="1" kern="1200" dirty="0" err="1"/>
            <a:t>proelium</a:t>
          </a:r>
          <a:r>
            <a:rPr lang="en-GB" sz="2500" i="1" kern="1200" dirty="0"/>
            <a:t>, </a:t>
          </a:r>
          <a:r>
            <a:rPr lang="en-GB" sz="2500" i="1" kern="1200" dirty="0" err="1"/>
            <a:t>pugna</a:t>
          </a:r>
          <a:r>
            <a:rPr lang="en-GB" sz="2500" i="1" kern="1200" dirty="0"/>
            <a:t>, Mars . . .</a:t>
          </a:r>
          <a:endParaRPr lang="en-US" sz="2500" kern="1200" dirty="0"/>
        </a:p>
      </dsp:txBody>
      <dsp:txXfrm>
        <a:off x="66753" y="3568846"/>
        <a:ext cx="6121218" cy="1233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E54EC-048E-4AC0-8B08-66499853EC3F}">
      <dsp:nvSpPr>
        <dsp:cNvPr id="0" name=""/>
        <dsp:cNvSpPr/>
      </dsp:nvSpPr>
      <dsp:spPr>
        <a:xfrm>
          <a:off x="789762" y="27572"/>
          <a:ext cx="839343" cy="839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F363C-B3D2-462B-BF61-345F2608BD69}">
      <dsp:nvSpPr>
        <dsp:cNvPr id="0" name=""/>
        <dsp:cNvSpPr/>
      </dsp:nvSpPr>
      <dsp:spPr>
        <a:xfrm>
          <a:off x="10372" y="1015097"/>
          <a:ext cx="2398124" cy="44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accent1"/>
              </a:solidFill>
            </a:rPr>
            <a:t>Lemmas</a:t>
          </a:r>
          <a:endParaRPr lang="en-US" sz="2800" kern="1200" dirty="0">
            <a:solidFill>
              <a:schemeClr val="accent1"/>
            </a:solidFill>
          </a:endParaRPr>
        </a:p>
      </dsp:txBody>
      <dsp:txXfrm>
        <a:off x="10372" y="1015097"/>
        <a:ext cx="2398124" cy="449648"/>
      </dsp:txXfrm>
    </dsp:sp>
    <dsp:sp modelId="{C9DB7DE0-032D-4B6F-88DE-5EE06663AD24}">
      <dsp:nvSpPr>
        <dsp:cNvPr id="0" name=""/>
        <dsp:cNvSpPr/>
      </dsp:nvSpPr>
      <dsp:spPr>
        <a:xfrm>
          <a:off x="10372" y="1533667"/>
          <a:ext cx="2398124" cy="193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Headword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Part of speech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Morphological description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Sense attributions</a:t>
          </a:r>
        </a:p>
      </dsp:txBody>
      <dsp:txXfrm>
        <a:off x="10372" y="1533667"/>
        <a:ext cx="2398124" cy="1939997"/>
      </dsp:txXfrm>
    </dsp:sp>
    <dsp:sp modelId="{CCEC62E8-C388-4AFA-B4CB-59E293772BBA}">
      <dsp:nvSpPr>
        <dsp:cNvPr id="0" name=""/>
        <dsp:cNvSpPr/>
      </dsp:nvSpPr>
      <dsp:spPr>
        <a:xfrm>
          <a:off x="3607559" y="27572"/>
          <a:ext cx="839343" cy="839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5203-967F-4D34-8C88-17EABD6BD9BC}">
      <dsp:nvSpPr>
        <dsp:cNvPr id="0" name=""/>
        <dsp:cNvSpPr/>
      </dsp:nvSpPr>
      <dsp:spPr>
        <a:xfrm>
          <a:off x="2828168" y="1015097"/>
          <a:ext cx="2398124" cy="44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 err="1">
              <a:solidFill>
                <a:schemeClr val="accent1"/>
              </a:solidFill>
            </a:rPr>
            <a:t>Synsets</a:t>
          </a:r>
          <a:endParaRPr lang="en-US" sz="2800" kern="1200" dirty="0">
            <a:solidFill>
              <a:schemeClr val="accent1"/>
            </a:solidFill>
          </a:endParaRPr>
        </a:p>
      </dsp:txBody>
      <dsp:txXfrm>
        <a:off x="2828168" y="1015097"/>
        <a:ext cx="2398124" cy="449648"/>
      </dsp:txXfrm>
    </dsp:sp>
    <dsp:sp modelId="{717CFCDD-C591-4863-8A6C-F4F8C97C9639}">
      <dsp:nvSpPr>
        <dsp:cNvPr id="0" name=""/>
        <dsp:cNvSpPr/>
      </dsp:nvSpPr>
      <dsp:spPr>
        <a:xfrm>
          <a:off x="2828168" y="1533667"/>
          <a:ext cx="2398124" cy="193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Part of speech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Unique offset identification number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Gloss</a:t>
          </a:r>
        </a:p>
      </dsp:txBody>
      <dsp:txXfrm>
        <a:off x="2828168" y="1533667"/>
        <a:ext cx="2398124" cy="1939997"/>
      </dsp:txXfrm>
    </dsp:sp>
    <dsp:sp modelId="{5497366D-8DDB-48F9-86C5-CEF61588C450}">
      <dsp:nvSpPr>
        <dsp:cNvPr id="0" name=""/>
        <dsp:cNvSpPr/>
      </dsp:nvSpPr>
      <dsp:spPr>
        <a:xfrm>
          <a:off x="6425355" y="27572"/>
          <a:ext cx="839343" cy="839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0979A-E0D5-4F58-9143-21B23C92818C}">
      <dsp:nvSpPr>
        <dsp:cNvPr id="0" name=""/>
        <dsp:cNvSpPr/>
      </dsp:nvSpPr>
      <dsp:spPr>
        <a:xfrm>
          <a:off x="5645964" y="1015097"/>
          <a:ext cx="2398124" cy="44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accent1"/>
              </a:solidFill>
            </a:rPr>
            <a:t>Relations</a:t>
          </a:r>
          <a:endParaRPr lang="en-US" sz="2800" kern="1200" dirty="0">
            <a:solidFill>
              <a:schemeClr val="accent1"/>
            </a:solidFill>
          </a:endParaRPr>
        </a:p>
      </dsp:txBody>
      <dsp:txXfrm>
        <a:off x="5645964" y="1015097"/>
        <a:ext cx="2398124" cy="449648"/>
      </dsp:txXfrm>
    </dsp:sp>
    <dsp:sp modelId="{6509E3C0-B84B-4F4E-93B8-60034313B500}">
      <dsp:nvSpPr>
        <dsp:cNvPr id="0" name=""/>
        <dsp:cNvSpPr/>
      </dsp:nvSpPr>
      <dsp:spPr>
        <a:xfrm>
          <a:off x="5645964" y="1533667"/>
          <a:ext cx="2398124" cy="193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Lexical (derivation, </a:t>
          </a:r>
          <a:r>
            <a:rPr lang="en-US" sz="2000" kern="1200" dirty="0" err="1"/>
            <a:t>parasynthesis</a:t>
          </a:r>
          <a:r>
            <a:rPr lang="en-US" sz="2000" kern="1200" dirty="0"/>
            <a:t>, composition . . .)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Semantic (antonymy, hypernymy, hyponymy . . . )</a:t>
          </a:r>
        </a:p>
      </dsp:txBody>
      <dsp:txXfrm>
        <a:off x="5645964" y="1533667"/>
        <a:ext cx="2398124" cy="1939997"/>
      </dsp:txXfrm>
    </dsp:sp>
    <dsp:sp modelId="{E6CAA425-8A1C-4200-A561-424BB728E7E1}">
      <dsp:nvSpPr>
        <dsp:cNvPr id="0" name=""/>
        <dsp:cNvSpPr/>
      </dsp:nvSpPr>
      <dsp:spPr>
        <a:xfrm>
          <a:off x="9243151" y="27572"/>
          <a:ext cx="839343" cy="839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E2AD2-939B-4F5D-AAA8-08F0337459EF}">
      <dsp:nvSpPr>
        <dsp:cNvPr id="0" name=""/>
        <dsp:cNvSpPr/>
      </dsp:nvSpPr>
      <dsp:spPr>
        <a:xfrm>
          <a:off x="8463761" y="1015097"/>
          <a:ext cx="2398124" cy="44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 err="1">
              <a:solidFill>
                <a:schemeClr val="accent1"/>
              </a:solidFill>
            </a:rPr>
            <a:t>Semfields</a:t>
          </a:r>
          <a:endParaRPr lang="en-US" sz="2800" kern="1200" dirty="0">
            <a:solidFill>
              <a:schemeClr val="accent1"/>
            </a:solidFill>
          </a:endParaRPr>
        </a:p>
      </dsp:txBody>
      <dsp:txXfrm>
        <a:off x="8463761" y="1015097"/>
        <a:ext cx="2398124" cy="449648"/>
      </dsp:txXfrm>
    </dsp:sp>
    <dsp:sp modelId="{68D75EE6-703A-42B2-87A9-84DB6660458A}">
      <dsp:nvSpPr>
        <dsp:cNvPr id="0" name=""/>
        <dsp:cNvSpPr/>
      </dsp:nvSpPr>
      <dsp:spPr>
        <a:xfrm>
          <a:off x="8463761" y="1533667"/>
          <a:ext cx="2398124" cy="1939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Broad semantic domains including multiple </a:t>
          </a:r>
          <a:r>
            <a:rPr lang="en-US" sz="2000" kern="1200" dirty="0" err="1"/>
            <a:t>synsets</a:t>
          </a:r>
          <a:endParaRPr lang="en-US" sz="2000" kern="1200" dirty="0"/>
        </a:p>
      </dsp:txBody>
      <dsp:txXfrm>
        <a:off x="8463761" y="1533667"/>
        <a:ext cx="2398124" cy="1939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4592-72B0-481F-88C3-2E669CF366F5}">
      <dsp:nvSpPr>
        <dsp:cNvPr id="0" name=""/>
        <dsp:cNvSpPr/>
      </dsp:nvSpPr>
      <dsp:spPr>
        <a:xfrm>
          <a:off x="0" y="2706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4ACD1-A46E-4796-A3C7-9624FEF44EFB}">
      <dsp:nvSpPr>
        <dsp:cNvPr id="0" name=""/>
        <dsp:cNvSpPr/>
      </dsp:nvSpPr>
      <dsp:spPr>
        <a:xfrm>
          <a:off x="152298" y="115986"/>
          <a:ext cx="276906" cy="276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E7BE8-4D8F-416D-9E26-2870579CAA95}">
      <dsp:nvSpPr>
        <dsp:cNvPr id="0" name=""/>
        <dsp:cNvSpPr/>
      </dsp:nvSpPr>
      <dsp:spPr>
        <a:xfrm>
          <a:off x="581504" y="2706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Forms, wildcards		</a:t>
          </a:r>
          <a:r>
            <a:rPr lang="en-GB" sz="1600" b="0" kern="1200" dirty="0"/>
            <a:t>‘</a:t>
          </a:r>
          <a:r>
            <a:rPr lang="en-GB" sz="1600" b="0" kern="1200" dirty="0" err="1"/>
            <a:t>animos</a:t>
          </a:r>
          <a:r>
            <a:rPr lang="en-GB" sz="1600" b="0" kern="1200" dirty="0"/>
            <a:t>’		</a:t>
          </a:r>
          <a:r>
            <a:rPr lang="en-GB" sz="1600" b="0" kern="1200" dirty="0" err="1"/>
            <a:t>contum</a:t>
          </a:r>
          <a:r>
            <a:rPr lang="en-GB" sz="1600" b="0" kern="1200" dirty="0"/>
            <a:t>*</a:t>
          </a:r>
          <a:endParaRPr lang="en-US" sz="1600" b="0" kern="1200" dirty="0"/>
        </a:p>
      </dsp:txBody>
      <dsp:txXfrm>
        <a:off x="581504" y="2706"/>
        <a:ext cx="5697057" cy="503466"/>
      </dsp:txXfrm>
    </dsp:sp>
    <dsp:sp modelId="{0A2E0108-E10E-4DF0-B829-98C19E2B2B8C}">
      <dsp:nvSpPr>
        <dsp:cNvPr id="0" name=""/>
        <dsp:cNvSpPr/>
      </dsp:nvSpPr>
      <dsp:spPr>
        <a:xfrm>
          <a:off x="0" y="632040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B69F0-08F4-463C-8932-DF5E6F058F70}">
      <dsp:nvSpPr>
        <dsp:cNvPr id="0" name=""/>
        <dsp:cNvSpPr/>
      </dsp:nvSpPr>
      <dsp:spPr>
        <a:xfrm>
          <a:off x="152298" y="745320"/>
          <a:ext cx="276906" cy="276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178CC-5DA1-4FB7-B1C2-9CCDD9DEBD90}">
      <dsp:nvSpPr>
        <dsp:cNvPr id="0" name=""/>
        <dsp:cNvSpPr/>
      </dsp:nvSpPr>
      <dsp:spPr>
        <a:xfrm>
          <a:off x="581504" y="632040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Lemmas			</a:t>
          </a:r>
          <a:r>
            <a:rPr lang="en-GB" sz="1600" b="0" kern="1200" dirty="0"/>
            <a:t>&lt;animus&gt;</a:t>
          </a:r>
          <a:endParaRPr lang="en-US" sz="1600" b="0" kern="1200" dirty="0"/>
        </a:p>
      </dsp:txBody>
      <dsp:txXfrm>
        <a:off x="581504" y="632040"/>
        <a:ext cx="5697057" cy="503466"/>
      </dsp:txXfrm>
    </dsp:sp>
    <dsp:sp modelId="{4D99D1F9-661B-4F51-9CD0-33E483E91079}">
      <dsp:nvSpPr>
        <dsp:cNvPr id="0" name=""/>
        <dsp:cNvSpPr/>
      </dsp:nvSpPr>
      <dsp:spPr>
        <a:xfrm>
          <a:off x="0" y="1261374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EBAF-BFB3-4D67-BEA0-5D57C3CB93C3}">
      <dsp:nvSpPr>
        <dsp:cNvPr id="0" name=""/>
        <dsp:cNvSpPr/>
      </dsp:nvSpPr>
      <dsp:spPr>
        <a:xfrm>
          <a:off x="152298" y="1374654"/>
          <a:ext cx="276906" cy="276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0CB3-CB2B-48D9-AC77-5E93A7129BAD}">
      <dsp:nvSpPr>
        <dsp:cNvPr id="0" name=""/>
        <dsp:cNvSpPr/>
      </dsp:nvSpPr>
      <dsp:spPr>
        <a:xfrm>
          <a:off x="581504" y="1261374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Meanings			</a:t>
          </a:r>
          <a:r>
            <a:rPr lang="en-GB" sz="1600" b="0" kern="1200" dirty="0"/>
            <a:t>[</a:t>
          </a:r>
          <a:r>
            <a:rPr lang="en-GB" sz="1600" b="0" kern="1200" dirty="0" err="1"/>
            <a:t>en?courage</a:t>
          </a:r>
          <a:r>
            <a:rPr lang="en-GB" sz="1600" b="0" kern="1200" dirty="0"/>
            <a:t>]	[</a:t>
          </a:r>
          <a:r>
            <a:rPr lang="en-GB" sz="1600" b="0" kern="1200" dirty="0" err="1"/>
            <a:t>it?guerra</a:t>
          </a:r>
          <a:r>
            <a:rPr lang="en-GB" sz="1600" b="0" kern="1200" dirty="0"/>
            <a:t>]</a:t>
          </a:r>
          <a:endParaRPr lang="en-US" sz="1600" b="0" kern="1200" dirty="0"/>
        </a:p>
      </dsp:txBody>
      <dsp:txXfrm>
        <a:off x="581504" y="1261374"/>
        <a:ext cx="5697057" cy="503466"/>
      </dsp:txXfrm>
    </dsp:sp>
    <dsp:sp modelId="{3102B30D-9BB4-44C7-BEE4-C5FF085C1B46}">
      <dsp:nvSpPr>
        <dsp:cNvPr id="0" name=""/>
        <dsp:cNvSpPr/>
      </dsp:nvSpPr>
      <dsp:spPr>
        <a:xfrm>
          <a:off x="0" y="1890707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E1AB-4990-4E6A-AED0-E78B007E16CC}">
      <dsp:nvSpPr>
        <dsp:cNvPr id="0" name=""/>
        <dsp:cNvSpPr/>
      </dsp:nvSpPr>
      <dsp:spPr>
        <a:xfrm>
          <a:off x="152298" y="2003987"/>
          <a:ext cx="276906" cy="276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8B66-CE82-4E63-A0ED-F85C8C438998}">
      <dsp:nvSpPr>
        <dsp:cNvPr id="0" name=""/>
        <dsp:cNvSpPr/>
      </dsp:nvSpPr>
      <dsp:spPr>
        <a:xfrm>
          <a:off x="581504" y="1890707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err="1"/>
            <a:t>Semfields</a:t>
          </a:r>
          <a:r>
            <a:rPr lang="en-GB" sz="1600" b="1" kern="1200" dirty="0"/>
            <a:t>			</a:t>
          </a:r>
          <a:r>
            <a:rPr lang="en-GB" sz="1600" b="0" kern="1200" dirty="0"/>
            <a:t>{611}</a:t>
          </a:r>
          <a:endParaRPr lang="en-US" sz="1600" b="0" kern="1200" dirty="0"/>
        </a:p>
      </dsp:txBody>
      <dsp:txXfrm>
        <a:off x="581504" y="1890707"/>
        <a:ext cx="5697057" cy="503466"/>
      </dsp:txXfrm>
    </dsp:sp>
    <dsp:sp modelId="{AE21A1FE-C833-492A-B37A-81B1697765B0}">
      <dsp:nvSpPr>
        <dsp:cNvPr id="0" name=""/>
        <dsp:cNvSpPr/>
      </dsp:nvSpPr>
      <dsp:spPr>
        <a:xfrm>
          <a:off x="0" y="2520041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5ED86-D42D-4317-A8F2-BF5648A0886D}">
      <dsp:nvSpPr>
        <dsp:cNvPr id="0" name=""/>
        <dsp:cNvSpPr/>
      </dsp:nvSpPr>
      <dsp:spPr>
        <a:xfrm>
          <a:off x="152298" y="2633321"/>
          <a:ext cx="276906" cy="276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FAAB-1483-467E-AE22-299ABB43461E}">
      <dsp:nvSpPr>
        <dsp:cNvPr id="0" name=""/>
        <dsp:cNvSpPr/>
      </dsp:nvSpPr>
      <dsp:spPr>
        <a:xfrm>
          <a:off x="581504" y="2520041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Lexical &amp; semantic relations</a:t>
          </a:r>
          <a:r>
            <a:rPr lang="en-US" sz="1600" kern="1200" dirty="0"/>
            <a:t>	</a:t>
          </a:r>
          <a:r>
            <a:rPr lang="en-GB" sz="1600" b="0" kern="1200" dirty="0"/>
            <a:t>&lt;/::bellum&gt;	[!::</a:t>
          </a:r>
          <a:r>
            <a:rPr lang="en-GB" sz="1600" b="0" kern="1200" dirty="0" err="1"/>
            <a:t>en?courage</a:t>
          </a:r>
          <a:r>
            <a:rPr lang="en-GB" sz="1600" b="0" kern="1200" dirty="0"/>
            <a:t>]</a:t>
          </a:r>
          <a:endParaRPr lang="en-US" sz="1600" kern="1200" dirty="0"/>
        </a:p>
      </dsp:txBody>
      <dsp:txXfrm>
        <a:off x="581504" y="2520041"/>
        <a:ext cx="5697057" cy="503466"/>
      </dsp:txXfrm>
    </dsp:sp>
    <dsp:sp modelId="{B0C54E50-8953-49DA-8EB7-1BD0E307E5D1}">
      <dsp:nvSpPr>
        <dsp:cNvPr id="0" name=""/>
        <dsp:cNvSpPr/>
      </dsp:nvSpPr>
      <dsp:spPr>
        <a:xfrm>
          <a:off x="0" y="3149375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DC993-73FB-4DBF-9392-8C7C59E11D67}">
      <dsp:nvSpPr>
        <dsp:cNvPr id="0" name=""/>
        <dsp:cNvSpPr/>
      </dsp:nvSpPr>
      <dsp:spPr>
        <a:xfrm>
          <a:off x="152298" y="3262655"/>
          <a:ext cx="276906" cy="2769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7F090-356B-4D57-A0A9-39EB4040A42A}">
      <dsp:nvSpPr>
        <dsp:cNvPr id="0" name=""/>
        <dsp:cNvSpPr/>
      </dsp:nvSpPr>
      <dsp:spPr>
        <a:xfrm>
          <a:off x="581504" y="3149375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Morphology			</a:t>
          </a:r>
          <a:r>
            <a:rPr lang="en-GB" sz="1600" b="0" kern="1200" dirty="0"/>
            <a:t>:ACC.PL.</a:t>
          </a:r>
          <a:endParaRPr lang="en-US" sz="1600" kern="1200" dirty="0"/>
        </a:p>
      </dsp:txBody>
      <dsp:txXfrm>
        <a:off x="581504" y="3149375"/>
        <a:ext cx="5697057" cy="503466"/>
      </dsp:txXfrm>
    </dsp:sp>
    <dsp:sp modelId="{39D991B6-9725-42AD-AC07-2335BE968BA9}">
      <dsp:nvSpPr>
        <dsp:cNvPr id="0" name=""/>
        <dsp:cNvSpPr/>
      </dsp:nvSpPr>
      <dsp:spPr>
        <a:xfrm>
          <a:off x="0" y="3778708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B4ED5-A89B-44BB-8A1A-E64B84DD58A2}">
      <dsp:nvSpPr>
        <dsp:cNvPr id="0" name=""/>
        <dsp:cNvSpPr/>
      </dsp:nvSpPr>
      <dsp:spPr>
        <a:xfrm>
          <a:off x="152298" y="3891988"/>
          <a:ext cx="276906" cy="2769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88D2F-E615-40AA-A8D2-5EA0B70B9CDE}">
      <dsp:nvSpPr>
        <dsp:cNvPr id="0" name=""/>
        <dsp:cNvSpPr/>
      </dsp:nvSpPr>
      <dsp:spPr>
        <a:xfrm>
          <a:off x="581504" y="3778708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. . . as a filter			</a:t>
          </a:r>
          <a:r>
            <a:rPr lang="en-GB" sz="1600" b="0" kern="1200" dirty="0"/>
            <a:t>[</a:t>
          </a:r>
          <a:r>
            <a:rPr lang="en-GB" sz="1600" b="0" kern="1200" dirty="0" err="1"/>
            <a:t>en?courage</a:t>
          </a:r>
          <a:r>
            <a:rPr lang="en-GB" sz="1600" b="0" kern="1200" dirty="0"/>
            <a:t>]|ABL.SG.</a:t>
          </a:r>
          <a:endParaRPr lang="en-US" sz="1600" b="0" kern="1200" dirty="0"/>
        </a:p>
      </dsp:txBody>
      <dsp:txXfrm>
        <a:off x="581504" y="3778708"/>
        <a:ext cx="5697057" cy="503466"/>
      </dsp:txXfrm>
    </dsp:sp>
    <dsp:sp modelId="{C94E2245-5192-40F3-BA02-C421EAF12015}">
      <dsp:nvSpPr>
        <dsp:cNvPr id="0" name=""/>
        <dsp:cNvSpPr/>
      </dsp:nvSpPr>
      <dsp:spPr>
        <a:xfrm>
          <a:off x="0" y="4408042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795C4-FB14-4399-B4A6-BB825D5F649F}">
      <dsp:nvSpPr>
        <dsp:cNvPr id="0" name=""/>
        <dsp:cNvSpPr/>
      </dsp:nvSpPr>
      <dsp:spPr>
        <a:xfrm>
          <a:off x="152298" y="4521322"/>
          <a:ext cx="276906" cy="27690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8F767-FAAC-4862-8BFC-5638C7955387}">
      <dsp:nvSpPr>
        <dsp:cNvPr id="0" name=""/>
        <dsp:cNvSpPr/>
      </dsp:nvSpPr>
      <dsp:spPr>
        <a:xfrm>
          <a:off x="581504" y="4408042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Morphosyntax			</a:t>
          </a:r>
          <a:r>
            <a:rPr lang="en-US" sz="1600" b="0" kern="1200" dirty="0"/>
            <a:t>/ablative absolute/</a:t>
          </a:r>
          <a:endParaRPr lang="en-US" sz="1600" b="1" kern="1200" dirty="0"/>
        </a:p>
      </dsp:txBody>
      <dsp:txXfrm>
        <a:off x="581504" y="4408042"/>
        <a:ext cx="5697057" cy="503466"/>
      </dsp:txXfrm>
    </dsp:sp>
    <dsp:sp modelId="{EFA3FC81-477A-4D1A-BF86-313BD033C741}">
      <dsp:nvSpPr>
        <dsp:cNvPr id="0" name=""/>
        <dsp:cNvSpPr/>
      </dsp:nvSpPr>
      <dsp:spPr>
        <a:xfrm>
          <a:off x="0" y="5037376"/>
          <a:ext cx="6278562" cy="5034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36F44-2A66-436C-853D-EB8A06A9BAEE}">
      <dsp:nvSpPr>
        <dsp:cNvPr id="0" name=""/>
        <dsp:cNvSpPr/>
      </dsp:nvSpPr>
      <dsp:spPr>
        <a:xfrm>
          <a:off x="152298" y="5150656"/>
          <a:ext cx="276906" cy="27690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FDD5-50ED-4BD7-BD08-BE0526E28564}">
      <dsp:nvSpPr>
        <dsp:cNvPr id="0" name=""/>
        <dsp:cNvSpPr/>
      </dsp:nvSpPr>
      <dsp:spPr>
        <a:xfrm>
          <a:off x="581504" y="5037376"/>
          <a:ext cx="5697057" cy="50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84" tIns="53284" rIns="53284" bIns="53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Contextual &amp; sequential queries		</a:t>
          </a:r>
          <a:r>
            <a:rPr lang="en-GB" sz="1600" b="0" kern="1200" dirty="0"/>
            <a:t>“ .  .  .  ”</a:t>
          </a:r>
          <a:endParaRPr lang="en-US" sz="1600" kern="1200" dirty="0"/>
        </a:p>
      </dsp:txBody>
      <dsp:txXfrm>
        <a:off x="581504" y="5037376"/>
        <a:ext cx="5697057" cy="503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FBFD6-D6DA-4987-93C5-F2DCA08C53AB}">
      <dsp:nvSpPr>
        <dsp:cNvPr id="0" name=""/>
        <dsp:cNvSpPr/>
      </dsp:nvSpPr>
      <dsp:spPr>
        <a:xfrm>
          <a:off x="2292332" y="802720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7432" y="845804"/>
        <a:ext cx="26357" cy="5271"/>
      </dsp:txXfrm>
    </dsp:sp>
    <dsp:sp modelId="{284462F4-35F7-4B2A-BA88-1EFE6D51CAE8}">
      <dsp:nvSpPr>
        <dsp:cNvPr id="0" name=""/>
        <dsp:cNvSpPr/>
      </dsp:nvSpPr>
      <dsp:spPr>
        <a:xfrm>
          <a:off x="2139" y="160842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Schema class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specifies searchable fields in documents</a:t>
          </a:r>
          <a:endParaRPr lang="en-US" sz="1900" kern="1200" dirty="0"/>
        </a:p>
      </dsp:txBody>
      <dsp:txXfrm>
        <a:off x="2139" y="160842"/>
        <a:ext cx="2291992" cy="1375195"/>
      </dsp:txXfrm>
    </dsp:sp>
    <dsp:sp modelId="{5DF43FB0-F46A-4C3A-AD5F-5CC33805043E}">
      <dsp:nvSpPr>
        <dsp:cNvPr id="0" name=""/>
        <dsp:cNvSpPr/>
      </dsp:nvSpPr>
      <dsp:spPr>
        <a:xfrm>
          <a:off x="5111483" y="802720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6583" y="845804"/>
        <a:ext cx="26357" cy="5271"/>
      </dsp:txXfrm>
    </dsp:sp>
    <dsp:sp modelId="{183C851D-67DE-40A7-845A-AF84E61216E3}">
      <dsp:nvSpPr>
        <dsp:cNvPr id="0" name=""/>
        <dsp:cNvSpPr/>
      </dsp:nvSpPr>
      <dsp:spPr>
        <a:xfrm>
          <a:off x="2821290" y="160842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Tokenizer class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tokenizes the raw text forms</a:t>
          </a:r>
          <a:endParaRPr lang="en-US" sz="1900" kern="1200" dirty="0"/>
        </a:p>
      </dsp:txBody>
      <dsp:txXfrm>
        <a:off x="2821290" y="160842"/>
        <a:ext cx="2291992" cy="1375195"/>
      </dsp:txXfrm>
    </dsp:sp>
    <dsp:sp modelId="{CC361C94-4C1A-4B8D-A8A1-26FC19DAC76B}">
      <dsp:nvSpPr>
        <dsp:cNvPr id="0" name=""/>
        <dsp:cNvSpPr/>
      </dsp:nvSpPr>
      <dsp:spPr>
        <a:xfrm>
          <a:off x="7930634" y="802720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65734" y="845804"/>
        <a:ext cx="26357" cy="5271"/>
      </dsp:txXfrm>
    </dsp:sp>
    <dsp:sp modelId="{14BED580-AE4B-40BF-8776-4133F919A00B}">
      <dsp:nvSpPr>
        <dsp:cNvPr id="0" name=""/>
        <dsp:cNvSpPr/>
      </dsp:nvSpPr>
      <dsp:spPr>
        <a:xfrm>
          <a:off x="5640441" y="160842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Lemma Filter</a:t>
          </a:r>
          <a:br>
            <a:rPr lang="en-GB" sz="1900" kern="1200" dirty="0"/>
          </a:br>
          <a:r>
            <a:rPr lang="en-GB" sz="1900" kern="1200" dirty="0"/>
            <a:t>lemmatizes the text via the WordNet</a:t>
          </a:r>
          <a:endParaRPr lang="en-US" sz="1900" kern="1200" dirty="0"/>
        </a:p>
      </dsp:txBody>
      <dsp:txXfrm>
        <a:off x="5640441" y="160842"/>
        <a:ext cx="2291992" cy="1375195"/>
      </dsp:txXfrm>
    </dsp:sp>
    <dsp:sp modelId="{0BFCF208-4C3B-4FC2-8A5A-D6CA35538931}">
      <dsp:nvSpPr>
        <dsp:cNvPr id="0" name=""/>
        <dsp:cNvSpPr/>
      </dsp:nvSpPr>
      <dsp:spPr>
        <a:xfrm>
          <a:off x="1148136" y="1534237"/>
          <a:ext cx="8457452" cy="496558"/>
        </a:xfrm>
        <a:custGeom>
          <a:avLst/>
          <a:gdLst/>
          <a:ahLst/>
          <a:cxnLst/>
          <a:rect l="0" t="0" r="0" b="0"/>
          <a:pathLst>
            <a:path>
              <a:moveTo>
                <a:pt x="8457452" y="0"/>
              </a:moveTo>
              <a:lnTo>
                <a:pt x="8457452" y="265379"/>
              </a:lnTo>
              <a:lnTo>
                <a:pt x="0" y="265379"/>
              </a:lnTo>
              <a:lnTo>
                <a:pt x="0" y="49655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5015" y="1779881"/>
        <a:ext cx="423693" cy="5271"/>
      </dsp:txXfrm>
    </dsp:sp>
    <dsp:sp modelId="{EACD29A5-C2EE-43B2-8D96-73C4CFC01A36}">
      <dsp:nvSpPr>
        <dsp:cNvPr id="0" name=""/>
        <dsp:cNvSpPr/>
      </dsp:nvSpPr>
      <dsp:spPr>
        <a:xfrm>
          <a:off x="8459592" y="160842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 err="1"/>
            <a:t>Synset</a:t>
          </a:r>
          <a:r>
            <a:rPr lang="en-GB" sz="1900" b="1" kern="1200" dirty="0"/>
            <a:t> Filter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assigns meanings from the WordNet</a:t>
          </a:r>
          <a:endParaRPr lang="en-US" sz="1900" kern="1200" dirty="0"/>
        </a:p>
      </dsp:txBody>
      <dsp:txXfrm>
        <a:off x="8459592" y="160842"/>
        <a:ext cx="2291992" cy="1375195"/>
      </dsp:txXfrm>
    </dsp:sp>
    <dsp:sp modelId="{A2408667-F4D1-415A-A748-C733639373F4}">
      <dsp:nvSpPr>
        <dsp:cNvPr id="0" name=""/>
        <dsp:cNvSpPr/>
      </dsp:nvSpPr>
      <dsp:spPr>
        <a:xfrm>
          <a:off x="2292332" y="2705073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7432" y="2748158"/>
        <a:ext cx="26357" cy="5271"/>
      </dsp:txXfrm>
    </dsp:sp>
    <dsp:sp modelId="{D2D8DB06-8735-439B-BD97-740AFDAF439F}">
      <dsp:nvSpPr>
        <dsp:cNvPr id="0" name=""/>
        <dsp:cNvSpPr/>
      </dsp:nvSpPr>
      <dsp:spPr>
        <a:xfrm>
          <a:off x="2139" y="2063196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Morphology Filter</a:t>
          </a:r>
          <a:r>
            <a:rPr lang="en-GB" sz="1900" kern="1200" dirty="0"/>
            <a:t> </a:t>
          </a:r>
          <a:br>
            <a:rPr lang="en-GB" sz="1900" kern="1200" dirty="0"/>
          </a:br>
          <a:r>
            <a:rPr lang="en-GB" sz="1900" kern="1200" dirty="0"/>
            <a:t>assigns morphological tags</a:t>
          </a:r>
          <a:endParaRPr lang="en-US" sz="1900" kern="1200" dirty="0"/>
        </a:p>
      </dsp:txBody>
      <dsp:txXfrm>
        <a:off x="2139" y="2063196"/>
        <a:ext cx="2291992" cy="1375195"/>
      </dsp:txXfrm>
    </dsp:sp>
    <dsp:sp modelId="{47A9E744-D9B8-4186-A65F-634A8A9ADAB9}">
      <dsp:nvSpPr>
        <dsp:cNvPr id="0" name=""/>
        <dsp:cNvSpPr/>
      </dsp:nvSpPr>
      <dsp:spPr>
        <a:xfrm>
          <a:off x="5111483" y="2705073"/>
          <a:ext cx="49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5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6583" y="2748158"/>
        <a:ext cx="26357" cy="5271"/>
      </dsp:txXfrm>
    </dsp:sp>
    <dsp:sp modelId="{720390E6-1A47-4594-977E-FAEF195EE3CA}">
      <dsp:nvSpPr>
        <dsp:cNvPr id="0" name=""/>
        <dsp:cNvSpPr/>
      </dsp:nvSpPr>
      <dsp:spPr>
        <a:xfrm>
          <a:off x="2821290" y="2063196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Syntax Filter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assigns syntactic annotations</a:t>
          </a:r>
          <a:endParaRPr lang="en-US" sz="1900" kern="1200" dirty="0"/>
        </a:p>
      </dsp:txBody>
      <dsp:txXfrm>
        <a:off x="2821290" y="2063196"/>
        <a:ext cx="2291992" cy="1375195"/>
      </dsp:txXfrm>
    </dsp:sp>
    <dsp:sp modelId="{83A62522-30B8-4B15-87E4-8CA97F958380}">
      <dsp:nvSpPr>
        <dsp:cNvPr id="0" name=""/>
        <dsp:cNvSpPr/>
      </dsp:nvSpPr>
      <dsp:spPr>
        <a:xfrm>
          <a:off x="5640441" y="2063196"/>
          <a:ext cx="2291992" cy="1375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10" tIns="117889" rIns="112310" bIns="1178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Other Filters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index any additional annotations</a:t>
          </a:r>
          <a:endParaRPr lang="en-US" sz="1900" kern="1200" dirty="0"/>
        </a:p>
      </dsp:txBody>
      <dsp:txXfrm>
        <a:off x="5640441" y="2063196"/>
        <a:ext cx="2291992" cy="13751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39A78-86AA-482C-865E-53190977D08C}">
      <dsp:nvSpPr>
        <dsp:cNvPr id="0" name=""/>
        <dsp:cNvSpPr/>
      </dsp:nvSpPr>
      <dsp:spPr>
        <a:xfrm>
          <a:off x="272799" y="85891"/>
          <a:ext cx="1367122" cy="136712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E7CB8-B66B-4308-B874-C17027897FB7}">
      <dsp:nvSpPr>
        <dsp:cNvPr id="0" name=""/>
        <dsp:cNvSpPr/>
      </dsp:nvSpPr>
      <dsp:spPr>
        <a:xfrm>
          <a:off x="559895" y="372986"/>
          <a:ext cx="792931" cy="792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5CA7F-03C5-4708-85B4-320129AD4113}">
      <dsp:nvSpPr>
        <dsp:cNvPr id="0" name=""/>
        <dsp:cNvSpPr/>
      </dsp:nvSpPr>
      <dsp:spPr>
        <a:xfrm>
          <a:off x="1932877" y="85891"/>
          <a:ext cx="3222503" cy="136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Metaphor research, by enabling efficient searching of relations between whole semantic fields</a:t>
          </a:r>
          <a:endParaRPr lang="en-US" sz="2100" kern="1200" dirty="0"/>
        </a:p>
      </dsp:txBody>
      <dsp:txXfrm>
        <a:off x="1932877" y="85891"/>
        <a:ext cx="3222503" cy="1367122"/>
      </dsp:txXfrm>
    </dsp:sp>
    <dsp:sp modelId="{265C237E-E7D6-499D-80AD-DBD5082FDEA7}">
      <dsp:nvSpPr>
        <dsp:cNvPr id="0" name=""/>
        <dsp:cNvSpPr/>
      </dsp:nvSpPr>
      <dsp:spPr>
        <a:xfrm>
          <a:off x="5716877" y="85891"/>
          <a:ext cx="1367122" cy="136712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52E7-4F9D-41B9-97DE-D2E100E47598}">
      <dsp:nvSpPr>
        <dsp:cNvPr id="0" name=""/>
        <dsp:cNvSpPr/>
      </dsp:nvSpPr>
      <dsp:spPr>
        <a:xfrm>
          <a:off x="6003973" y="372986"/>
          <a:ext cx="792931" cy="792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34F9-637F-40CD-9851-D4EC2FB7AE25}">
      <dsp:nvSpPr>
        <dsp:cNvPr id="0" name=""/>
        <dsp:cNvSpPr/>
      </dsp:nvSpPr>
      <dsp:spPr>
        <a:xfrm>
          <a:off x="7376954" y="85891"/>
          <a:ext cx="3222503" cy="136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hlinkClick xmlns:r="http://schemas.openxmlformats.org/officeDocument/2006/relationships" r:id="rId5"/>
            </a:rPr>
            <a:t>Intertextual research</a:t>
          </a:r>
          <a:r>
            <a:rPr lang="en-GB" sz="2100" kern="1200" dirty="0"/>
            <a:t>, by finding lexically and even semantically similar expressions</a:t>
          </a:r>
          <a:endParaRPr lang="en-US" sz="2100" kern="1200" dirty="0"/>
        </a:p>
      </dsp:txBody>
      <dsp:txXfrm>
        <a:off x="7376954" y="85891"/>
        <a:ext cx="3222503" cy="1367122"/>
      </dsp:txXfrm>
    </dsp:sp>
    <dsp:sp modelId="{2E281CB2-6E5D-4A5E-A4C3-D8677F2AFC8B}">
      <dsp:nvSpPr>
        <dsp:cNvPr id="0" name=""/>
        <dsp:cNvSpPr/>
      </dsp:nvSpPr>
      <dsp:spPr>
        <a:xfrm>
          <a:off x="272799" y="2048224"/>
          <a:ext cx="1367122" cy="136712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E7862-78B1-4EA9-9E1D-5E0D730E67E3}">
      <dsp:nvSpPr>
        <dsp:cNvPr id="0" name=""/>
        <dsp:cNvSpPr/>
      </dsp:nvSpPr>
      <dsp:spPr>
        <a:xfrm>
          <a:off x="559895" y="2335319"/>
          <a:ext cx="792931" cy="79293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0B19-D1D5-4282-BCB6-94DB34C66B7A}">
      <dsp:nvSpPr>
        <dsp:cNvPr id="0" name=""/>
        <dsp:cNvSpPr/>
      </dsp:nvSpPr>
      <dsp:spPr>
        <a:xfrm>
          <a:off x="1932877" y="2048224"/>
          <a:ext cx="3222503" cy="136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hlinkClick xmlns:r="http://schemas.openxmlformats.org/officeDocument/2006/relationships" r:id="rId8"/>
            </a:rPr>
            <a:t>Translation research</a:t>
          </a:r>
          <a:r>
            <a:rPr lang="en-GB" sz="2100" kern="1200" dirty="0"/>
            <a:t>, by abstracting away from the specific lexicalization of concepts</a:t>
          </a:r>
          <a:endParaRPr lang="en-US" sz="2100" kern="1200" dirty="0"/>
        </a:p>
      </dsp:txBody>
      <dsp:txXfrm>
        <a:off x="1932877" y="2048224"/>
        <a:ext cx="3222503" cy="1367122"/>
      </dsp:txXfrm>
    </dsp:sp>
    <dsp:sp modelId="{02A73AFF-B9BD-4B24-9546-FDE8A5F92426}">
      <dsp:nvSpPr>
        <dsp:cNvPr id="0" name=""/>
        <dsp:cNvSpPr/>
      </dsp:nvSpPr>
      <dsp:spPr>
        <a:xfrm>
          <a:off x="5716877" y="2048224"/>
          <a:ext cx="1367122" cy="136712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70F90-57C5-42B1-855E-D3C6241716EB}">
      <dsp:nvSpPr>
        <dsp:cNvPr id="0" name=""/>
        <dsp:cNvSpPr/>
      </dsp:nvSpPr>
      <dsp:spPr>
        <a:xfrm>
          <a:off x="6003973" y="2335319"/>
          <a:ext cx="792931" cy="7929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22E5-E63F-410D-8014-10C029824393}">
      <dsp:nvSpPr>
        <dsp:cNvPr id="0" name=""/>
        <dsp:cNvSpPr/>
      </dsp:nvSpPr>
      <dsp:spPr>
        <a:xfrm>
          <a:off x="7376954" y="2048224"/>
          <a:ext cx="3222503" cy="136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Permits exploration of ancient literature even without expert linguistic knowledge</a:t>
          </a:r>
          <a:endParaRPr lang="en-US" sz="2100" kern="1200" dirty="0"/>
        </a:p>
      </dsp:txBody>
      <dsp:txXfrm>
        <a:off x="7376954" y="2048224"/>
        <a:ext cx="3222503" cy="136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52C8DE-E6DB-42D9-BE6D-D9F39E19B42A}" type="datetime1">
              <a:rPr lang="en-US" smtClean="0"/>
              <a:t>6/6/2020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8D9AD5-F248-4919-864A-CFD76CC02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23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nskritwordnet.unipv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latinwordnet.exeter.ac.uk/" TargetMode="External"/><Relationship Id="rId4" Type="http://schemas.openxmlformats.org/officeDocument/2006/relationships/hyperlink" Target="https://greekwordnet.chs.harvard.ed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hub.gke.mybinder.org/user/cylleneus-cylleneus-tpn3zhro/notebooks/notebooks/quick_search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365137-23F7-40ED-B9B3-94FE3D10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294" y="1178052"/>
            <a:ext cx="5777316" cy="4501896"/>
          </a:xfrm>
        </p:spPr>
        <p:txBody>
          <a:bodyPr anchor="ctr">
            <a:normAutofit/>
          </a:bodyPr>
          <a:lstStyle/>
          <a:p>
            <a:pPr algn="r"/>
            <a:r>
              <a:rPr lang="en-US" sz="9600" dirty="0" err="1">
                <a:solidFill>
                  <a:schemeClr val="bg1"/>
                </a:solidFill>
              </a:rPr>
              <a:t>Cylleneus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511" y="1178052"/>
            <a:ext cx="2912195" cy="4501896"/>
          </a:xfrm>
        </p:spPr>
        <p:txBody>
          <a:bodyPr anchor="ctr">
            <a:normAutofit/>
          </a:bodyPr>
          <a:lstStyle/>
          <a:p>
            <a:r>
              <a:rPr lang="en-GB">
                <a:latin typeface="+mn-lt"/>
              </a:rPr>
              <a:t>next-gen corpus search for ancient languages</a:t>
            </a:r>
            <a:endParaRPr lang="en-US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71116"/>
            <a:ext cx="0" cy="271576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Ancient Language </a:t>
            </a:r>
            <a:r>
              <a:rPr lang="en-US" sz="4000" dirty="0" err="1"/>
              <a:t>WordNets</a:t>
            </a:r>
            <a:endParaRPr 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8506619-DDF0-4C37-B66A-08A57B08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6025727" cy="506463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3200" b="1" dirty="0"/>
              <a:t>Sanskrit </a:t>
            </a:r>
            <a:r>
              <a:rPr lang="en-GB" sz="3200" dirty="0"/>
              <a:t>about 235,000 lemmas </a:t>
            </a:r>
            <a:r>
              <a:rPr lang="en-GB" sz="3200" i="1" dirty="0">
                <a:hlinkClick r:id="rId3"/>
              </a:rPr>
              <a:t>https</a:t>
            </a:r>
            <a:r>
              <a:rPr lang="en-GB" sz="3200" dirty="0">
                <a:hlinkClick r:id="rId3"/>
              </a:rPr>
              <a:t>://</a:t>
            </a:r>
            <a:r>
              <a:rPr lang="en-GB" sz="3200" i="1" dirty="0">
                <a:hlinkClick r:id="rId3"/>
              </a:rPr>
              <a:t>sanskritwordnet.unipv.it</a:t>
            </a:r>
            <a:endParaRPr lang="en-GB" sz="3200" i="1" dirty="0"/>
          </a:p>
          <a:p>
            <a:pPr marL="0" indent="0">
              <a:buNone/>
            </a:pPr>
            <a:endParaRPr lang="en-GB" sz="3200" i="1" dirty="0"/>
          </a:p>
          <a:p>
            <a:pPr marL="0" indent="0">
              <a:buNone/>
            </a:pPr>
            <a:endParaRPr lang="en-GB" sz="3200" i="1" dirty="0"/>
          </a:p>
          <a:p>
            <a:pPr marL="0" indent="0">
              <a:buNone/>
            </a:pPr>
            <a:r>
              <a:rPr lang="en-GB" sz="3200" b="1" dirty="0"/>
              <a:t>Greek</a:t>
            </a:r>
            <a:r>
              <a:rPr lang="en-GB" sz="3200" dirty="0"/>
              <a:t> about 112,000 lemmas </a:t>
            </a:r>
            <a:r>
              <a:rPr lang="en-GB" sz="3200" i="1" dirty="0">
                <a:hlinkClick r:id="rId4"/>
              </a:rPr>
              <a:t>https://greekwordnet.chs.harvard.edu</a:t>
            </a:r>
            <a:endParaRPr lang="en-GB" sz="3200" i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3200" b="1" dirty="0"/>
              <a:t>Latin</a:t>
            </a:r>
            <a:r>
              <a:rPr lang="en-GB" sz="3200" dirty="0"/>
              <a:t> about 70,000 lemmas</a:t>
            </a:r>
            <a:br>
              <a:rPr lang="en-GB" sz="3200" dirty="0"/>
            </a:br>
            <a:r>
              <a:rPr lang="en-GB" sz="3200" i="1" dirty="0">
                <a:hlinkClick r:id="rId5"/>
              </a:rPr>
              <a:t>https://latinwordnet.exeter.ac.uk</a:t>
            </a:r>
            <a:endParaRPr lang="en-GB" sz="3200" i="1" dirty="0"/>
          </a:p>
        </p:txBody>
      </p:sp>
      <p:pic>
        <p:nvPicPr>
          <p:cNvPr id="4" name="Picture 3" descr="A picture containing honeycomb, soccer&#10;&#10;Description automatically generated">
            <a:extLst>
              <a:ext uri="{FF2B5EF4-FFF2-40B4-BE49-F238E27FC236}">
                <a16:creationId xmlns:a16="http://schemas.microsoft.com/office/drawing/2014/main" id="{6B916F4A-6A95-493A-9D10-70AF894D7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6" y="1254643"/>
            <a:ext cx="1028952" cy="10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Ancient Language </a:t>
            </a:r>
            <a:r>
              <a:rPr lang="en-US" sz="4000" dirty="0" err="1"/>
              <a:t>WordNets</a:t>
            </a:r>
            <a:endParaRPr 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8506619-DDF0-4C37-B66A-08A57B08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Discrimination between literal, metonymic, and metaphor sense of words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Etymological information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Metaphorical and metonymic mappings that capture supra-lexical relations between concepts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Diachronic and generic tagging, at the level of sense attribution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RESTful API for programmatic access</a:t>
            </a:r>
          </a:p>
        </p:txBody>
      </p:sp>
      <p:pic>
        <p:nvPicPr>
          <p:cNvPr id="4" name="Picture 3" descr="A picture containing honeycomb, soccer&#10;&#10;Description automatically generated">
            <a:extLst>
              <a:ext uri="{FF2B5EF4-FFF2-40B4-BE49-F238E27FC236}">
                <a16:creationId xmlns:a16="http://schemas.microsoft.com/office/drawing/2014/main" id="{6B916F4A-6A95-493A-9D10-70AF894D7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6" y="1254643"/>
            <a:ext cx="1028952" cy="10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9824570-8583-4CCE-BB00-B6C59F9EF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07" y="499533"/>
            <a:ext cx="1955692" cy="205489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Ancient Greek and Latin </a:t>
            </a:r>
            <a:r>
              <a:rPr lang="en-US" sz="4800" i="1" dirty="0" err="1">
                <a:solidFill>
                  <a:schemeClr val="bg1"/>
                </a:solidFill>
              </a:rPr>
              <a:t>Sembank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06619-DDF0-4C37-B66A-08A57B08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74362"/>
            <a:ext cx="10582175" cy="440259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GB" sz="2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" indent="0">
              <a:buNone/>
            </a:pPr>
            <a:r>
              <a:rPr lang="en-GB" sz="2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Cat. </a:t>
            </a:r>
            <a:r>
              <a:rPr lang="en-GB" sz="2800" b="1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Agr</a:t>
            </a:r>
            <a:r>
              <a:rPr lang="en-GB" sz="2800" b="1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. </a:t>
            </a:r>
            <a:r>
              <a:rPr lang="en-GB" sz="2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pr.1</a:t>
            </a:r>
          </a:p>
          <a:p>
            <a:pPr marL="45720" indent="0">
              <a:buNone/>
            </a:pPr>
            <a:r>
              <a:rPr lang="en-GB" sz="2800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est</a:t>
            </a:r>
            <a:r>
              <a:rPr lang="en-GB" sz="2800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</a:t>
            </a:r>
            <a:r>
              <a:rPr lang="en-GB" sz="2800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interdum</a:t>
            </a:r>
            <a:r>
              <a:rPr lang="en-GB" sz="2800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</a:t>
            </a:r>
            <a:r>
              <a:rPr lang="en-GB" sz="2800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praestare</a:t>
            </a:r>
            <a:r>
              <a:rPr lang="en-GB" sz="2800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</a:t>
            </a:r>
            <a:r>
              <a:rPr lang="en-GB" sz="2800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mercaturis</a:t>
            </a:r>
            <a:r>
              <a:rPr lang="en-GB" sz="2800" i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rem	</a:t>
            </a:r>
            <a:r>
              <a:rPr lang="en-GB" sz="2800" i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quaerere</a:t>
            </a:r>
            <a:endParaRPr lang="en-GB" sz="2800" i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" indent="0">
              <a:buNone/>
            </a:pP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</a:t>
            </a:r>
          </a:p>
          <a:p>
            <a:pPr marL="45720" indent="0">
              <a:buNone/>
            </a:pP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</a:t>
            </a:r>
          </a:p>
          <a:p>
            <a:pPr marL="45720" indent="0">
              <a:buNone/>
            </a:pP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(v#01246259)</a:t>
            </a:r>
            <a:b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‘value more highly’					</a:t>
            </a:r>
          </a:p>
          <a:p>
            <a:pPr marL="45720" indent="0">
              <a:buNone/>
            </a:pP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						(v#01513874)</a:t>
            </a:r>
            <a:b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								‘come into possession of’</a:t>
            </a:r>
            <a:b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	(r#00020741) 'on certain occasions’ 		 (n#09639711) 'the most common medium of exchange’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(v#01775163) 'have an existence, be extant’          (n#00707408) 'the commercial of goods and services'</a:t>
            </a:r>
            <a:endParaRPr lang="en-GB" sz="2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ECBDB0-8B21-400C-9B22-E4E58902DFCE}"/>
              </a:ext>
            </a:extLst>
          </p:cNvPr>
          <p:cNvCxnSpPr>
            <a:cxnSpLocks/>
          </p:cNvCxnSpPr>
          <p:nvPr/>
        </p:nvCxnSpPr>
        <p:spPr>
          <a:xfrm>
            <a:off x="960894" y="3293869"/>
            <a:ext cx="0" cy="20493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667657-EBE5-4CCE-8726-1B62961EA3B8}"/>
              </a:ext>
            </a:extLst>
          </p:cNvPr>
          <p:cNvCxnSpPr>
            <a:cxnSpLocks/>
          </p:cNvCxnSpPr>
          <p:nvPr/>
        </p:nvCxnSpPr>
        <p:spPr>
          <a:xfrm>
            <a:off x="2244261" y="3293869"/>
            <a:ext cx="0" cy="16643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B5A2DD-AA0B-495C-A257-075883725551}"/>
              </a:ext>
            </a:extLst>
          </p:cNvPr>
          <p:cNvCxnSpPr>
            <a:cxnSpLocks/>
          </p:cNvCxnSpPr>
          <p:nvPr/>
        </p:nvCxnSpPr>
        <p:spPr>
          <a:xfrm>
            <a:off x="4141240" y="3293869"/>
            <a:ext cx="0" cy="7860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09AC06-48E4-4C7A-896A-3498D6D18FC8}"/>
              </a:ext>
            </a:extLst>
          </p:cNvPr>
          <p:cNvCxnSpPr>
            <a:cxnSpLocks/>
          </p:cNvCxnSpPr>
          <p:nvPr/>
        </p:nvCxnSpPr>
        <p:spPr>
          <a:xfrm>
            <a:off x="6082335" y="3293869"/>
            <a:ext cx="0" cy="20493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86645-D46F-4DF9-94BF-06A824DFA808}"/>
              </a:ext>
            </a:extLst>
          </p:cNvPr>
          <p:cNvCxnSpPr>
            <a:cxnSpLocks/>
          </p:cNvCxnSpPr>
          <p:nvPr/>
        </p:nvCxnSpPr>
        <p:spPr>
          <a:xfrm>
            <a:off x="8368335" y="3293869"/>
            <a:ext cx="0" cy="16643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60C3E2-0B4C-4941-A0B7-BD0888BC31DF}"/>
              </a:ext>
            </a:extLst>
          </p:cNvPr>
          <p:cNvCxnSpPr>
            <a:cxnSpLocks/>
          </p:cNvCxnSpPr>
          <p:nvPr/>
        </p:nvCxnSpPr>
        <p:spPr>
          <a:xfrm>
            <a:off x="9555451" y="3293869"/>
            <a:ext cx="0" cy="13635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Permissible query types and specification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E8BB1FF-57AD-4196-BE95-A355D6CFD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112053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/>
              <a:t>The indexing pipeline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D9005FE-A99A-4580-AE76-E787D6463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199354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622DD2B-F7E7-4EDE-9DA0-19363BDE99CB}"/>
              </a:ext>
            </a:extLst>
          </p:cNvPr>
          <p:cNvGrpSpPr/>
          <p:nvPr/>
        </p:nvGrpSpPr>
        <p:grpSpPr>
          <a:xfrm>
            <a:off x="9138007" y="4435030"/>
            <a:ext cx="2291992" cy="1375195"/>
            <a:chOff x="5640441" y="2063196"/>
            <a:chExt cx="2291992" cy="13751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BC9CD5-0360-4AFC-AD2F-83DAF79E7E70}"/>
                </a:ext>
              </a:extLst>
            </p:cNvPr>
            <p:cNvSpPr/>
            <p:nvPr/>
          </p:nvSpPr>
          <p:spPr>
            <a:xfrm>
              <a:off x="5640441" y="2063196"/>
              <a:ext cx="2291992" cy="137519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2FEDD2-6C11-4390-83B8-074C8061EFBB}"/>
                </a:ext>
              </a:extLst>
            </p:cNvPr>
            <p:cNvSpPr txBox="1"/>
            <p:nvPr/>
          </p:nvSpPr>
          <p:spPr>
            <a:xfrm>
              <a:off x="5640441" y="2063196"/>
              <a:ext cx="2291992" cy="13751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310" tIns="117889" rIns="112310" bIns="117889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300" kern="1200" dirty="0"/>
                <a:t>‘fetch’ function</a:t>
              </a:r>
              <a:br>
                <a:rPr lang="en-GB" sz="2300" dirty="0"/>
              </a:br>
              <a:r>
                <a:rPr lang="en-GB" sz="2300" dirty="0"/>
                <a:t>to read source files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9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Works with any structured or plaintext corpus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288349" y="639764"/>
            <a:ext cx="6142032" cy="5492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Ready-made indexing infrastructure is provided for many corpus formats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Perseus Digital Library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(in JSON or TEI XML format)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LASLA</a:t>
            </a:r>
            <a:endParaRPr lang="en-US" altLang="en-US" sz="2200" b="1" dirty="0"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PROIEL</a:t>
            </a:r>
            <a:endParaRPr lang="en-US" altLang="en-US" sz="2200" b="1" dirty="0"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AGLDT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altLang="en-US" sz="2200" b="1" dirty="0">
                <a:latin typeface="-apple-system"/>
              </a:rPr>
              <a:t>CAMENA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altLang="en-US" sz="2200" b="1" dirty="0" err="1">
                <a:latin typeface="-apple-system"/>
              </a:rPr>
              <a:t>DigilibLT</a:t>
            </a:r>
            <a:endParaRPr lang="en-US" altLang="en-US" sz="2200" b="1" dirty="0">
              <a:latin typeface="-apple-system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-US" altLang="en-US" sz="2200" b="1" dirty="0">
                <a:latin typeface="-apple-system"/>
              </a:rPr>
              <a:t>Digital Corpus of Sanskrit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2200" b="1" dirty="0">
                <a:latin typeface="-apple-system"/>
              </a:rPr>
              <a:t>ATLAS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altLang="en-US" sz="2200" b="1" dirty="0" err="1">
                <a:latin typeface="-apple-system"/>
              </a:rPr>
              <a:t>Diorisis</a:t>
            </a:r>
            <a:endParaRPr lang="en-US" altLang="en-US" sz="2200" b="1" dirty="0">
              <a:latin typeface="-apple-system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2200" b="1" dirty="0">
                <a:latin typeface="-apple-system"/>
              </a:rPr>
              <a:t>The Latin Library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-apple-system"/>
              </a:rPr>
              <a:t>Perseids Project </a:t>
            </a:r>
            <a:r>
              <a:rPr lang="en-US" altLang="en-US" sz="2200" b="1" dirty="0">
                <a:latin typeface="-apple-system"/>
              </a:rPr>
              <a:t>translation alignments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Searches can be performed over ‘collections’ which may include documents from different corpora</a:t>
            </a:r>
          </a:p>
        </p:txBody>
      </p:sp>
    </p:spTree>
    <p:extLst>
      <p:ext uri="{BB962C8B-B14F-4D97-AF65-F5344CB8AC3E}">
        <p14:creationId xmlns:p14="http://schemas.microsoft.com/office/powerpoint/2010/main" val="153213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Some research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C7C38-3292-4EA2-9E90-B986DD0DD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572160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5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3467" y="2375370"/>
            <a:ext cx="10905066" cy="2107259"/>
            <a:chOff x="667512" y="4836744"/>
            <a:chExt cx="5258070" cy="1016052"/>
          </a:xfrm>
        </p:grpSpPr>
        <p:sp>
          <p:nvSpPr>
            <p:cNvPr id="6" name="Rectangle 5"/>
            <p:cNvSpPr/>
            <p:nvPr/>
          </p:nvSpPr>
          <p:spPr>
            <a:xfrm>
              <a:off x="739471" y="4937760"/>
              <a:ext cx="5041127" cy="803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 descr="A close up of a sign&#10;&#10;Description automatically generated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12" y="4836744"/>
              <a:ext cx="5258070" cy="101605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A33D4-1859-470E-B18E-325D7B8E2D06}"/>
              </a:ext>
            </a:extLst>
          </p:cNvPr>
          <p:cNvSpPr txBox="1"/>
          <p:nvPr/>
        </p:nvSpPr>
        <p:spPr>
          <a:xfrm>
            <a:off x="833841" y="4692133"/>
            <a:ext cx="1041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https://mybinder.org/v2/gh/cylleneus/cylleneus/master?filepath=notebooks/quick_search.ipynb</a:t>
            </a:r>
          </a:p>
        </p:txBody>
      </p:sp>
    </p:spTree>
    <p:extLst>
      <p:ext uri="{BB962C8B-B14F-4D97-AF65-F5344CB8AC3E}">
        <p14:creationId xmlns:p14="http://schemas.microsoft.com/office/powerpoint/2010/main" val="18914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 dirty="0"/>
              <a:t>Next-gen search engine for ancient languages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4A92D0E-61E5-4658-8199-362419B82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82693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6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texts can be searched by the </a:t>
            </a:r>
            <a:r>
              <a:rPr lang="en-GB" sz="5400" b="1" dirty="0">
                <a:solidFill>
                  <a:schemeClr val="bg1"/>
                </a:solidFill>
              </a:rPr>
              <a:t>meanings</a:t>
            </a:r>
            <a:r>
              <a:rPr lang="en-GB" sz="5400" dirty="0">
                <a:solidFill>
                  <a:schemeClr val="bg1"/>
                </a:solidFill>
              </a:rPr>
              <a:t> of words </a:t>
            </a:r>
            <a:r>
              <a:rPr lang="en-GB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well as by the kinds of </a:t>
            </a:r>
            <a:r>
              <a:rPr lang="en-GB" sz="5400" dirty="0">
                <a:solidFill>
                  <a:schemeClr val="bg1"/>
                </a:solidFill>
              </a:rPr>
              <a:t>grammatical constructions</a:t>
            </a:r>
            <a:r>
              <a:rPr lang="en-GB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they occur in</a:t>
            </a:r>
          </a:p>
        </p:txBody>
      </p:sp>
    </p:spTree>
    <p:extLst>
      <p:ext uri="{BB962C8B-B14F-4D97-AF65-F5344CB8AC3E}">
        <p14:creationId xmlns:p14="http://schemas.microsoft.com/office/powerpoint/2010/main" val="5316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124104-ADAF-4FE7-A28C-CC34BC98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61139"/>
              </p:ext>
            </p:extLst>
          </p:nvPr>
        </p:nvGraphicFramePr>
        <p:xfrm>
          <a:off x="676275" y="853440"/>
          <a:ext cx="10753725" cy="511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‘First-gen’ search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collections of Latin and Greek texts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word-form searches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wildcard 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lemma 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special cases: e.g.,</a:t>
            </a:r>
          </a:p>
          <a:p>
            <a:pPr marL="0" lvl="2" indent="0">
              <a:buNone/>
            </a:pPr>
            <a:r>
              <a:rPr lang="en-US" i="1" dirty="0"/>
              <a:t>	Tesserae Project</a:t>
            </a:r>
            <a:r>
              <a:rPr lang="en-US" dirty="0"/>
              <a:t>, </a:t>
            </a:r>
            <a:r>
              <a:rPr lang="en-US" i="0" dirty="0"/>
              <a:t>intertextual searches between texts 	and even across languages</a:t>
            </a:r>
            <a:endParaRPr lang="en-GB" i="0" dirty="0"/>
          </a:p>
          <a:p>
            <a:pPr marL="0" lvl="2" indent="0">
              <a:buNone/>
            </a:pPr>
            <a:r>
              <a:rPr lang="en-US" i="1" dirty="0"/>
              <a:t>	</a:t>
            </a:r>
            <a:r>
              <a:rPr lang="en-US" i="1" dirty="0" err="1"/>
              <a:t>Pede</a:t>
            </a:r>
            <a:r>
              <a:rPr lang="en-US" i="1" dirty="0"/>
              <a:t> </a:t>
            </a:r>
            <a:r>
              <a:rPr lang="en-US" i="1" dirty="0" err="1"/>
              <a:t>Certo</a:t>
            </a:r>
            <a:r>
              <a:rPr lang="en-US" i="1" dirty="0"/>
              <a:t>, </a:t>
            </a:r>
            <a:r>
              <a:rPr lang="en-US" i="0" dirty="0"/>
              <a:t>metrical pattern searches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syntactic properties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AA6F-0150-47E0-9514-4787CA3D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44" y="5455920"/>
            <a:ext cx="5255336" cy="944881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i="1" dirty="0"/>
              <a:t>Ancient Greek and Latin</a:t>
            </a:r>
          </a:p>
          <a:p>
            <a:r>
              <a:rPr lang="en-GB" sz="3200" b="1" i="1" dirty="0"/>
              <a:t>Dependency Treebank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D7047-2A69-4F32-A2D7-864E81A96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1" r="1250" b="6793"/>
          <a:stretch/>
        </p:blipFill>
        <p:spPr>
          <a:xfrm>
            <a:off x="363144" y="252667"/>
            <a:ext cx="10823016" cy="500016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8497753-02B9-43DA-95C6-2C10A4558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70316"/>
              </p:ext>
            </p:extLst>
          </p:nvPr>
        </p:nvGraphicFramePr>
        <p:xfrm>
          <a:off x="5518543" y="3712434"/>
          <a:ext cx="6310313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4" imgW="6310800" imgH="2476080" progId="Photoshop.Image.12">
                  <p:embed/>
                </p:oleObj>
              </mc:Choice>
              <mc:Fallback>
                <p:oleObj name="Image" r:id="rId4" imgW="6310800" imgH="2476080" progId="Photoshop.Image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8497753-02B9-43DA-95C6-2C10A4558D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8543" y="3712434"/>
                        <a:ext cx="6310313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A4272-B0B6-40C0-81A2-379EC400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 problem of metaphor research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F3F868-1058-4B19-B7D8-1CF998B0F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7920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WordNet data structures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5539CD7-F640-4159-8BE7-74B1A6FE9F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04413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525B7-722D-4D48-8F28-34F4F82F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Semantic network of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F7915928-1440-4B42-A6A8-E4CBA2292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2488"/>
            <a:ext cx="6278529" cy="55032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FBE1E6-1762-460D-AF44-6FA00A3C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FF"/>
                </a:solidFill>
              </a:rPr>
              <a:t>Latin </a:t>
            </a:r>
            <a:r>
              <a:rPr lang="en-US" sz="3600" b="1" i="1" dirty="0" err="1">
                <a:solidFill>
                  <a:srgbClr val="FFFFFF"/>
                </a:solidFill>
              </a:rPr>
              <a:t>erro</a:t>
            </a:r>
            <a:endParaRPr lang="en-US" sz="36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Myriad Pro Light"/>
        <a:ea typeface=""/>
        <a:cs typeface=""/>
      </a:majorFont>
      <a:minorFont>
        <a:latin typeface="Myriad Pro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903</Words>
  <Application>Microsoft Office PowerPoint</Application>
  <PresentationFormat>Widescreen</PresentationFormat>
  <Paragraphs>122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Myriad Pro</vt:lpstr>
      <vt:lpstr>Myriad Pro Light</vt:lpstr>
      <vt:lpstr>Wingdings</vt:lpstr>
      <vt:lpstr>Metropolitan</vt:lpstr>
      <vt:lpstr>Image</vt:lpstr>
      <vt:lpstr>Cylleneus</vt:lpstr>
      <vt:lpstr>Next-gen search engine for ancient languages</vt:lpstr>
      <vt:lpstr>texts can be searched by the meanings of words as well as by the kinds of grammatical constructions they occur in</vt:lpstr>
      <vt:lpstr>PowerPoint Presentation</vt:lpstr>
      <vt:lpstr>‘First-gen’ search tools</vt:lpstr>
      <vt:lpstr>PowerPoint Presentation</vt:lpstr>
      <vt:lpstr>A problem of metaphor research</vt:lpstr>
      <vt:lpstr>WordNet data structures</vt:lpstr>
      <vt:lpstr>Semantic network of</vt:lpstr>
      <vt:lpstr>Ancient Language WordNets</vt:lpstr>
      <vt:lpstr>Ancient Language WordNets</vt:lpstr>
      <vt:lpstr>Ancient Greek and Latin Sembank</vt:lpstr>
      <vt:lpstr>Permissible query types and specification</vt:lpstr>
      <vt:lpstr>The indexing pipeline</vt:lpstr>
      <vt:lpstr>Works with any structured or plaintext corpus</vt:lpstr>
      <vt:lpstr>Some research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Cylleneus</dc:title>
  <dc:creator>Short, William Michael</dc:creator>
  <cp:lastModifiedBy>Short, William Michael</cp:lastModifiedBy>
  <cp:revision>14</cp:revision>
  <dcterms:created xsi:type="dcterms:W3CDTF">2020-06-05T12:18:03Z</dcterms:created>
  <dcterms:modified xsi:type="dcterms:W3CDTF">2020-06-06T07:59:35Z</dcterms:modified>
</cp:coreProperties>
</file>