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EBBC-76C8-4175-856E-9CD6DDD70504}" v="24" dt="2024-06-08T15:55:2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tis Konstas" userId="80fb3a933d8d92c8" providerId="LiveId" clId="{0E19EBBC-76C8-4175-856E-9CD6DDD70504}"/>
    <pc:docChg chg="undo custSel addSld delSld modSld">
      <pc:chgData name="Meletis Konstas" userId="80fb3a933d8d92c8" providerId="LiveId" clId="{0E19EBBC-76C8-4175-856E-9CD6DDD70504}" dt="2024-06-08T15:55:30.825" v="3102" actId="20577"/>
      <pc:docMkLst>
        <pc:docMk/>
      </pc:docMkLst>
      <pc:sldChg chg="modSp mod">
        <pc:chgData name="Meletis Konstas" userId="80fb3a933d8d92c8" providerId="LiveId" clId="{0E19EBBC-76C8-4175-856E-9CD6DDD70504}" dt="2024-06-08T14:16:42.357" v="2177" actId="403"/>
        <pc:sldMkLst>
          <pc:docMk/>
          <pc:sldMk cId="1061599388" sldId="258"/>
        </pc:sldMkLst>
        <pc:spChg chg="mod">
          <ac:chgData name="Meletis Konstas" userId="80fb3a933d8d92c8" providerId="LiveId" clId="{0E19EBBC-76C8-4175-856E-9CD6DDD70504}" dt="2024-06-07T15:41:11.315" v="1" actId="313"/>
          <ac:spMkLst>
            <pc:docMk/>
            <pc:sldMk cId="1061599388" sldId="258"/>
            <ac:spMk id="2" creationId="{F91AA39B-AE60-BFC4-5D24-B9EEA5DD2913}"/>
          </ac:spMkLst>
        </pc:spChg>
        <pc:spChg chg="mod">
          <ac:chgData name="Meletis Konstas" userId="80fb3a933d8d92c8" providerId="LiveId" clId="{0E19EBBC-76C8-4175-856E-9CD6DDD70504}" dt="2024-06-08T14:16:42.357" v="2177" actId="403"/>
          <ac:spMkLst>
            <pc:docMk/>
            <pc:sldMk cId="1061599388" sldId="258"/>
            <ac:spMk id="3" creationId="{4F9B49A0-B63F-FC41-4594-F53CEB8A6AED}"/>
          </ac:spMkLst>
        </pc:spChg>
      </pc:sldChg>
      <pc:sldChg chg="modSp mod">
        <pc:chgData name="Meletis Konstas" userId="80fb3a933d8d92c8" providerId="LiveId" clId="{0E19EBBC-76C8-4175-856E-9CD6DDD70504}" dt="2024-06-08T14:17:01.068" v="2178" actId="403"/>
        <pc:sldMkLst>
          <pc:docMk/>
          <pc:sldMk cId="1642808449" sldId="260"/>
        </pc:sldMkLst>
        <pc:spChg chg="mod">
          <ac:chgData name="Meletis Konstas" userId="80fb3a933d8d92c8" providerId="LiveId" clId="{0E19EBBC-76C8-4175-856E-9CD6DDD70504}" dt="2024-06-08T14:17:01.068" v="2178" actId="403"/>
          <ac:spMkLst>
            <pc:docMk/>
            <pc:sldMk cId="1642808449" sldId="260"/>
            <ac:spMk id="3" creationId="{C7586BCB-8D51-B197-1A71-AA5B8A71D06B}"/>
          </ac:spMkLst>
        </pc:spChg>
      </pc:sldChg>
      <pc:sldChg chg="modSp mod">
        <pc:chgData name="Meletis Konstas" userId="80fb3a933d8d92c8" providerId="LiveId" clId="{0E19EBBC-76C8-4175-856E-9CD6DDD70504}" dt="2024-06-08T14:17:07.991" v="2179" actId="403"/>
        <pc:sldMkLst>
          <pc:docMk/>
          <pc:sldMk cId="2219773199" sldId="261"/>
        </pc:sldMkLst>
        <pc:spChg chg="mod">
          <ac:chgData name="Meletis Konstas" userId="80fb3a933d8d92c8" providerId="LiveId" clId="{0E19EBBC-76C8-4175-856E-9CD6DDD70504}" dt="2024-06-08T14:17:07.991" v="2179" actId="403"/>
          <ac:spMkLst>
            <pc:docMk/>
            <pc:sldMk cId="2219773199" sldId="261"/>
            <ac:spMk id="3" creationId="{59517ED6-F64C-9803-7FDE-14E1C9CB7728}"/>
          </ac:spMkLst>
        </pc:spChg>
      </pc:sldChg>
      <pc:sldChg chg="modSp mod">
        <pc:chgData name="Meletis Konstas" userId="80fb3a933d8d92c8" providerId="LiveId" clId="{0E19EBBC-76C8-4175-856E-9CD6DDD70504}" dt="2024-06-08T14:17:22.239" v="2183" actId="403"/>
        <pc:sldMkLst>
          <pc:docMk/>
          <pc:sldMk cId="2025534729" sldId="262"/>
        </pc:sldMkLst>
        <pc:spChg chg="mod">
          <ac:chgData name="Meletis Konstas" userId="80fb3a933d8d92c8" providerId="LiveId" clId="{0E19EBBC-76C8-4175-856E-9CD6DDD70504}" dt="2024-06-08T14:17:22.239" v="2183" actId="403"/>
          <ac:spMkLst>
            <pc:docMk/>
            <pc:sldMk cId="2025534729" sldId="262"/>
            <ac:spMk id="3" creationId="{27CC5DBA-328B-3896-AA32-3945DBEAE022}"/>
          </ac:spMkLst>
        </pc:spChg>
      </pc:sldChg>
      <pc:sldChg chg="modSp mod">
        <pc:chgData name="Meletis Konstas" userId="80fb3a933d8d92c8" providerId="LiveId" clId="{0E19EBBC-76C8-4175-856E-9CD6DDD70504}" dt="2024-06-08T14:17:34.018" v="2186" actId="403"/>
        <pc:sldMkLst>
          <pc:docMk/>
          <pc:sldMk cId="3760529039" sldId="263"/>
        </pc:sldMkLst>
        <pc:spChg chg="mod">
          <ac:chgData name="Meletis Konstas" userId="80fb3a933d8d92c8" providerId="LiveId" clId="{0E19EBBC-76C8-4175-856E-9CD6DDD70504}" dt="2024-06-08T13:15:41.277" v="17" actId="20577"/>
          <ac:spMkLst>
            <pc:docMk/>
            <pc:sldMk cId="3760529039" sldId="263"/>
            <ac:spMk id="2" creationId="{90EACACE-1E69-4164-EA05-B746CBC3255F}"/>
          </ac:spMkLst>
        </pc:spChg>
        <pc:spChg chg="mod">
          <ac:chgData name="Meletis Konstas" userId="80fb3a933d8d92c8" providerId="LiveId" clId="{0E19EBBC-76C8-4175-856E-9CD6DDD70504}" dt="2024-06-08T14:17:34.018" v="2186" actId="403"/>
          <ac:spMkLst>
            <pc:docMk/>
            <pc:sldMk cId="3760529039" sldId="263"/>
            <ac:spMk id="3" creationId="{405D51DA-C1A9-B86A-6760-AFD67E5EE5A2}"/>
          </ac:spMkLst>
        </pc:spChg>
      </pc:sldChg>
      <pc:sldChg chg="modSp new mod">
        <pc:chgData name="Meletis Konstas" userId="80fb3a933d8d92c8" providerId="LiveId" clId="{0E19EBBC-76C8-4175-856E-9CD6DDD70504}" dt="2024-06-08T14:16:37.555" v="2176" actId="403"/>
        <pc:sldMkLst>
          <pc:docMk/>
          <pc:sldMk cId="1090695846" sldId="264"/>
        </pc:sldMkLst>
        <pc:spChg chg="mod">
          <ac:chgData name="Meletis Konstas" userId="80fb3a933d8d92c8" providerId="LiveId" clId="{0E19EBBC-76C8-4175-856E-9CD6DDD70504}" dt="2024-06-08T13:28:07.469" v="606" actId="20577"/>
          <ac:spMkLst>
            <pc:docMk/>
            <pc:sldMk cId="1090695846" sldId="264"/>
            <ac:spMk id="2" creationId="{05FE403F-19CB-0292-B352-2CA00CD9FB33}"/>
          </ac:spMkLst>
        </pc:spChg>
        <pc:spChg chg="mod">
          <ac:chgData name="Meletis Konstas" userId="80fb3a933d8d92c8" providerId="LiveId" clId="{0E19EBBC-76C8-4175-856E-9CD6DDD70504}" dt="2024-06-08T14:16:37.555" v="2176" actId="403"/>
          <ac:spMkLst>
            <pc:docMk/>
            <pc:sldMk cId="1090695846" sldId="264"/>
            <ac:spMk id="3" creationId="{B028695B-101B-18FD-E799-1DF4DD9FE2BE}"/>
          </ac:spMkLst>
        </pc:spChg>
      </pc:sldChg>
      <pc:sldChg chg="addSp delSp modSp new mod">
        <pc:chgData name="Meletis Konstas" userId="80fb3a933d8d92c8" providerId="LiveId" clId="{0E19EBBC-76C8-4175-856E-9CD6DDD70504}" dt="2024-06-08T14:17:43.986" v="2187" actId="403"/>
        <pc:sldMkLst>
          <pc:docMk/>
          <pc:sldMk cId="1969649278" sldId="265"/>
        </pc:sldMkLst>
        <pc:spChg chg="mod">
          <ac:chgData name="Meletis Konstas" userId="80fb3a933d8d92c8" providerId="LiveId" clId="{0E19EBBC-76C8-4175-856E-9CD6DDD70504}" dt="2024-06-08T13:33:17.070" v="783" actId="20577"/>
          <ac:spMkLst>
            <pc:docMk/>
            <pc:sldMk cId="1969649278" sldId="265"/>
            <ac:spMk id="2" creationId="{7C7DF19A-2285-2EF1-0C39-49740B336D15}"/>
          </ac:spMkLst>
        </pc:spChg>
        <pc:spChg chg="mod">
          <ac:chgData name="Meletis Konstas" userId="80fb3a933d8d92c8" providerId="LiveId" clId="{0E19EBBC-76C8-4175-856E-9CD6DDD70504}" dt="2024-06-08T14:17:43.986" v="2187" actId="403"/>
          <ac:spMkLst>
            <pc:docMk/>
            <pc:sldMk cId="1969649278" sldId="265"/>
            <ac:spMk id="3" creationId="{736AD393-926C-9A5C-0F09-4649AEFA47F7}"/>
          </ac:spMkLst>
        </pc:spChg>
        <pc:spChg chg="add del">
          <ac:chgData name="Meletis Konstas" userId="80fb3a933d8d92c8" providerId="LiveId" clId="{0E19EBBC-76C8-4175-856E-9CD6DDD70504}" dt="2024-06-08T13:33:11.584" v="770" actId="22"/>
          <ac:spMkLst>
            <pc:docMk/>
            <pc:sldMk cId="1969649278" sldId="265"/>
            <ac:spMk id="5" creationId="{A4B70821-8DD6-3D78-FC39-4E287EC779DB}"/>
          </ac:spMkLst>
        </pc:spChg>
      </pc:sldChg>
      <pc:sldChg chg="modSp new mod">
        <pc:chgData name="Meletis Konstas" userId="80fb3a933d8d92c8" providerId="LiveId" clId="{0E19EBBC-76C8-4175-856E-9CD6DDD70504}" dt="2024-06-08T14:17:48.446" v="2188" actId="403"/>
        <pc:sldMkLst>
          <pc:docMk/>
          <pc:sldMk cId="2917973527" sldId="266"/>
        </pc:sldMkLst>
        <pc:spChg chg="mod">
          <ac:chgData name="Meletis Konstas" userId="80fb3a933d8d92c8" providerId="LiveId" clId="{0E19EBBC-76C8-4175-856E-9CD6DDD70504}" dt="2024-06-08T13:45:13.834" v="1258" actId="313"/>
          <ac:spMkLst>
            <pc:docMk/>
            <pc:sldMk cId="2917973527" sldId="266"/>
            <ac:spMk id="2" creationId="{E09577D7-8F3C-85C0-93F6-993D92447433}"/>
          </ac:spMkLst>
        </pc:spChg>
        <pc:spChg chg="mod">
          <ac:chgData name="Meletis Konstas" userId="80fb3a933d8d92c8" providerId="LiveId" clId="{0E19EBBC-76C8-4175-856E-9CD6DDD70504}" dt="2024-06-08T14:17:48.446" v="2188" actId="403"/>
          <ac:spMkLst>
            <pc:docMk/>
            <pc:sldMk cId="2917973527" sldId="266"/>
            <ac:spMk id="3" creationId="{A38EE82B-2C3D-FD30-9313-181B00C810C0}"/>
          </ac:spMkLst>
        </pc:spChg>
      </pc:sldChg>
      <pc:sldChg chg="modSp new mod">
        <pc:chgData name="Meletis Konstas" userId="80fb3a933d8d92c8" providerId="LiveId" clId="{0E19EBBC-76C8-4175-856E-9CD6DDD70504}" dt="2024-06-08T14:17:13.132" v="2180" actId="403"/>
        <pc:sldMkLst>
          <pc:docMk/>
          <pc:sldMk cId="3106502201" sldId="267"/>
        </pc:sldMkLst>
        <pc:spChg chg="mod">
          <ac:chgData name="Meletis Konstas" userId="80fb3a933d8d92c8" providerId="LiveId" clId="{0E19EBBC-76C8-4175-856E-9CD6DDD70504}" dt="2024-06-08T13:50:06.064" v="1380" actId="20577"/>
          <ac:spMkLst>
            <pc:docMk/>
            <pc:sldMk cId="3106502201" sldId="267"/>
            <ac:spMk id="2" creationId="{F30FC04A-4C0F-730E-D63D-A99FE0829168}"/>
          </ac:spMkLst>
        </pc:spChg>
        <pc:spChg chg="mod">
          <ac:chgData name="Meletis Konstas" userId="80fb3a933d8d92c8" providerId="LiveId" clId="{0E19EBBC-76C8-4175-856E-9CD6DDD70504}" dt="2024-06-08T14:17:13.132" v="2180" actId="403"/>
          <ac:spMkLst>
            <pc:docMk/>
            <pc:sldMk cId="3106502201" sldId="267"/>
            <ac:spMk id="3" creationId="{D72EC429-3952-D8A6-DFF4-DB1678CCE83B}"/>
          </ac:spMkLst>
        </pc:spChg>
      </pc:sldChg>
      <pc:sldChg chg="modSp new mod">
        <pc:chgData name="Meletis Konstas" userId="80fb3a933d8d92c8" providerId="LiveId" clId="{0E19EBBC-76C8-4175-856E-9CD6DDD70504}" dt="2024-06-08T14:17:52.522" v="2189" actId="403"/>
        <pc:sldMkLst>
          <pc:docMk/>
          <pc:sldMk cId="2501112534" sldId="268"/>
        </pc:sldMkLst>
        <pc:spChg chg="mod">
          <ac:chgData name="Meletis Konstas" userId="80fb3a933d8d92c8" providerId="LiveId" clId="{0E19EBBC-76C8-4175-856E-9CD6DDD70504}" dt="2024-06-08T14:03:59.578" v="1799" actId="20577"/>
          <ac:spMkLst>
            <pc:docMk/>
            <pc:sldMk cId="2501112534" sldId="268"/>
            <ac:spMk id="2" creationId="{5375FCBC-81FD-552F-431F-5B910D8CD574}"/>
          </ac:spMkLst>
        </pc:spChg>
        <pc:spChg chg="mod">
          <ac:chgData name="Meletis Konstas" userId="80fb3a933d8d92c8" providerId="LiveId" clId="{0E19EBBC-76C8-4175-856E-9CD6DDD70504}" dt="2024-06-08T14:17:52.522" v="2189" actId="403"/>
          <ac:spMkLst>
            <pc:docMk/>
            <pc:sldMk cId="2501112534" sldId="268"/>
            <ac:spMk id="3" creationId="{FBFF8640-748D-8B2C-C147-377B0D947CE4}"/>
          </ac:spMkLst>
        </pc:spChg>
      </pc:sldChg>
      <pc:sldChg chg="addSp delSp modSp new mod modClrScheme chgLayout">
        <pc:chgData name="Meletis Konstas" userId="80fb3a933d8d92c8" providerId="LiveId" clId="{0E19EBBC-76C8-4175-856E-9CD6DDD70504}" dt="2024-06-08T15:42:18.081" v="2368" actId="20577"/>
        <pc:sldMkLst>
          <pc:docMk/>
          <pc:sldMk cId="505727259" sldId="269"/>
        </pc:sldMkLst>
        <pc:spChg chg="mod">
          <ac:chgData name="Meletis Konstas" userId="80fb3a933d8d92c8" providerId="LiveId" clId="{0E19EBBC-76C8-4175-856E-9CD6DDD70504}" dt="2024-06-08T15:36:51.719" v="2249" actId="26606"/>
          <ac:spMkLst>
            <pc:docMk/>
            <pc:sldMk cId="505727259" sldId="269"/>
            <ac:spMk id="2" creationId="{7D80E6D0-3A81-630E-29C8-DAD38758732E}"/>
          </ac:spMkLst>
        </pc:spChg>
        <pc:spChg chg="del">
          <ac:chgData name="Meletis Konstas" userId="80fb3a933d8d92c8" providerId="LiveId" clId="{0E19EBBC-76C8-4175-856E-9CD6DDD70504}" dt="2024-06-08T15:36:42.484" v="2247" actId="931"/>
          <ac:spMkLst>
            <pc:docMk/>
            <pc:sldMk cId="505727259" sldId="269"/>
            <ac:spMk id="3" creationId="{A8A59D5C-D5C8-2D96-95D2-F014749DD377}"/>
          </ac:spMkLst>
        </pc:spChg>
        <pc:spChg chg="add mod">
          <ac:chgData name="Meletis Konstas" userId="80fb3a933d8d92c8" providerId="LiveId" clId="{0E19EBBC-76C8-4175-856E-9CD6DDD70504}" dt="2024-06-08T15:42:18.081" v="2368" actId="20577"/>
          <ac:spMkLst>
            <pc:docMk/>
            <pc:sldMk cId="505727259" sldId="269"/>
            <ac:spMk id="10" creationId="{C99EAA58-6829-73CE-FA7A-4FF6881DF058}"/>
          </ac:spMkLst>
        </pc:spChg>
        <pc:picChg chg="add mod">
          <ac:chgData name="Meletis Konstas" userId="80fb3a933d8d92c8" providerId="LiveId" clId="{0E19EBBC-76C8-4175-856E-9CD6DDD70504}" dt="2024-06-08T15:36:51.719" v="2249" actId="26606"/>
          <ac:picMkLst>
            <pc:docMk/>
            <pc:sldMk cId="505727259" sldId="269"/>
            <ac:picMk id="5" creationId="{69C33384-93A2-87AE-AF12-64122B6924F6}"/>
          </ac:picMkLst>
        </pc:picChg>
      </pc:sldChg>
      <pc:sldChg chg="addSp modSp add mod">
        <pc:chgData name="Meletis Konstas" userId="80fb3a933d8d92c8" providerId="LiveId" clId="{0E19EBBC-76C8-4175-856E-9CD6DDD70504}" dt="2024-06-08T15:40:52.086" v="2292" actId="20577"/>
        <pc:sldMkLst>
          <pc:docMk/>
          <pc:sldMk cId="2721400116" sldId="270"/>
        </pc:sldMkLst>
        <pc:spChg chg="add mod">
          <ac:chgData name="Meletis Konstas" userId="80fb3a933d8d92c8" providerId="LiveId" clId="{0E19EBBC-76C8-4175-856E-9CD6DDD70504}" dt="2024-06-08T15:39:21.063" v="2264" actId="207"/>
          <ac:spMkLst>
            <pc:docMk/>
            <pc:sldMk cId="2721400116" sldId="270"/>
            <ac:spMk id="3" creationId="{6E04DA55-785B-BB30-4762-8F61F265742F}"/>
          </ac:spMkLst>
        </pc:spChg>
        <pc:spChg chg="mod">
          <ac:chgData name="Meletis Konstas" userId="80fb3a933d8d92c8" providerId="LiveId" clId="{0E19EBBC-76C8-4175-856E-9CD6DDD70504}" dt="2024-06-08T15:40:52.086" v="2292" actId="20577"/>
          <ac:spMkLst>
            <pc:docMk/>
            <pc:sldMk cId="2721400116" sldId="270"/>
            <ac:spMk id="10" creationId="{C99EAA58-6829-73CE-FA7A-4FF6881DF058}"/>
          </ac:spMkLst>
        </pc:spChg>
      </pc:sldChg>
      <pc:sldChg chg="addSp delSp modSp add del mod">
        <pc:chgData name="Meletis Konstas" userId="80fb3a933d8d92c8" providerId="LiveId" clId="{0E19EBBC-76C8-4175-856E-9CD6DDD70504}" dt="2024-06-08T15:38:24.316" v="2257" actId="2696"/>
        <pc:sldMkLst>
          <pc:docMk/>
          <pc:sldMk cId="3825827102" sldId="270"/>
        </pc:sldMkLst>
        <pc:spChg chg="add mod">
          <ac:chgData name="Meletis Konstas" userId="80fb3a933d8d92c8" providerId="LiveId" clId="{0E19EBBC-76C8-4175-856E-9CD6DDD70504}" dt="2024-06-08T15:38:11.010" v="2255" actId="478"/>
          <ac:spMkLst>
            <pc:docMk/>
            <pc:sldMk cId="3825827102" sldId="270"/>
            <ac:spMk id="9" creationId="{0EFCEC17-45A3-8F24-D499-B6F569E262A9}"/>
          </ac:spMkLst>
        </pc:spChg>
        <pc:spChg chg="del">
          <ac:chgData name="Meletis Konstas" userId="80fb3a933d8d92c8" providerId="LiveId" clId="{0E19EBBC-76C8-4175-856E-9CD6DDD70504}" dt="2024-06-08T15:37:33.860" v="2251" actId="26606"/>
          <ac:spMkLst>
            <pc:docMk/>
            <pc:sldMk cId="3825827102" sldId="270"/>
            <ac:spMk id="10" creationId="{C99EAA58-6829-73CE-FA7A-4FF6881DF058}"/>
          </ac:spMkLst>
        </pc:spChg>
        <pc:spChg chg="add del">
          <ac:chgData name="Meletis Konstas" userId="80fb3a933d8d92c8" providerId="LiveId" clId="{0E19EBBC-76C8-4175-856E-9CD6DDD70504}" dt="2024-06-08T15:38:09.416" v="2252"/>
          <ac:spMkLst>
            <pc:docMk/>
            <pc:sldMk cId="3825827102" sldId="270"/>
            <ac:spMk id="15" creationId="{F0BB5104-37B9-2EDB-4AE8-E18255A4AF5A}"/>
          </ac:spMkLst>
        </pc:spChg>
        <pc:picChg chg="del">
          <ac:chgData name="Meletis Konstas" userId="80fb3a933d8d92c8" providerId="LiveId" clId="{0E19EBBC-76C8-4175-856E-9CD6DDD70504}" dt="2024-06-08T15:38:11.010" v="2255" actId="478"/>
          <ac:picMkLst>
            <pc:docMk/>
            <pc:sldMk cId="3825827102" sldId="270"/>
            <ac:picMk id="5" creationId="{69C33384-93A2-87AE-AF12-64122B6924F6}"/>
          </ac:picMkLst>
        </pc:picChg>
        <pc:picChg chg="add mod">
          <ac:chgData name="Meletis Konstas" userId="80fb3a933d8d92c8" providerId="LiveId" clId="{0E19EBBC-76C8-4175-856E-9CD6DDD70504}" dt="2024-06-08T15:38:14.298" v="2256" actId="1076"/>
          <ac:picMkLst>
            <pc:docMk/>
            <pc:sldMk cId="3825827102" sldId="270"/>
            <ac:picMk id="7" creationId="{FE143950-0663-189F-D346-95039D0D089B}"/>
          </ac:picMkLst>
        </pc:picChg>
      </pc:sldChg>
      <pc:sldChg chg="addSp delSp modSp new mod">
        <pc:chgData name="Meletis Konstas" userId="80fb3a933d8d92c8" providerId="LiveId" clId="{0E19EBBC-76C8-4175-856E-9CD6DDD70504}" dt="2024-06-08T15:43:03.222" v="2406"/>
        <pc:sldMkLst>
          <pc:docMk/>
          <pc:sldMk cId="2739559267" sldId="271"/>
        </pc:sldMkLst>
        <pc:spChg chg="mod">
          <ac:chgData name="Meletis Konstas" userId="80fb3a933d8d92c8" providerId="LiveId" clId="{0E19EBBC-76C8-4175-856E-9CD6DDD70504}" dt="2024-06-08T15:43:03.222" v="2406"/>
          <ac:spMkLst>
            <pc:docMk/>
            <pc:sldMk cId="2739559267" sldId="271"/>
            <ac:spMk id="2" creationId="{FE44084E-7F80-BAD7-F256-E61AF01BA987}"/>
          </ac:spMkLst>
        </pc:spChg>
        <pc:spChg chg="del">
          <ac:chgData name="Meletis Konstas" userId="80fb3a933d8d92c8" providerId="LiveId" clId="{0E19EBBC-76C8-4175-856E-9CD6DDD70504}" dt="2024-06-08T15:39:59.097" v="2266" actId="931"/>
          <ac:spMkLst>
            <pc:docMk/>
            <pc:sldMk cId="2739559267" sldId="271"/>
            <ac:spMk id="3" creationId="{5278E1DB-9F09-0363-E862-DDCA81B37174}"/>
          </ac:spMkLst>
        </pc:spChg>
        <pc:spChg chg="mod">
          <ac:chgData name="Meletis Konstas" userId="80fb3a933d8d92c8" providerId="LiveId" clId="{0E19EBBC-76C8-4175-856E-9CD6DDD70504}" dt="2024-06-08T15:42:40.919" v="2404" actId="20577"/>
          <ac:spMkLst>
            <pc:docMk/>
            <pc:sldMk cId="2739559267" sldId="271"/>
            <ac:spMk id="4" creationId="{1DDB2F69-CB12-48EA-E3DF-B632D36EC7A1}"/>
          </ac:spMkLst>
        </pc:spChg>
        <pc:spChg chg="add mod">
          <ac:chgData name="Meletis Konstas" userId="80fb3a933d8d92c8" providerId="LiveId" clId="{0E19EBBC-76C8-4175-856E-9CD6DDD70504}" dt="2024-06-08T15:41:13.256" v="2296" actId="1076"/>
          <ac:spMkLst>
            <pc:docMk/>
            <pc:sldMk cId="2739559267" sldId="271"/>
            <ac:spMk id="7" creationId="{83FD4727-70A4-D72B-BF33-45A715E420DD}"/>
          </ac:spMkLst>
        </pc:spChg>
        <pc:picChg chg="add mod">
          <ac:chgData name="Meletis Konstas" userId="80fb3a933d8d92c8" providerId="LiveId" clId="{0E19EBBC-76C8-4175-856E-9CD6DDD70504}" dt="2024-06-08T15:40:00.360" v="2267" actId="27614"/>
          <ac:picMkLst>
            <pc:docMk/>
            <pc:sldMk cId="2739559267" sldId="271"/>
            <ac:picMk id="6" creationId="{C37B2F2D-FCF6-209E-D762-8329B83F8400}"/>
          </ac:picMkLst>
        </pc:picChg>
      </pc:sldChg>
      <pc:sldChg chg="addSp delSp modSp add mod">
        <pc:chgData name="Meletis Konstas" userId="80fb3a933d8d92c8" providerId="LiveId" clId="{0E19EBBC-76C8-4175-856E-9CD6DDD70504}" dt="2024-06-08T15:43:05.651" v="2407"/>
        <pc:sldMkLst>
          <pc:docMk/>
          <pc:sldMk cId="3026023675" sldId="272"/>
        </pc:sldMkLst>
        <pc:spChg chg="mod">
          <ac:chgData name="Meletis Konstas" userId="80fb3a933d8d92c8" providerId="LiveId" clId="{0E19EBBC-76C8-4175-856E-9CD6DDD70504}" dt="2024-06-08T15:43:05.651" v="2407"/>
          <ac:spMkLst>
            <pc:docMk/>
            <pc:sldMk cId="3026023675" sldId="272"/>
            <ac:spMk id="2" creationId="{FE44084E-7F80-BAD7-F256-E61AF01BA987}"/>
          </ac:spMkLst>
        </pc:spChg>
        <pc:spChg chg="mod">
          <ac:chgData name="Meletis Konstas" userId="80fb3a933d8d92c8" providerId="LiveId" clId="{0E19EBBC-76C8-4175-856E-9CD6DDD70504}" dt="2024-06-08T15:41:52.793" v="2350" actId="313"/>
          <ac:spMkLst>
            <pc:docMk/>
            <pc:sldMk cId="3026023675" sldId="272"/>
            <ac:spMk id="4" creationId="{1DDB2F69-CB12-48EA-E3DF-B632D36EC7A1}"/>
          </ac:spMkLst>
        </pc:spChg>
        <pc:spChg chg="add del mod">
          <ac:chgData name="Meletis Konstas" userId="80fb3a933d8d92c8" providerId="LiveId" clId="{0E19EBBC-76C8-4175-856E-9CD6DDD70504}" dt="2024-06-08T15:41:45.042" v="2325"/>
          <ac:spMkLst>
            <pc:docMk/>
            <pc:sldMk cId="3026023675" sldId="272"/>
            <ac:spMk id="5" creationId="{29B8A8FF-A222-D5B8-7383-D3E490730BD5}"/>
          </ac:spMkLst>
        </pc:spChg>
        <pc:spChg chg="add mod">
          <ac:chgData name="Meletis Konstas" userId="80fb3a933d8d92c8" providerId="LiveId" clId="{0E19EBBC-76C8-4175-856E-9CD6DDD70504}" dt="2024-06-08T15:42:05.099" v="2354" actId="1036"/>
          <ac:spMkLst>
            <pc:docMk/>
            <pc:sldMk cId="3026023675" sldId="272"/>
            <ac:spMk id="11" creationId="{DA691C82-96BD-B674-9B05-4EC9B581556C}"/>
          </ac:spMkLst>
        </pc:spChg>
        <pc:picChg chg="del">
          <ac:chgData name="Meletis Konstas" userId="80fb3a933d8d92c8" providerId="LiveId" clId="{0E19EBBC-76C8-4175-856E-9CD6DDD70504}" dt="2024-06-08T15:40:35.393" v="2269" actId="478"/>
          <ac:picMkLst>
            <pc:docMk/>
            <pc:sldMk cId="3026023675" sldId="272"/>
            <ac:picMk id="6" creationId="{C37B2F2D-FCF6-209E-D762-8329B83F8400}"/>
          </ac:picMkLst>
        </pc:picChg>
        <pc:picChg chg="add mod">
          <ac:chgData name="Meletis Konstas" userId="80fb3a933d8d92c8" providerId="LiveId" clId="{0E19EBBC-76C8-4175-856E-9CD6DDD70504}" dt="2024-06-08T15:41:30.585" v="2324" actId="931"/>
          <ac:picMkLst>
            <pc:docMk/>
            <pc:sldMk cId="3026023675" sldId="272"/>
            <ac:picMk id="8" creationId="{BBBF9B44-A560-CB90-C208-3DE364774D8D}"/>
          </ac:picMkLst>
        </pc:picChg>
        <pc:picChg chg="add mod">
          <ac:chgData name="Meletis Konstas" userId="80fb3a933d8d92c8" providerId="LiveId" clId="{0E19EBBC-76C8-4175-856E-9CD6DDD70504}" dt="2024-06-08T15:41:45.924" v="2327" actId="962"/>
          <ac:picMkLst>
            <pc:docMk/>
            <pc:sldMk cId="3026023675" sldId="272"/>
            <ac:picMk id="10" creationId="{3665A065-8416-DA49-66B0-321168A523FC}"/>
          </ac:picMkLst>
        </pc:picChg>
      </pc:sldChg>
      <pc:sldChg chg="addSp delSp modSp new mod">
        <pc:chgData name="Meletis Konstas" userId="80fb3a933d8d92c8" providerId="LiveId" clId="{0E19EBBC-76C8-4175-856E-9CD6DDD70504}" dt="2024-06-08T15:44:44.221" v="2606" actId="20577"/>
        <pc:sldMkLst>
          <pc:docMk/>
          <pc:sldMk cId="1133800916" sldId="273"/>
        </pc:sldMkLst>
        <pc:spChg chg="mod">
          <ac:chgData name="Meletis Konstas" userId="80fb3a933d8d92c8" providerId="LiveId" clId="{0E19EBBC-76C8-4175-856E-9CD6DDD70504}" dt="2024-06-08T15:43:06.935" v="2408"/>
          <ac:spMkLst>
            <pc:docMk/>
            <pc:sldMk cId="1133800916" sldId="273"/>
            <ac:spMk id="2" creationId="{E7A8B1D4-3ED6-98D4-F0EE-4DA3551A45C3}"/>
          </ac:spMkLst>
        </pc:spChg>
        <pc:spChg chg="del">
          <ac:chgData name="Meletis Konstas" userId="80fb3a933d8d92c8" providerId="LiveId" clId="{0E19EBBC-76C8-4175-856E-9CD6DDD70504}" dt="2024-06-08T15:43:19.610" v="2409"/>
          <ac:spMkLst>
            <pc:docMk/>
            <pc:sldMk cId="1133800916" sldId="273"/>
            <ac:spMk id="3" creationId="{6A0786A6-3E03-5FA6-F1E8-5A3B5F7AD6CC}"/>
          </ac:spMkLst>
        </pc:spChg>
        <pc:spChg chg="mod">
          <ac:chgData name="Meletis Konstas" userId="80fb3a933d8d92c8" providerId="LiveId" clId="{0E19EBBC-76C8-4175-856E-9CD6DDD70504}" dt="2024-06-08T15:44:44.221" v="2606" actId="20577"/>
          <ac:spMkLst>
            <pc:docMk/>
            <pc:sldMk cId="1133800916" sldId="273"/>
            <ac:spMk id="4" creationId="{AD1E34C1-5EFA-F173-F8A3-4A2D158810EF}"/>
          </ac:spMkLst>
        </pc:spChg>
        <pc:spChg chg="add del">
          <ac:chgData name="Meletis Konstas" userId="80fb3a933d8d92c8" providerId="LiveId" clId="{0E19EBBC-76C8-4175-856E-9CD6DDD70504}" dt="2024-06-08T15:44:19.091" v="2498" actId="22"/>
          <ac:spMkLst>
            <pc:docMk/>
            <pc:sldMk cId="1133800916" sldId="273"/>
            <ac:spMk id="8" creationId="{2FEB4B50-AB3A-0B2C-EE9F-2C72DA927123}"/>
          </ac:spMkLst>
        </pc:spChg>
        <pc:spChg chg="add mod">
          <ac:chgData name="Meletis Konstas" userId="80fb3a933d8d92c8" providerId="LiveId" clId="{0E19EBBC-76C8-4175-856E-9CD6DDD70504}" dt="2024-06-08T15:44:32.249" v="2579" actId="1035"/>
          <ac:spMkLst>
            <pc:docMk/>
            <pc:sldMk cId="1133800916" sldId="273"/>
            <ac:spMk id="9" creationId="{445C0B39-B2AF-BD04-F301-1E8D0D00D478}"/>
          </ac:spMkLst>
        </pc:spChg>
        <pc:picChg chg="add mod">
          <ac:chgData name="Meletis Konstas" userId="80fb3a933d8d92c8" providerId="LiveId" clId="{0E19EBBC-76C8-4175-856E-9CD6DDD70504}" dt="2024-06-08T15:43:20.515" v="2411" actId="962"/>
          <ac:picMkLst>
            <pc:docMk/>
            <pc:sldMk cId="1133800916" sldId="273"/>
            <ac:picMk id="6" creationId="{DB7B2181-F870-5618-121C-35132A403A00}"/>
          </ac:picMkLst>
        </pc:picChg>
      </pc:sldChg>
      <pc:sldChg chg="addSp delSp modSp new mod">
        <pc:chgData name="Meletis Konstas" userId="80fb3a933d8d92c8" providerId="LiveId" clId="{0E19EBBC-76C8-4175-856E-9CD6DDD70504}" dt="2024-06-08T15:48:32.683" v="2859" actId="1038"/>
        <pc:sldMkLst>
          <pc:docMk/>
          <pc:sldMk cId="3775914653" sldId="274"/>
        </pc:sldMkLst>
        <pc:spChg chg="mod">
          <ac:chgData name="Meletis Konstas" userId="80fb3a933d8d92c8" providerId="LiveId" clId="{0E19EBBC-76C8-4175-856E-9CD6DDD70504}" dt="2024-06-08T15:44:59.322" v="2608"/>
          <ac:spMkLst>
            <pc:docMk/>
            <pc:sldMk cId="3775914653" sldId="274"/>
            <ac:spMk id="2" creationId="{F0DB698C-AC43-E8DC-7C1D-25345D97276A}"/>
          </ac:spMkLst>
        </pc:spChg>
        <pc:spChg chg="del">
          <ac:chgData name="Meletis Konstas" userId="80fb3a933d8d92c8" providerId="LiveId" clId="{0E19EBBC-76C8-4175-856E-9CD6DDD70504}" dt="2024-06-08T15:45:07.753" v="2609"/>
          <ac:spMkLst>
            <pc:docMk/>
            <pc:sldMk cId="3775914653" sldId="274"/>
            <ac:spMk id="3" creationId="{852B59A3-FD6B-6D38-162C-59E2A0096DF1}"/>
          </ac:spMkLst>
        </pc:spChg>
        <pc:spChg chg="mod">
          <ac:chgData name="Meletis Konstas" userId="80fb3a933d8d92c8" providerId="LiveId" clId="{0E19EBBC-76C8-4175-856E-9CD6DDD70504}" dt="2024-06-08T15:48:26.452" v="2834" actId="313"/>
          <ac:spMkLst>
            <pc:docMk/>
            <pc:sldMk cId="3775914653" sldId="274"/>
            <ac:spMk id="4" creationId="{7E33ACEF-5B55-CBF7-B6C7-A415FE48FA84}"/>
          </ac:spMkLst>
        </pc:spChg>
        <pc:spChg chg="add mod">
          <ac:chgData name="Meletis Konstas" userId="80fb3a933d8d92c8" providerId="LiveId" clId="{0E19EBBC-76C8-4175-856E-9CD6DDD70504}" dt="2024-06-08T15:48:32.683" v="2859" actId="1038"/>
          <ac:spMkLst>
            <pc:docMk/>
            <pc:sldMk cId="3775914653" sldId="274"/>
            <ac:spMk id="7" creationId="{00A1CFF3-2E95-8309-E1FE-B328A91DB790}"/>
          </ac:spMkLst>
        </pc:spChg>
        <pc:picChg chg="add mod">
          <ac:chgData name="Meletis Konstas" userId="80fb3a933d8d92c8" providerId="LiveId" clId="{0E19EBBC-76C8-4175-856E-9CD6DDD70504}" dt="2024-06-08T15:45:08.976" v="2610" actId="27614"/>
          <ac:picMkLst>
            <pc:docMk/>
            <pc:sldMk cId="3775914653" sldId="274"/>
            <ac:picMk id="6" creationId="{0C1B156D-592B-3C5A-A24C-0AB7955DA40A}"/>
          </ac:picMkLst>
        </pc:picChg>
      </pc:sldChg>
      <pc:sldChg chg="addSp delSp modSp new mod">
        <pc:chgData name="Meletis Konstas" userId="80fb3a933d8d92c8" providerId="LiveId" clId="{0E19EBBC-76C8-4175-856E-9CD6DDD70504}" dt="2024-06-08T15:51:09.533" v="2933" actId="6549"/>
        <pc:sldMkLst>
          <pc:docMk/>
          <pc:sldMk cId="3864846501" sldId="275"/>
        </pc:sldMkLst>
        <pc:spChg chg="del">
          <ac:chgData name="Meletis Konstas" userId="80fb3a933d8d92c8" providerId="LiveId" clId="{0E19EBBC-76C8-4175-856E-9CD6DDD70504}" dt="2024-06-08T15:46:05.953" v="2681"/>
          <ac:spMkLst>
            <pc:docMk/>
            <pc:sldMk cId="3864846501" sldId="275"/>
            <ac:spMk id="3" creationId="{B9421334-D68E-F28B-6938-12D5A2AABB5A}"/>
          </ac:spMkLst>
        </pc:spChg>
        <pc:spChg chg="mod">
          <ac:chgData name="Meletis Konstas" userId="80fb3a933d8d92c8" providerId="LiveId" clId="{0E19EBBC-76C8-4175-856E-9CD6DDD70504}" dt="2024-06-08T15:51:09.533" v="2933" actId="6549"/>
          <ac:spMkLst>
            <pc:docMk/>
            <pc:sldMk cId="3864846501" sldId="275"/>
            <ac:spMk id="4" creationId="{F9CAD320-FE75-60CD-A034-ACEF996EEB0B}"/>
          </ac:spMkLst>
        </pc:spChg>
        <pc:spChg chg="add mod">
          <ac:chgData name="Meletis Konstas" userId="80fb3a933d8d92c8" providerId="LiveId" clId="{0E19EBBC-76C8-4175-856E-9CD6DDD70504}" dt="2024-06-08T15:49:36.516" v="2922" actId="1037"/>
          <ac:spMkLst>
            <pc:docMk/>
            <pc:sldMk cId="3864846501" sldId="275"/>
            <ac:spMk id="7" creationId="{28596D8B-D872-D9B0-ED60-14D3D83E85E0}"/>
          </ac:spMkLst>
        </pc:spChg>
        <pc:picChg chg="add mod">
          <ac:chgData name="Meletis Konstas" userId="80fb3a933d8d92c8" providerId="LiveId" clId="{0E19EBBC-76C8-4175-856E-9CD6DDD70504}" dt="2024-06-08T15:46:06.699" v="2682" actId="27614"/>
          <ac:picMkLst>
            <pc:docMk/>
            <pc:sldMk cId="3864846501" sldId="275"/>
            <ac:picMk id="6" creationId="{0A721ACB-9ACB-DD96-12F6-5A74CCF6E920}"/>
          </ac:picMkLst>
        </pc:picChg>
      </pc:sldChg>
      <pc:sldChg chg="modSp add del mod">
        <pc:chgData name="Meletis Konstas" userId="80fb3a933d8d92c8" providerId="LiveId" clId="{0E19EBBC-76C8-4175-856E-9CD6DDD70504}" dt="2024-06-08T15:50:36.260" v="2930" actId="2696"/>
        <pc:sldMkLst>
          <pc:docMk/>
          <pc:sldMk cId="549169958" sldId="276"/>
        </pc:sldMkLst>
        <pc:spChg chg="mod">
          <ac:chgData name="Meletis Konstas" userId="80fb3a933d8d92c8" providerId="LiveId" clId="{0E19EBBC-76C8-4175-856E-9CD6DDD70504}" dt="2024-06-08T15:50:19.091" v="2929" actId="20577"/>
          <ac:spMkLst>
            <pc:docMk/>
            <pc:sldMk cId="549169958" sldId="276"/>
            <ac:spMk id="4" creationId="{AD1E34C1-5EFA-F173-F8A3-4A2D158810EF}"/>
          </ac:spMkLst>
        </pc:spChg>
        <pc:spChg chg="mod">
          <ac:chgData name="Meletis Konstas" userId="80fb3a933d8d92c8" providerId="LiveId" clId="{0E19EBBC-76C8-4175-856E-9CD6DDD70504}" dt="2024-06-08T15:50:16.998" v="2928" actId="1076"/>
          <ac:spMkLst>
            <pc:docMk/>
            <pc:sldMk cId="549169958" sldId="276"/>
            <ac:spMk id="9" creationId="{445C0B39-B2AF-BD04-F301-1E8D0D00D478}"/>
          </ac:spMkLst>
        </pc:spChg>
      </pc:sldChg>
      <pc:sldChg chg="addSp delSp modSp new mod">
        <pc:chgData name="Meletis Konstas" userId="80fb3a933d8d92c8" providerId="LiveId" clId="{0E19EBBC-76C8-4175-856E-9CD6DDD70504}" dt="2024-06-08T15:52:42.344" v="2952" actId="1036"/>
        <pc:sldMkLst>
          <pc:docMk/>
          <pc:sldMk cId="1044991076" sldId="277"/>
        </pc:sldMkLst>
        <pc:spChg chg="del">
          <ac:chgData name="Meletis Konstas" userId="80fb3a933d8d92c8" providerId="LiveId" clId="{0E19EBBC-76C8-4175-856E-9CD6DDD70504}" dt="2024-06-08T15:49:13.919" v="2913"/>
          <ac:spMkLst>
            <pc:docMk/>
            <pc:sldMk cId="1044991076" sldId="277"/>
            <ac:spMk id="3" creationId="{9B891D41-ECA4-373B-4E28-1E466E411334}"/>
          </ac:spMkLst>
        </pc:spChg>
        <pc:spChg chg="mod">
          <ac:chgData name="Meletis Konstas" userId="80fb3a933d8d92c8" providerId="LiveId" clId="{0E19EBBC-76C8-4175-856E-9CD6DDD70504}" dt="2024-06-08T15:52:32.817" v="2943"/>
          <ac:spMkLst>
            <pc:docMk/>
            <pc:sldMk cId="1044991076" sldId="277"/>
            <ac:spMk id="4" creationId="{7664AFE3-2410-FD51-ECB5-C8523D21058A}"/>
          </ac:spMkLst>
        </pc:spChg>
        <pc:spChg chg="add mod">
          <ac:chgData name="Meletis Konstas" userId="80fb3a933d8d92c8" providerId="LiveId" clId="{0E19EBBC-76C8-4175-856E-9CD6DDD70504}" dt="2024-06-08T15:52:42.344" v="2952" actId="1036"/>
          <ac:spMkLst>
            <pc:docMk/>
            <pc:sldMk cId="1044991076" sldId="277"/>
            <ac:spMk id="7" creationId="{46A730CD-CA5B-F132-CD39-AEC1A5C611FC}"/>
          </ac:spMkLst>
        </pc:spChg>
        <pc:picChg chg="add mod">
          <ac:chgData name="Meletis Konstas" userId="80fb3a933d8d92c8" providerId="LiveId" clId="{0E19EBBC-76C8-4175-856E-9CD6DDD70504}" dt="2024-06-08T15:49:15.475" v="2914" actId="27614"/>
          <ac:picMkLst>
            <pc:docMk/>
            <pc:sldMk cId="1044991076" sldId="277"/>
            <ac:picMk id="6" creationId="{C4DD6240-C6F9-65C3-ACCD-8BD2CA8B6BAF}"/>
          </ac:picMkLst>
        </pc:picChg>
      </pc:sldChg>
      <pc:sldChg chg="add">
        <pc:chgData name="Meletis Konstas" userId="80fb3a933d8d92c8" providerId="LiveId" clId="{0E19EBBC-76C8-4175-856E-9CD6DDD70504}" dt="2024-06-08T15:50:08.424" v="2927" actId="2890"/>
        <pc:sldMkLst>
          <pc:docMk/>
          <pc:sldMk cId="1154978714" sldId="278"/>
        </pc:sldMkLst>
      </pc:sldChg>
      <pc:sldChg chg="new del">
        <pc:chgData name="Meletis Konstas" userId="80fb3a933d8d92c8" providerId="LiveId" clId="{0E19EBBC-76C8-4175-856E-9CD6DDD70504}" dt="2024-06-08T15:50:05.393" v="2926" actId="680"/>
        <pc:sldMkLst>
          <pc:docMk/>
          <pc:sldMk cId="2442446857" sldId="278"/>
        </pc:sldMkLst>
      </pc:sldChg>
      <pc:sldChg chg="addSp delSp modSp new mod">
        <pc:chgData name="Meletis Konstas" userId="80fb3a933d8d92c8" providerId="LiveId" clId="{0E19EBBC-76C8-4175-856E-9CD6DDD70504}" dt="2024-06-08T15:54:00.421" v="3022" actId="20577"/>
        <pc:sldMkLst>
          <pc:docMk/>
          <pc:sldMk cId="479476273" sldId="279"/>
        </pc:sldMkLst>
        <pc:spChg chg="del">
          <ac:chgData name="Meletis Konstas" userId="80fb3a933d8d92c8" providerId="LiveId" clId="{0E19EBBC-76C8-4175-856E-9CD6DDD70504}" dt="2024-06-08T15:51:52.869" v="2938"/>
          <ac:spMkLst>
            <pc:docMk/>
            <pc:sldMk cId="479476273" sldId="279"/>
            <ac:spMk id="3" creationId="{8BCAD1E3-B865-1796-A312-D97675D66C78}"/>
          </ac:spMkLst>
        </pc:spChg>
        <pc:spChg chg="mod">
          <ac:chgData name="Meletis Konstas" userId="80fb3a933d8d92c8" providerId="LiveId" clId="{0E19EBBC-76C8-4175-856E-9CD6DDD70504}" dt="2024-06-08T15:54:00.421" v="3022" actId="20577"/>
          <ac:spMkLst>
            <pc:docMk/>
            <pc:sldMk cId="479476273" sldId="279"/>
            <ac:spMk id="4" creationId="{AB4FA741-AB72-F8E9-DF1C-E0E5EA42F426}"/>
          </ac:spMkLst>
        </pc:spChg>
        <pc:spChg chg="add del">
          <ac:chgData name="Meletis Konstas" userId="80fb3a933d8d92c8" providerId="LiveId" clId="{0E19EBBC-76C8-4175-856E-9CD6DDD70504}" dt="2024-06-08T15:52:47.795" v="2954" actId="22"/>
          <ac:spMkLst>
            <pc:docMk/>
            <pc:sldMk cId="479476273" sldId="279"/>
            <ac:spMk id="8" creationId="{69FED37A-EAD9-2A0F-5CEB-7738CDF2D8B3}"/>
          </ac:spMkLst>
        </pc:spChg>
        <pc:spChg chg="add mod">
          <ac:chgData name="Meletis Konstas" userId="80fb3a933d8d92c8" providerId="LiveId" clId="{0E19EBBC-76C8-4175-856E-9CD6DDD70504}" dt="2024-06-08T15:53:50.886" v="3017" actId="1076"/>
          <ac:spMkLst>
            <pc:docMk/>
            <pc:sldMk cId="479476273" sldId="279"/>
            <ac:spMk id="9" creationId="{97166519-F663-817E-96D7-58D0EF848127}"/>
          </ac:spMkLst>
        </pc:spChg>
        <pc:picChg chg="add mod">
          <ac:chgData name="Meletis Konstas" userId="80fb3a933d8d92c8" providerId="LiveId" clId="{0E19EBBC-76C8-4175-856E-9CD6DDD70504}" dt="2024-06-08T15:51:54.367" v="2940" actId="962"/>
          <ac:picMkLst>
            <pc:docMk/>
            <pc:sldMk cId="479476273" sldId="279"/>
            <ac:picMk id="6" creationId="{D76AC784-15D4-E95D-D887-BC111230913E}"/>
          </ac:picMkLst>
        </pc:picChg>
      </pc:sldChg>
      <pc:sldChg chg="addSp delSp modSp new mod">
        <pc:chgData name="Meletis Konstas" userId="80fb3a933d8d92c8" providerId="LiveId" clId="{0E19EBBC-76C8-4175-856E-9CD6DDD70504}" dt="2024-06-08T15:54:39.433" v="3040" actId="1038"/>
        <pc:sldMkLst>
          <pc:docMk/>
          <pc:sldMk cId="2934522648" sldId="280"/>
        </pc:sldMkLst>
        <pc:spChg chg="del">
          <ac:chgData name="Meletis Konstas" userId="80fb3a933d8d92c8" providerId="LiveId" clId="{0E19EBBC-76C8-4175-856E-9CD6DDD70504}" dt="2024-06-08T15:53:56.815" v="3018"/>
          <ac:spMkLst>
            <pc:docMk/>
            <pc:sldMk cId="2934522648" sldId="280"/>
            <ac:spMk id="3" creationId="{8B5AA641-D18A-9BC0-4280-FC8CA36F4680}"/>
          </ac:spMkLst>
        </pc:spChg>
        <pc:spChg chg="mod">
          <ac:chgData name="Meletis Konstas" userId="80fb3a933d8d92c8" providerId="LiveId" clId="{0E19EBBC-76C8-4175-856E-9CD6DDD70504}" dt="2024-06-08T15:54:28.955" v="3029" actId="20577"/>
          <ac:spMkLst>
            <pc:docMk/>
            <pc:sldMk cId="2934522648" sldId="280"/>
            <ac:spMk id="4" creationId="{9B9758B2-9CEA-4037-A19C-2AA56B927E46}"/>
          </ac:spMkLst>
        </pc:spChg>
        <pc:spChg chg="add del">
          <ac:chgData name="Meletis Konstas" userId="80fb3a933d8d92c8" providerId="LiveId" clId="{0E19EBBC-76C8-4175-856E-9CD6DDD70504}" dt="2024-06-08T15:54:33.408" v="3031" actId="22"/>
          <ac:spMkLst>
            <pc:docMk/>
            <pc:sldMk cId="2934522648" sldId="280"/>
            <ac:spMk id="8" creationId="{5CBF6F8F-A846-E671-DBF9-8875F0AFF4AA}"/>
          </ac:spMkLst>
        </pc:spChg>
        <pc:spChg chg="add mod">
          <ac:chgData name="Meletis Konstas" userId="80fb3a933d8d92c8" providerId="LiveId" clId="{0E19EBBC-76C8-4175-856E-9CD6DDD70504}" dt="2024-06-08T15:54:39.433" v="3040" actId="1038"/>
          <ac:spMkLst>
            <pc:docMk/>
            <pc:sldMk cId="2934522648" sldId="280"/>
            <ac:spMk id="9" creationId="{6905B1C9-230B-B750-A566-54FFD56B76A8}"/>
          </ac:spMkLst>
        </pc:spChg>
        <pc:picChg chg="add mod">
          <ac:chgData name="Meletis Konstas" userId="80fb3a933d8d92c8" providerId="LiveId" clId="{0E19EBBC-76C8-4175-856E-9CD6DDD70504}" dt="2024-06-08T15:53:58.064" v="3019" actId="27614"/>
          <ac:picMkLst>
            <pc:docMk/>
            <pc:sldMk cId="2934522648" sldId="280"/>
            <ac:picMk id="6" creationId="{5C72A44A-9B4A-64DA-C981-A1619E7B9CDC}"/>
          </ac:picMkLst>
        </pc:picChg>
      </pc:sldChg>
      <pc:sldChg chg="addSp delSp modSp new mod">
        <pc:chgData name="Meletis Konstas" userId="80fb3a933d8d92c8" providerId="LiveId" clId="{0E19EBBC-76C8-4175-856E-9CD6DDD70504}" dt="2024-06-08T15:55:30.825" v="3102" actId="20577"/>
        <pc:sldMkLst>
          <pc:docMk/>
          <pc:sldMk cId="4005168087" sldId="281"/>
        </pc:sldMkLst>
        <pc:spChg chg="del">
          <ac:chgData name="Meletis Konstas" userId="80fb3a933d8d92c8" providerId="LiveId" clId="{0E19EBBC-76C8-4175-856E-9CD6DDD70504}" dt="2024-06-08T15:54:58.629" v="3041"/>
          <ac:spMkLst>
            <pc:docMk/>
            <pc:sldMk cId="4005168087" sldId="281"/>
            <ac:spMk id="3" creationId="{01C1F3E9-E1CD-CA62-4917-245DBAEF26C8}"/>
          </ac:spMkLst>
        </pc:spChg>
        <pc:spChg chg="mod">
          <ac:chgData name="Meletis Konstas" userId="80fb3a933d8d92c8" providerId="LiveId" clId="{0E19EBBC-76C8-4175-856E-9CD6DDD70504}" dt="2024-06-08T15:55:30.825" v="3102" actId="20577"/>
          <ac:spMkLst>
            <pc:docMk/>
            <pc:sldMk cId="4005168087" sldId="281"/>
            <ac:spMk id="4" creationId="{4C0E6856-AA7B-10CD-E923-14B2061C9F1F}"/>
          </ac:spMkLst>
        </pc:spChg>
        <pc:spChg chg="add mod">
          <ac:chgData name="Meletis Konstas" userId="80fb3a933d8d92c8" providerId="LiveId" clId="{0E19EBBC-76C8-4175-856E-9CD6DDD70504}" dt="2024-06-08T15:55:22.370" v="3092"/>
          <ac:spMkLst>
            <pc:docMk/>
            <pc:sldMk cId="4005168087" sldId="281"/>
            <ac:spMk id="7" creationId="{9307A9B8-7265-B37F-3F51-83A2CC2204A6}"/>
          </ac:spMkLst>
        </pc:spChg>
        <pc:picChg chg="add mod">
          <ac:chgData name="Meletis Konstas" userId="80fb3a933d8d92c8" providerId="LiveId" clId="{0E19EBBC-76C8-4175-856E-9CD6DDD70504}" dt="2024-06-08T15:54:59.341" v="3043" actId="962"/>
          <ac:picMkLst>
            <pc:docMk/>
            <pc:sldMk cId="4005168087" sldId="281"/>
            <ac:picMk id="6" creationId="{9D68B4F7-265D-055E-BF21-0E2AF5DBC7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8/6/2024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4ADB0-84A2-4632-A109-B776CF25AF76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E11580-C0E1-4567-95AB-58528A20AC01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65874-BBEE-4786-940F-8886DF266E9A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E92C03-DC0A-4F93-ABD3-719702CA1AA1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B7F7F-200D-4E06-9708-36F5C2BBCB8C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6A7-F304-4C43-9713-854E8FD8E66E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CCC3C-F87B-4D2A-BF51-F22AC7A9A790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3C5AD-5A5D-4BE4-A3AF-A1F44AA1602F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281C95-C7DA-4379-BA13-55CE6B660E4D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0D55-54B2-4D84-9E21-6F24818E2801}" type="datetime1">
              <a:rPr lang="el-GR" noProof="0" smtClean="0"/>
              <a:t>8/6/2024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0B3263-368D-4C77-8BC0-7F24AC002C4D}" type="datetime1">
              <a:rPr lang="el-GR" noProof="0" smtClean="0"/>
              <a:t>8/6/2024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>
              <a:latin typeface="Calibri" panose="020F0502020204030204" pitchFamily="34" charset="0"/>
            </a:endParaRPr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Scientific calculator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l-GR" dirty="0">
                <a:solidFill>
                  <a:srgbClr val="7CEBFF"/>
                </a:solidFill>
              </a:rPr>
              <a:t>ΟΜΑΔΑ_3- ΗΛΕ47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ACACE-1E69-4164-EA05-B746CB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5D51DA-C1A9-B86A-6760-AFD67E5E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Διαχωρισμός πράξεων σε κύριες και δευτερεύουσες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Κύριες πράξεις: +, -, *, /, </a:t>
            </a:r>
            <a:r>
              <a:rPr lang="en-US" sz="1800" dirty="0"/>
              <a:t>modulo</a:t>
            </a:r>
            <a:r>
              <a:rPr lang="el-GR" sz="1800" dirty="0"/>
              <a:t> (με χρήση αντίστοιχων τελεστών της </a:t>
            </a:r>
            <a:r>
              <a:rPr lang="en-US" sz="1800" dirty="0"/>
              <a:t>Python)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Δευτερεύουσες: Τριγωνομετρικές, λογάριθμοι ( </a:t>
            </a:r>
            <a:r>
              <a:rPr lang="en-US" sz="1800" dirty="0"/>
              <a:t>log/ln), </a:t>
            </a:r>
            <a:r>
              <a:rPr lang="el-GR" sz="1800" dirty="0"/>
              <a:t>παραγοντικό, εκθετικές, ρίζες</a:t>
            </a:r>
            <a:r>
              <a:rPr lang="en-US" sz="1800" dirty="0"/>
              <a:t> (</a:t>
            </a:r>
            <a:r>
              <a:rPr lang="el-GR" sz="1800" dirty="0"/>
              <a:t>με χρήση συναρτήσεων της </a:t>
            </a:r>
            <a:r>
              <a:rPr lang="en-US" sz="1800" dirty="0"/>
              <a:t>math)</a:t>
            </a:r>
            <a:endParaRPr lang="el-GR" sz="1800" dirty="0"/>
          </a:p>
          <a:p>
            <a:r>
              <a:rPr lang="el-GR" sz="2000" dirty="0"/>
              <a:t>Αλλαγή προσήμου</a:t>
            </a:r>
          </a:p>
          <a:p>
            <a:r>
              <a:rPr lang="el-GR" sz="2000" dirty="0"/>
              <a:t>Στρογγυλοποιήσεις (προς τον μεγαλύτερο ή μικρότερο ακέραιο)</a:t>
            </a:r>
          </a:p>
          <a:p>
            <a:r>
              <a:rPr lang="el-GR" sz="2000" dirty="0"/>
              <a:t>Δυνατότητα υπολογισμού σε μοίρες ή ακτίνια με χρήση επιλογέα</a:t>
            </a:r>
          </a:p>
          <a:p>
            <a:r>
              <a:rPr lang="el-GR" sz="2000" dirty="0"/>
              <a:t>Σύντομη επεξήγηση λειτουργίας του κάθε πλήκτρου με </a:t>
            </a:r>
            <a:r>
              <a:rPr lang="en-US" sz="2000" dirty="0"/>
              <a:t>mouseover</a:t>
            </a:r>
            <a:endParaRPr lang="el-GR" sz="2000" dirty="0"/>
          </a:p>
          <a:p>
            <a:endParaRPr lang="el-GR" dirty="0"/>
          </a:p>
          <a:p>
            <a:pPr marL="3240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5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7DF19A-2285-2EF1-0C39-49740B33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6AD393-926C-9A5C-0F09-4649AEFA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Σταθερές </a:t>
            </a:r>
            <a:r>
              <a:rPr lang="en-US" sz="2000" dirty="0"/>
              <a:t>(e </a:t>
            </a:r>
            <a:r>
              <a:rPr lang="el-GR" sz="2000" dirty="0"/>
              <a:t>και π)</a:t>
            </a:r>
            <a:endParaRPr lang="en-US" sz="2000" dirty="0"/>
          </a:p>
          <a:p>
            <a:r>
              <a:rPr lang="el-GR" sz="2000" dirty="0"/>
              <a:t>Εμφάνιση ποσοστού</a:t>
            </a:r>
          </a:p>
          <a:p>
            <a:r>
              <a:rPr lang="el-GR" sz="2000" dirty="0"/>
              <a:t>Εμφάνιση αντίστροφου</a:t>
            </a:r>
          </a:p>
          <a:p>
            <a:r>
              <a:rPr lang="el-GR" sz="2000" dirty="0"/>
              <a:t>Λειτουργίες μνήμης (</a:t>
            </a:r>
            <a:r>
              <a:rPr lang="en-US" sz="2000" dirty="0"/>
              <a:t>MS, M+, M-, MR, MC, GT) </a:t>
            </a:r>
            <a:endParaRPr lang="el-GR" sz="2000" dirty="0"/>
          </a:p>
          <a:p>
            <a:r>
              <a:rPr lang="el-GR" sz="2000" dirty="0"/>
              <a:t>Λειτουργίες Εκκαθάρισης</a:t>
            </a:r>
            <a:endParaRPr lang="en-US" sz="2000" dirty="0"/>
          </a:p>
          <a:p>
            <a:r>
              <a:rPr lang="el-GR" sz="2000" dirty="0"/>
              <a:t>Διαχείριση σφαλμάτων εμφάνισης ή μαθηματικών περιορισμών (π.χ. διαίρεση με το ‘0’)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96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9577D7-8F3C-85C0-93F6-993D924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Γνωστοι</a:t>
            </a:r>
            <a:r>
              <a:rPr lang="el-GR" dirty="0"/>
              <a:t> </a:t>
            </a:r>
            <a:r>
              <a:rPr lang="el-GR" dirty="0" err="1"/>
              <a:t>περιορισμοι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8EE82B-2C3D-FD30-9313-181B00C8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Υπολογισμοί με άρρητους (λόγω περιορισμένων δεκαδικών ψηφίων) </a:t>
            </a:r>
          </a:p>
        </p:txBody>
      </p:sp>
    </p:spTree>
    <p:extLst>
      <p:ext uri="{BB962C8B-B14F-4D97-AF65-F5344CB8AC3E}">
        <p14:creationId xmlns:p14="http://schemas.microsoft.com/office/powerpoint/2010/main" val="2917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5FCBC-81FD-552F-431F-5B910D8C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Ιδεεσ</a:t>
            </a:r>
            <a:r>
              <a:rPr lang="el-GR" dirty="0"/>
              <a:t> για </a:t>
            </a:r>
            <a:r>
              <a:rPr lang="el-GR" dirty="0" err="1"/>
              <a:t>περεταιρω</a:t>
            </a:r>
            <a:r>
              <a:rPr lang="el-GR" dirty="0"/>
              <a:t> </a:t>
            </a:r>
            <a:r>
              <a:rPr lang="el-GR" dirty="0" err="1"/>
              <a:t>αναπτυξη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FF8640-748D-8B2C-C147-377B0D9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Μετατροπή μονάδων μέτρησης (μήκος, βάρος, ταχύτητα, θερμοκρασία </a:t>
            </a:r>
            <a:r>
              <a:rPr lang="el-GR" sz="2000" dirty="0" err="1"/>
              <a:t>κτλ</a:t>
            </a:r>
            <a:r>
              <a:rPr lang="el-GR" sz="2000" dirty="0"/>
              <a:t>)</a:t>
            </a:r>
          </a:p>
          <a:p>
            <a:r>
              <a:rPr lang="el-GR" sz="2000" dirty="0"/>
              <a:t>Εμφάνιση διαχωρισμού χιλιάδων</a:t>
            </a:r>
          </a:p>
          <a:p>
            <a:r>
              <a:rPr lang="el-GR" sz="2000" dirty="0"/>
              <a:t>Επίλυση μαθηματικών παραστάσεων και εξισώσεων</a:t>
            </a:r>
          </a:p>
          <a:p>
            <a:r>
              <a:rPr lang="el-GR" sz="2000" dirty="0"/>
              <a:t>Γραφικές παραστάσεις</a:t>
            </a:r>
          </a:p>
          <a:p>
            <a:r>
              <a:rPr lang="el-GR" sz="2000" dirty="0"/>
              <a:t>Ιστορικό πράξεων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11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Αρχική οθόνη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Πατάμε το πλήκτρο ‘4’</a:t>
            </a:r>
            <a:endParaRPr lang="en-US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6E04DA55-785B-BB30-4762-8F61F265742F}"/>
              </a:ext>
            </a:extLst>
          </p:cNvPr>
          <p:cNvSpPr/>
          <p:nvPr/>
        </p:nvSpPr>
        <p:spPr>
          <a:xfrm>
            <a:off x="2505075" y="494585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40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‘+’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83FD4727-70A4-D72B-BF33-45A715E420DD}"/>
              </a:ext>
            </a:extLst>
          </p:cNvPr>
          <p:cNvSpPr/>
          <p:nvPr/>
        </p:nvSpPr>
        <p:spPr>
          <a:xfrm>
            <a:off x="3470275" y="525700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955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‘5’</a:t>
            </a:r>
          </a:p>
        </p:txBody>
      </p:sp>
      <p:pic>
        <p:nvPicPr>
          <p:cNvPr id="10" name="Θέση περιεχομένου 9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3665A065-8416-DA49-66B0-321168A52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11" name="Οβάλ 10">
            <a:extLst>
              <a:ext uri="{FF2B5EF4-FFF2-40B4-BE49-F238E27FC236}">
                <a16:creationId xmlns:a16="http://schemas.microsoft.com/office/drawing/2014/main" id="{DA691C82-96BD-B674-9B05-4EC9B581556C}"/>
              </a:ext>
            </a:extLst>
          </p:cNvPr>
          <p:cNvSpPr/>
          <p:nvPr/>
        </p:nvSpPr>
        <p:spPr>
          <a:xfrm>
            <a:off x="2827545" y="494557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02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‘-’</a:t>
            </a:r>
          </a:p>
          <a:p>
            <a:r>
              <a:rPr lang="el-GR" dirty="0"/>
              <a:t>Στην οθόνη εμφανίζεται το αποτέλεσμα της προηγούμενης πράξης, 4+5 = ‘9’</a:t>
            </a:r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3799095" y="52567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38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‘0’</a:t>
            </a:r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2516395" y="55742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49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252E5D-5A1E-7D2A-FAF2-D7564A8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FB4E79-91E7-B734-5CD2-517CB97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Δημιουργία μιας επιστημονικής αριθμομηχανής</a:t>
            </a:r>
            <a:r>
              <a:rPr lang="en-US" sz="2000" dirty="0"/>
              <a:t> </a:t>
            </a:r>
            <a:r>
              <a:rPr lang="el-GR" sz="2000" dirty="0"/>
              <a:t>σε γλώσσα </a:t>
            </a:r>
            <a:r>
              <a:rPr lang="en-US" sz="2000" dirty="0"/>
              <a:t>Python</a:t>
            </a:r>
          </a:p>
          <a:p>
            <a:r>
              <a:rPr lang="el-GR" sz="2000" dirty="0"/>
              <a:t>Ανάπτυξη μιας διαδραστικής εφαρμογής με χρήση</a:t>
            </a:r>
            <a:r>
              <a:rPr lang="en-US" sz="2000" dirty="0"/>
              <a:t> </a:t>
            </a:r>
            <a:r>
              <a:rPr lang="el-GR" sz="2000" dirty="0"/>
              <a:t>της βιβλιοθήκης </a:t>
            </a:r>
            <a:r>
              <a:rPr lang="en-US" sz="2000" dirty="0"/>
              <a:t>tkinter </a:t>
            </a:r>
            <a:r>
              <a:rPr lang="el-GR" sz="2000" dirty="0"/>
              <a:t>για τη δημιουργία του γραφικού περιβάλλοντος.</a:t>
            </a:r>
          </a:p>
          <a:p>
            <a:r>
              <a:rPr lang="el-GR" sz="2000" dirty="0"/>
              <a:t>Στο παράθυρο της εφαρμογής θα πρέπει να σχεδιαστούν ξεχωριστά </a:t>
            </a:r>
            <a:r>
              <a:rPr lang="el-GR" sz="2000" dirty="0" err="1"/>
              <a:t>buttons</a:t>
            </a:r>
            <a:r>
              <a:rPr lang="el-GR" sz="2000" dirty="0"/>
              <a:t> για κάθε ψηφίο, το σύμβολο της υποδιαστολής, τα σύμβολα των πράξεων και ένα </a:t>
            </a:r>
            <a:r>
              <a:rPr lang="el-GR" sz="2000" dirty="0" err="1"/>
              <a:t>display</a:t>
            </a:r>
            <a:r>
              <a:rPr lang="el-GR" sz="2000" dirty="0"/>
              <a:t>.</a:t>
            </a:r>
          </a:p>
          <a:p>
            <a:r>
              <a:rPr lang="el-GR" sz="2000" dirty="0"/>
              <a:t>Η εφαρμογή θα πρέπει να λειτουργεί και με το ποντίκι και με τα πλήκτρα του υπολογιστή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92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DB698C-AC43-E8DC-7C1D-25345D9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C1B156D-592B-3C5A-A24C-0AB7955DA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E33ACEF-5B55-CBF7-B6C7-A415FE48FA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‘0’</a:t>
            </a:r>
          </a:p>
          <a:p>
            <a:r>
              <a:rPr lang="el-GR" dirty="0"/>
              <a:t>Πατάμε το πλήκτρο ‘ . ‘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0A1CFF3-2E95-8309-E1FE-B328A91DB790}"/>
              </a:ext>
            </a:extLst>
          </p:cNvPr>
          <p:cNvSpPr/>
          <p:nvPr/>
        </p:nvSpPr>
        <p:spPr>
          <a:xfrm>
            <a:off x="2830859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591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A00DC9-F0C1-E076-54C5-8FF317A6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A721ACB-9ACB-DD96-12F6-5A74CCF6E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CAD320-FE75-60CD-A034-ACEF996EE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‘0.’</a:t>
            </a:r>
          </a:p>
          <a:p>
            <a:r>
              <a:rPr lang="el-GR" dirty="0"/>
              <a:t>Πατάμε το πλήκτρο ‘9’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28596D8B-D872-D9B0-ED60-14D3D83E85E0}"/>
              </a:ext>
            </a:extLst>
          </p:cNvPr>
          <p:cNvSpPr/>
          <p:nvPr/>
        </p:nvSpPr>
        <p:spPr>
          <a:xfrm>
            <a:off x="3152775" y="46413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84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1941F-B10E-EFF6-6F77-9AA7186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4DD6240-C6F9-65C3-ACCD-8BD2CA8B6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664AFE3-2410-FD51-ECB5-C8523D210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‘0.9’</a:t>
            </a:r>
          </a:p>
          <a:p>
            <a:r>
              <a:rPr lang="el-GR" dirty="0"/>
              <a:t>Πατάμε το πλήκτρο ‘÷’</a:t>
            </a:r>
          </a:p>
          <a:p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46A730CD-CA5B-F132-CD39-AEC1A5C611FC}"/>
              </a:ext>
            </a:extLst>
          </p:cNvPr>
          <p:cNvSpPr/>
          <p:nvPr/>
        </p:nvSpPr>
        <p:spPr>
          <a:xfrm>
            <a:off x="380023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499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03C42E-B500-384B-6678-9E0DB00F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76AC784-15D4-E95D-D887-BC1112309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4FA741-AB72-F8E9-DF1C-E0E5EA42F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Στην οθόνη εμφανίζεται το αποτέλεσμα της πράξης 9 – 0.9 = ‘8.1’</a:t>
            </a:r>
          </a:p>
          <a:p>
            <a:r>
              <a:rPr lang="el-GR" dirty="0"/>
              <a:t>Πατάμε το πλήκτρο ‘5’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166519-F663-817E-96D7-58D0EF848127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47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C0D39A-16C3-9D09-8EDB-B5FC6CC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C72A44A-9B4A-64DA-C981-A1619E7B9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B9758B2-9CEA-4037-A19C-2AA56B927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‘5’</a:t>
            </a:r>
          </a:p>
          <a:p>
            <a:r>
              <a:rPr lang="el-GR" dirty="0"/>
              <a:t>Πατάμε το πλήκτρο ‘=’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6905B1C9-230B-B750-A566-54FFD56B76A8}"/>
              </a:ext>
            </a:extLst>
          </p:cNvPr>
          <p:cNvSpPr/>
          <p:nvPr/>
        </p:nvSpPr>
        <p:spPr>
          <a:xfrm>
            <a:off x="3806580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452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8984E8-946F-C28D-6D3C-40D21D9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9D68B4F7-265D-055E-BF21-0E2AF5DBC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C0E6856-AA7B-10CD-E923-14B2061C9F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το τελικό αποτέλεσμα 8.1 / 5 = 1.61</a:t>
            </a:r>
          </a:p>
        </p:txBody>
      </p:sp>
    </p:spTree>
    <p:extLst>
      <p:ext uri="{BB962C8B-B14F-4D97-AF65-F5344CB8AC3E}">
        <p14:creationId xmlns:p14="http://schemas.microsoft.com/office/powerpoint/2010/main" val="400516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1AA39B-AE60-BFC4-5D24-B9EEA5D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9B49A0-B63F-FC41-4594-F53CEB8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4 βασικές πράξεις (+, -, x, /) για ακέραιους και πραγματικούς αριθμούς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Τετραγωνική ρίζα και νιοστή ρίζα αριθμού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Ύψωση σε δύναμη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Δεκαδικός και φυσικός λογάριθμος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Παραγοντικό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ημίτονο, συνημίτονο,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ημιτόνου, συνημίτονου,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15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FE403F-19CB-0292-B352-2CA00CD9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28695B-101B-18FD-E799-1DF4DD9F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Υπερβολικό ημίτονο, υπερβολικό συνημίτονο, υπερβολική εφαπτομένη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υπερβολικού ημιτόνου, υπερβολικού συνημίτονου και υπερβολικής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Επιλογή για υπολογισμό σε μοίρες ή ακτίνια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Σταθερές π και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Αλλαγή προσήμου +/-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Αντίστροφο 1/x.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6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BDB84C-6AB7-BB6F-FE2B-3243D43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CE5D36-B45C-E258-CABA-7CEFFE0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Πρέπει να διαθέτει πλήκτρα καθαρισμού (C, </a:t>
            </a:r>
            <a:r>
              <a:rPr lang="el-GR" sz="2000" dirty="0" err="1"/>
              <a:t>AC</a:t>
            </a:r>
            <a:r>
              <a:rPr lang="el-GR" sz="2000" dirty="0"/>
              <a:t>)</a:t>
            </a:r>
          </a:p>
          <a:p>
            <a:r>
              <a:rPr lang="el-GR" sz="2000" dirty="0"/>
              <a:t>Πλήκτρα μνήμης (MC, </a:t>
            </a:r>
            <a:r>
              <a:rPr lang="el-GR" sz="2000" dirty="0" err="1"/>
              <a:t>MR</a:t>
            </a:r>
            <a:r>
              <a:rPr lang="el-GR" sz="2000" dirty="0"/>
              <a:t>, M+) με λειτουργικότητα ανάλογη των φυσικών αριθμομηχανών.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38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E81ACF-D969-0171-3B18-000FA0B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εργαλεια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586BCB-8D51-B197-1A71-AA5B8A7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</a:t>
            </a:r>
            <a:r>
              <a:rPr lang="en-US" sz="2000" dirty="0"/>
              <a:t>built-in </a:t>
            </a:r>
            <a:r>
              <a:rPr lang="el-GR" sz="2000" dirty="0"/>
              <a:t>βιβλιοθήκες της </a:t>
            </a:r>
            <a:r>
              <a:rPr lang="en-US" sz="2000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Os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Tkiniter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Math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Decimal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Idlelib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8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9D6F4-01B6-801E-2CE6-B6A3981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Προσεγγιση</a:t>
            </a:r>
            <a:r>
              <a:rPr lang="el-GR" dirty="0"/>
              <a:t> </a:t>
            </a:r>
            <a:r>
              <a:rPr lang="el-GR" dirty="0" err="1"/>
              <a:t>λυσησ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517ED6-F64C-9803-7FDE-14E1C9CB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Χρήση αντικειμενοστραφούς προγραμματισμού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Διασφάλιση ευελιξίας και επεκτασιμότητας του κώδικα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Δημιουργία κλάσης με μεθόδους για τις βασικές λειτουργίες της αριθμομηχανής (εισαγωγή δεδομένων , διαχείριση πράξεων, εμφάνιση αποτελεσμάτων)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math </a:t>
            </a:r>
            <a:r>
              <a:rPr lang="el-GR" sz="2000" dirty="0"/>
              <a:t>για τις προχωρημένες μαθηματικές συναρτήσεις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tkinter </a:t>
            </a:r>
            <a:r>
              <a:rPr lang="el-GR" sz="2000" dirty="0"/>
              <a:t>για την ανάπτυξη διεπαφής χρήστη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Διαχείριση σφαλμάτων εισόδου και εξόδου και σαφή μηνύματα σφάλματος στους χρήστες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97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0FC04A-4C0F-730E-D63D-A99FE08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Προβληματα</a:t>
            </a:r>
            <a:r>
              <a:rPr lang="el-GR" dirty="0"/>
              <a:t> που </a:t>
            </a:r>
            <a:r>
              <a:rPr lang="el-GR" dirty="0" err="1"/>
              <a:t>συναντησαμε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2EC429-3952-D8A6-DFF4-DB1678CC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Δυσκολία εύρεσης κοινών ωρών επικοινωνίας λόγω διαφορετικών ωραρίων</a:t>
            </a:r>
          </a:p>
          <a:p>
            <a:r>
              <a:rPr lang="el-GR" sz="2000" dirty="0"/>
              <a:t>Περιορισμοί μετατροπής και παρουσίασης αριθμών κινητής υποδιαστολής στο δυαδικό σύστημα.</a:t>
            </a:r>
          </a:p>
          <a:p>
            <a:r>
              <a:rPr lang="el-GR" sz="2000" dirty="0"/>
              <a:t>Διαχείριση μορφών εισόδων/ εξόδων (</a:t>
            </a:r>
            <a:r>
              <a:rPr lang="en-US" sz="2000" dirty="0"/>
              <a:t>string, int, float) </a:t>
            </a:r>
            <a:r>
              <a:rPr lang="el-GR" sz="2000" dirty="0"/>
              <a:t>και σωστή απεικόνιση.</a:t>
            </a:r>
          </a:p>
          <a:p>
            <a:r>
              <a:rPr lang="el-GR" sz="2000" dirty="0"/>
              <a:t>Διαχείριση πράξεων με έναν και δύο τελεστέους</a:t>
            </a:r>
          </a:p>
          <a:p>
            <a:r>
              <a:rPr lang="el-GR" sz="2000" dirty="0"/>
              <a:t>Εκτέλεση δευτερευουσών πράξεων πριν τις κύριες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65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FDDD71-B426-3396-182F-70A8E52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Διαμοιρασμος</a:t>
            </a:r>
            <a:r>
              <a:rPr lang="el-GR" dirty="0"/>
              <a:t> </a:t>
            </a:r>
            <a:r>
              <a:rPr lang="el-GR" dirty="0" err="1"/>
              <a:t>εργασιων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CC5DBA-328B-3896-AA32-3945DBEA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Αρχική συζήτηση για τις βασικές ιδέες και την προσέγγιση</a:t>
            </a:r>
          </a:p>
          <a:p>
            <a:r>
              <a:rPr lang="el-GR" sz="2000" dirty="0"/>
              <a:t>Δυο ομάδες- </a:t>
            </a:r>
            <a:r>
              <a:rPr lang="en-US" sz="2000" dirty="0"/>
              <a:t>Front End &amp; Back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Front End: </a:t>
            </a:r>
            <a:r>
              <a:rPr lang="el-GR" sz="1800" dirty="0"/>
              <a:t>Σχεδιασμός και ανάπτυξη </a:t>
            </a:r>
            <a:r>
              <a:rPr lang="en-US" sz="1800" dirty="0"/>
              <a:t>GUI </a:t>
            </a:r>
            <a:r>
              <a:rPr lang="el-GR" sz="1800" dirty="0"/>
              <a:t>με στόχο ένα φιλικό και λειτουργικό 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Back End: </a:t>
            </a:r>
            <a:r>
              <a:rPr lang="el-GR" sz="1800" dirty="0"/>
              <a:t>Σχεδιασμός και υλοποίηση μεθόδων για τον υπολογισμό των συναρτήσεων</a:t>
            </a:r>
            <a:endParaRPr lang="en-US" sz="1800" dirty="0"/>
          </a:p>
          <a:p>
            <a:r>
              <a:rPr lang="el-GR" sz="2000" dirty="0"/>
              <a:t>Από κοινού </a:t>
            </a:r>
            <a:r>
              <a:rPr lang="en-US" sz="2000" dirty="0"/>
              <a:t>debugging </a:t>
            </a:r>
            <a:r>
              <a:rPr lang="el-GR" sz="2000" dirty="0"/>
              <a:t>και δοκιμές λειτουργίας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534729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2_TF56390039_Win32" id="{2456A9F1-9542-4822-B65D-6E2923A19DCA}" vid="{302920F1-7F9A-4990-89F2-EB000A666D1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Τεχνολογική σχεδίαση</Template>
  <TotalTime>220</TotalTime>
  <Words>652</Words>
  <Application>Microsoft Office PowerPoint</Application>
  <PresentationFormat>Ευρεία οθόνη</PresentationFormat>
  <Paragraphs>104</Paragraphs>
  <Slides>25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Calibri</vt:lpstr>
      <vt:lpstr>Courier New</vt:lpstr>
      <vt:lpstr>Wingdings</vt:lpstr>
      <vt:lpstr>Wingdings 2</vt:lpstr>
      <vt:lpstr>Μέρισμα</vt:lpstr>
      <vt:lpstr>Scientific calculator</vt:lpstr>
      <vt:lpstr>ΠΡΟΒΛΗΜΑ</vt:lpstr>
      <vt:lpstr>λειτουργια</vt:lpstr>
      <vt:lpstr>λειτουργια</vt:lpstr>
      <vt:lpstr>Λειτουργια</vt:lpstr>
      <vt:lpstr>εργαλεια</vt:lpstr>
      <vt:lpstr>Προσεγγιση λυσησ</vt:lpstr>
      <vt:lpstr>Προβληματα που συναντησαμε</vt:lpstr>
      <vt:lpstr>Διαμοιρασμος εργασιων</vt:lpstr>
      <vt:lpstr>Αποτελεσματα</vt:lpstr>
      <vt:lpstr>αποτελεσματα</vt:lpstr>
      <vt:lpstr>Γνωστοι περιορισμοι</vt:lpstr>
      <vt:lpstr>Ιδεεσ για περεταιρω αναπτυξη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Meletis Konstas</dc:creator>
  <cp:lastModifiedBy>Meletis Konstas</cp:lastModifiedBy>
  <cp:revision>2</cp:revision>
  <dcterms:created xsi:type="dcterms:W3CDTF">2024-06-07T14:41:34Z</dcterms:created>
  <dcterms:modified xsi:type="dcterms:W3CDTF">2024-06-08T15:55:33Z</dcterms:modified>
</cp:coreProperties>
</file>