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11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etis Konstas" userId="80fb3a933d8d92c8" providerId="LiveId" clId="{0E19EBBC-76C8-4175-856E-9CD6DDD70504}"/>
    <pc:docChg chg="undo custSel modSld">
      <pc:chgData name="Meletis Konstas" userId="80fb3a933d8d92c8" providerId="LiveId" clId="{0E19EBBC-76C8-4175-856E-9CD6DDD70504}" dt="2024-06-07T15:41:11.315" v="1" actId="313"/>
      <pc:docMkLst>
        <pc:docMk/>
      </pc:docMkLst>
      <pc:sldChg chg="modSp mod">
        <pc:chgData name="Meletis Konstas" userId="80fb3a933d8d92c8" providerId="LiveId" clId="{0E19EBBC-76C8-4175-856E-9CD6DDD70504}" dt="2024-06-07T15:41:11.315" v="1" actId="313"/>
        <pc:sldMkLst>
          <pc:docMk/>
          <pc:sldMk cId="1061599388" sldId="258"/>
        </pc:sldMkLst>
        <pc:spChg chg="mod">
          <ac:chgData name="Meletis Konstas" userId="80fb3a933d8d92c8" providerId="LiveId" clId="{0E19EBBC-76C8-4175-856E-9CD6DDD70504}" dt="2024-06-07T15:41:11.315" v="1" actId="313"/>
          <ac:spMkLst>
            <pc:docMk/>
            <pc:sldMk cId="1061599388" sldId="258"/>
            <ac:spMk id="2" creationId="{F91AA39B-AE60-BFC4-5D24-B9EEA5DD29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89CEA1-E749-494C-AD44-096A79C0D099}" type="datetime1">
              <a:rPr lang="el-GR" smtClean="0"/>
              <a:t>7/6/2024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21F92E-8357-45A9-A750-682B497434C8}" type="datetime1">
              <a:rPr lang="el-GR" noProof="0" smtClean="0"/>
              <a:t>7/6/2024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82BF959-9F1D-442A-B1B3-D30FE43F2A8E}" type="datetime1">
              <a:rPr lang="el-GR" noProof="0" smtClean="0"/>
              <a:t>7/6/2024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64ADB0-84A2-4632-A109-B776CF25AF76}" type="datetime1">
              <a:rPr lang="el-GR" noProof="0" smtClean="0"/>
              <a:t>7/6/2024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Κατακόρυφος τίτλος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E11580-C0E1-4567-95AB-58528A20AC01}" type="datetime1">
              <a:rPr lang="el-GR" noProof="0" smtClean="0"/>
              <a:t>7/6/2024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65874-BBEE-4786-940F-8886DF266E9A}" type="datetime1">
              <a:rPr lang="el-GR" noProof="0" smtClean="0"/>
              <a:t>7/6/2024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E92C03-DC0A-4F93-ABD3-719702CA1AA1}" type="datetime1">
              <a:rPr lang="el-GR" noProof="0" smtClean="0"/>
              <a:t>7/6/2024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FB7F7F-200D-4E06-9708-36F5C2BBCB8C}" type="datetime1">
              <a:rPr lang="el-GR" noProof="0" smtClean="0"/>
              <a:t>7/6/2024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B36A7-F304-4C43-9713-854E8FD8E66E}" type="datetime1">
              <a:rPr lang="el-GR" noProof="0" smtClean="0"/>
              <a:t>7/6/2024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CCC3C-F87B-4D2A-BF51-F22AC7A9A790}" type="datetime1">
              <a:rPr lang="el-GR" noProof="0" smtClean="0"/>
              <a:t>7/6/2024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Τίτλο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3C5AD-5A5D-4BE4-A3AF-A1F44AA1602F}" type="datetime1">
              <a:rPr lang="el-GR" noProof="0" smtClean="0"/>
              <a:t>7/6/2024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281C95-C7DA-4379-BA13-55CE6B660E4D}" type="datetime1">
              <a:rPr lang="el-GR" noProof="0" smtClean="0"/>
              <a:t>7/6/2024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00D55-54B2-4D84-9E21-6F24818E2801}" type="datetime1">
              <a:rPr lang="el-GR" noProof="0" smtClean="0"/>
              <a:t>7/6/2024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60B3263-368D-4C77-8BC0-7F24AC002C4D}" type="datetime1">
              <a:rPr lang="el-GR" noProof="0" smtClean="0"/>
              <a:t>7/6/2024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Ορθογώνιο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Ορθογώνιο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Ορθογώνιο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Ορθογώνιο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>
              <a:latin typeface="Calibri" panose="020F0502020204030204" pitchFamily="34" charset="0"/>
            </a:endParaRPr>
          </a:p>
        </p:txBody>
      </p:sp>
      <p:pic>
        <p:nvPicPr>
          <p:cNvPr id="7" name="Εικόνα 6" descr="Ψηφιακές συνδέσεις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Ομάδα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9" name="Ορθογώνιο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20" name="Ορθογώνιο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</p:grp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</a:rPr>
              <a:t>Scientific calculator</a:t>
            </a:r>
            <a:endParaRPr lang="el-GR" sz="6000" dirty="0">
              <a:solidFill>
                <a:schemeClr val="bg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l-GR" dirty="0">
                <a:solidFill>
                  <a:srgbClr val="7CEBFF"/>
                </a:solidFill>
              </a:rPr>
              <a:t>ΟΜΑΔΑ_3- ΗΛΕ47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252E5D-5A1E-7D2A-FAF2-D7564A89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ΠΡΟΒΛΗΜΑ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FB4E79-91E7-B734-5CD2-517CB97A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Δημιουργία μιας επιστημονικής αριθμομηχανής</a:t>
            </a:r>
            <a:r>
              <a:rPr lang="en-US" sz="2000" dirty="0"/>
              <a:t> </a:t>
            </a:r>
            <a:r>
              <a:rPr lang="el-GR" sz="2000" dirty="0"/>
              <a:t>σε γλώσσα </a:t>
            </a:r>
            <a:r>
              <a:rPr lang="en-US" sz="2000" dirty="0"/>
              <a:t>Python</a:t>
            </a:r>
          </a:p>
          <a:p>
            <a:r>
              <a:rPr lang="el-GR" sz="2000" dirty="0"/>
              <a:t>Ανάπτυξη μιας διαδραστικής εφαρμογής με χρήση</a:t>
            </a:r>
            <a:r>
              <a:rPr lang="en-US" sz="2000" dirty="0"/>
              <a:t> </a:t>
            </a:r>
            <a:r>
              <a:rPr lang="el-GR" sz="2000" dirty="0"/>
              <a:t>της βιβλιοθήκης </a:t>
            </a:r>
            <a:r>
              <a:rPr lang="en-US" sz="2000" dirty="0"/>
              <a:t>tkinter </a:t>
            </a:r>
            <a:r>
              <a:rPr lang="el-GR" sz="2000" dirty="0"/>
              <a:t>για τη δημιουργία του γραφικού περιβάλλοντος.</a:t>
            </a:r>
          </a:p>
          <a:p>
            <a:r>
              <a:rPr lang="el-GR" sz="2000" dirty="0"/>
              <a:t>Στο παράθυρο της εφαρμογής θα πρέπει να σχεδιαστούν ξεχωριστά </a:t>
            </a:r>
            <a:r>
              <a:rPr lang="el-GR" sz="2000" dirty="0" err="1"/>
              <a:t>buttons</a:t>
            </a:r>
            <a:r>
              <a:rPr lang="el-GR" sz="2000" dirty="0"/>
              <a:t> για κάθε ψηφίο, το σύμβολο της υποδιαστολής, τα σύμβολα των πράξεων και ένα </a:t>
            </a:r>
            <a:r>
              <a:rPr lang="el-GR" sz="2000" dirty="0" err="1"/>
              <a:t>display</a:t>
            </a:r>
            <a:r>
              <a:rPr lang="el-GR" sz="2000" dirty="0"/>
              <a:t>.</a:t>
            </a:r>
          </a:p>
          <a:p>
            <a:r>
              <a:rPr lang="el-GR" sz="2000" dirty="0"/>
              <a:t>Η εφαρμογή θα πρέπει να λειτουργεί και με το ποντίκι και με τα πλήκτρα του υπολογιστή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192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1AA39B-AE60-BFC4-5D24-B9EEA5DD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F9B49A0-B63F-FC41-4594-F53CEB8A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/>
              <a:t>Η αριθμομηχανή θα πρέπει να μπορεί να υπολογίζει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τις 4 βασικές πράξεις (+, -, x, /) για ακέραιους και πραγματικούς αριθμούς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τετραγωνική ρίζα και νιοστή ρίζα αριθμού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ύψωση σε δύναμη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δεκαδικό και φυσικό λογάριθμο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Παραγοντικό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ημίτονο, συνημίτονο, εφαπτομένη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τόξο ημιτόνου, τόξο </a:t>
            </a:r>
            <a:r>
              <a:rPr lang="el-GR" dirty="0" err="1"/>
              <a:t>συνημιτόνου</a:t>
            </a:r>
            <a:r>
              <a:rPr lang="el-GR" dirty="0"/>
              <a:t>, τόξο εφαπτομένης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υπερβολικό ημίτονο, υπερβολικό συνημίτονο, υπερβολική εφαπτομένη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επιλογή για υπολογισμό σε μοίρες ή ακτίνια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σταθερές π και 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αλλαγή προσήμου +/-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αντίστροφο 1/x.</a:t>
            </a:r>
          </a:p>
        </p:txBody>
      </p:sp>
    </p:spTree>
    <p:extLst>
      <p:ext uri="{BB962C8B-B14F-4D97-AF65-F5344CB8AC3E}">
        <p14:creationId xmlns:p14="http://schemas.microsoft.com/office/powerpoint/2010/main" val="106159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BDB84C-6AB7-BB6F-FE2B-3243D43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FCE5D36-B45C-E258-CABA-7CEFFE0F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Πρέπει να διαθέτει πλήκτρα καθαρισμού (C, </a:t>
            </a:r>
            <a:r>
              <a:rPr lang="el-GR" sz="2000" dirty="0" err="1"/>
              <a:t>AC</a:t>
            </a:r>
            <a:r>
              <a:rPr lang="el-GR" sz="2000" dirty="0"/>
              <a:t>)</a:t>
            </a:r>
          </a:p>
          <a:p>
            <a:r>
              <a:rPr lang="el-GR" sz="2000" dirty="0"/>
              <a:t>Πλήκτρα μνήμης (MC, </a:t>
            </a:r>
            <a:r>
              <a:rPr lang="el-GR" sz="2000" dirty="0" err="1"/>
              <a:t>MR</a:t>
            </a:r>
            <a:r>
              <a:rPr lang="el-GR" sz="2000" dirty="0"/>
              <a:t>, M+) με λειτουργικότητα ανάλογη των φυσικών αριθμομηχανών.</a:t>
            </a:r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138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E81ACF-D969-0171-3B18-000FA0B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εργαλεια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7586BCB-8D51-B197-1A71-AA5B8A71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</a:t>
            </a:r>
            <a:r>
              <a:rPr lang="en-US" dirty="0"/>
              <a:t>built-in </a:t>
            </a:r>
            <a:r>
              <a:rPr lang="el-GR" dirty="0"/>
              <a:t>βιβλιοθήκες της </a:t>
            </a:r>
            <a:r>
              <a:rPr lang="en-US" dirty="0"/>
              <a:t>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Os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Tkiniter</a:t>
            </a:r>
            <a:endParaRPr lang="el-G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Math</a:t>
            </a:r>
            <a:endParaRPr lang="el-G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Decimal</a:t>
            </a:r>
            <a:endParaRPr lang="el-G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Idlelib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280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C9D6F4-01B6-801E-2CE6-B6A39818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Προσεγγιση</a:t>
            </a:r>
            <a:r>
              <a:rPr lang="el-GR" dirty="0"/>
              <a:t> </a:t>
            </a:r>
            <a:r>
              <a:rPr lang="el-GR" dirty="0" err="1"/>
              <a:t>λυσησ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517ED6-F64C-9803-7FDE-14E1C9CB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Χρήση αντικειμενοστραφούς προγραμματισμού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Διασφάλιση ευελιξίας και επεκτασιμότητας του κώδικα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Δημιουργία κλάσης με μεθόδους για τις βασικές λειτουργίες της αριθμομηχανής (εισαγωγή δεδομένων , διαχείριση πράξεων, εμφάνιση αποτελεσμάτων)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Χρήση της </a:t>
            </a:r>
            <a:r>
              <a:rPr lang="en-US" dirty="0"/>
              <a:t>math </a:t>
            </a:r>
            <a:r>
              <a:rPr lang="el-GR" dirty="0"/>
              <a:t>για τις προχωρημένες μαθηματικές συναρτήσεις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Χρήση της </a:t>
            </a:r>
            <a:r>
              <a:rPr lang="en-US" dirty="0"/>
              <a:t>tkinter </a:t>
            </a:r>
            <a:r>
              <a:rPr lang="el-GR" dirty="0"/>
              <a:t>για την ανάπτυξη διεπαφής χρήστη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Διαχείριση σφαλμάτων εισόδου και εξόδου και σαφή μηνύματα σφάλματος στους χρήστες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l-GR" dirty="0"/>
          </a:p>
          <a:p>
            <a:pPr lvl="1">
              <a:buFont typeface="Courier New" panose="02070309020205020404" pitchFamily="49" charset="0"/>
              <a:buChar char="o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1977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FDDD71-B426-3396-182F-70A8E52C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Διαμοιρασμος</a:t>
            </a:r>
            <a:r>
              <a:rPr lang="el-GR" dirty="0"/>
              <a:t> </a:t>
            </a:r>
            <a:r>
              <a:rPr lang="el-GR" dirty="0" err="1"/>
              <a:t>εργασιων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CC5DBA-328B-3896-AA32-3945DBEA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Αρχική συζήτηση για τις βασικές ιδέες και την προσέγγιση</a:t>
            </a:r>
          </a:p>
          <a:p>
            <a:r>
              <a:rPr lang="el-GR" dirty="0"/>
              <a:t>Δυο ομάδες- </a:t>
            </a:r>
            <a:r>
              <a:rPr lang="en-US" dirty="0"/>
              <a:t>Front End &amp; Back 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Front End: </a:t>
            </a:r>
            <a:r>
              <a:rPr lang="el-GR" dirty="0"/>
              <a:t>Σχεδιασμός και ανάπτυξη </a:t>
            </a:r>
            <a:r>
              <a:rPr lang="en-US" dirty="0"/>
              <a:t>GUI </a:t>
            </a:r>
            <a:r>
              <a:rPr lang="el-GR" dirty="0"/>
              <a:t>με στόχο ένα φιλικό και λειτουργικό περιβάλλον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Back End: </a:t>
            </a:r>
            <a:r>
              <a:rPr lang="el-GR" dirty="0"/>
              <a:t>Σχεδιασμός και υλοποίηση μεθόδων για τον υπολογισμό των συναρτήσεων</a:t>
            </a:r>
            <a:endParaRPr lang="en-US" dirty="0"/>
          </a:p>
          <a:p>
            <a:r>
              <a:rPr lang="el-GR" dirty="0"/>
              <a:t>Από κοινού </a:t>
            </a:r>
            <a:r>
              <a:rPr lang="en-US" dirty="0"/>
              <a:t>debugging </a:t>
            </a:r>
            <a:r>
              <a:rPr lang="el-GR" dirty="0"/>
              <a:t>και δοκιμές λειτουργίας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3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EACACE-1E69-4164-EA05-B746CBC3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05D51DA-C1A9-B86A-6760-AFD67E5E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0529039"/>
      </p:ext>
    </p:extLst>
  </p:cSld>
  <p:clrMapOvr>
    <a:masterClrMapping/>
  </p:clrMapOvr>
</p:sld>
</file>

<file path=ppt/theme/theme1.xml><?xml version="1.0" encoding="utf-8"?>
<a:theme xmlns:a="http://schemas.openxmlformats.org/drawingml/2006/main" name="Μέρισμ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2_TF56390039_Win32" id="{2456A9F1-9542-4822-B65D-6E2923A19DCA}" vid="{302920F1-7F9A-4990-89F2-EB000A666D1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Τεχνολογική σχεδίαση</Template>
  <TotalTime>59</TotalTime>
  <Words>297</Words>
  <Application>Microsoft Office PowerPoint</Application>
  <PresentationFormat>Ευρεία οθόνη</PresentationFormat>
  <Paragraphs>45</Paragraphs>
  <Slides>8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Wingdings 2</vt:lpstr>
      <vt:lpstr>Μέρισμα</vt:lpstr>
      <vt:lpstr>Scientific calculator</vt:lpstr>
      <vt:lpstr>ΠΡΟΒΛΗΜΑ</vt:lpstr>
      <vt:lpstr>λειτουργια</vt:lpstr>
      <vt:lpstr>Λειτουργια</vt:lpstr>
      <vt:lpstr>εργαλεια</vt:lpstr>
      <vt:lpstr>Προσεγγιση λυσησ</vt:lpstr>
      <vt:lpstr>Διαμοιρασμος εργασιων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Meletis Konstas</dc:creator>
  <cp:lastModifiedBy>Meletis Konstas</cp:lastModifiedBy>
  <cp:revision>2</cp:revision>
  <dcterms:created xsi:type="dcterms:W3CDTF">2024-06-07T14:41:34Z</dcterms:created>
  <dcterms:modified xsi:type="dcterms:W3CDTF">2024-06-07T15:41:19Z</dcterms:modified>
</cp:coreProperties>
</file>