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8" r:id="rId21"/>
    <p:sldId id="274" r:id="rId22"/>
    <p:sldId id="275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EBBC-76C8-4175-856E-9CD6DDD70504}" v="85" dt="2024-06-11T06:08:5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tis Konstas" userId="80fb3a933d8d92c8" providerId="LiveId" clId="{0E19EBBC-76C8-4175-856E-9CD6DDD70504}"/>
    <pc:docChg chg="undo custSel addSld delSld modSld">
      <pc:chgData name="Meletis Konstas" userId="80fb3a933d8d92c8" providerId="LiveId" clId="{0E19EBBC-76C8-4175-856E-9CD6DDD70504}" dt="2024-06-11T06:10:23.532" v="3386" actId="20577"/>
      <pc:docMkLst>
        <pc:docMk/>
      </pc:docMkLst>
      <pc:sldChg chg="addSp delSp modSp mod">
        <pc:chgData name="Meletis Konstas" userId="80fb3a933d8d92c8" providerId="LiveId" clId="{0E19EBBC-76C8-4175-856E-9CD6DDD70504}" dt="2024-06-11T06:09:11.129" v="3385" actId="1076"/>
        <pc:sldMkLst>
          <pc:docMk/>
          <pc:sldMk cId="1487700712" sldId="256"/>
        </pc:sldMkLst>
        <pc:spChg chg="mod">
          <ac:chgData name="Meletis Konstas" userId="80fb3a933d8d92c8" providerId="LiveId" clId="{0E19EBBC-76C8-4175-856E-9CD6DDD70504}" dt="2024-06-11T06:05:19.712" v="3214" actId="20577"/>
          <ac:spMkLst>
            <pc:docMk/>
            <pc:sldMk cId="1487700712" sldId="256"/>
            <ac:spMk id="3" creationId="{48B6CF59-4E5B-494D-A2F7-97ADD01E6497}"/>
          </ac:spMkLst>
        </pc:spChg>
        <pc:spChg chg="add del mod">
          <ac:chgData name="Meletis Konstas" userId="80fb3a933d8d92c8" providerId="LiveId" clId="{0E19EBBC-76C8-4175-856E-9CD6DDD70504}" dt="2024-06-11T06:07:43.776" v="3325" actId="12084"/>
          <ac:spMkLst>
            <pc:docMk/>
            <pc:sldMk cId="1487700712" sldId="256"/>
            <ac:spMk id="4" creationId="{A2540FD8-B414-CB0F-EB22-2C787300B7E0}"/>
          </ac:spMkLst>
        </pc:spChg>
        <pc:graphicFrameChg chg="add mod">
          <ac:chgData name="Meletis Konstas" userId="80fb3a933d8d92c8" providerId="LiveId" clId="{0E19EBBC-76C8-4175-856E-9CD6DDD70504}" dt="2024-06-11T06:09:11.129" v="3385" actId="1076"/>
          <ac:graphicFrameMkLst>
            <pc:docMk/>
            <pc:sldMk cId="1487700712" sldId="256"/>
            <ac:graphicFrameMk id="5" creationId="{EB7CA1E2-9ADC-3043-BFAE-4C707B9FDEA6}"/>
          </ac:graphicFrameMkLst>
        </pc:graphicFrameChg>
      </pc:sldChg>
      <pc:sldChg chg="modSp mod">
        <pc:chgData name="Meletis Konstas" userId="80fb3a933d8d92c8" providerId="LiveId" clId="{0E19EBBC-76C8-4175-856E-9CD6DDD70504}" dt="2024-06-08T14:16:42.357" v="2177" actId="403"/>
        <pc:sldMkLst>
          <pc:docMk/>
          <pc:sldMk cId="1061599388" sldId="258"/>
        </pc:sldMkLst>
        <pc:spChg chg="mod">
          <ac:chgData name="Meletis Konstas" userId="80fb3a933d8d92c8" providerId="LiveId" clId="{0E19EBBC-76C8-4175-856E-9CD6DDD70504}" dt="2024-06-07T15:41:11.315" v="1" actId="313"/>
          <ac:spMkLst>
            <pc:docMk/>
            <pc:sldMk cId="1061599388" sldId="258"/>
            <ac:spMk id="2" creationId="{F91AA39B-AE60-BFC4-5D24-B9EEA5DD2913}"/>
          </ac:spMkLst>
        </pc:spChg>
        <pc:spChg chg="mod">
          <ac:chgData name="Meletis Konstas" userId="80fb3a933d8d92c8" providerId="LiveId" clId="{0E19EBBC-76C8-4175-856E-9CD6DDD70504}" dt="2024-06-08T14:16:42.357" v="2177" actId="403"/>
          <ac:spMkLst>
            <pc:docMk/>
            <pc:sldMk cId="1061599388" sldId="258"/>
            <ac:spMk id="3" creationId="{4F9B49A0-B63F-FC41-4594-F53CEB8A6AED}"/>
          </ac:spMkLst>
        </pc:spChg>
      </pc:sldChg>
      <pc:sldChg chg="modSp mod">
        <pc:chgData name="Meletis Konstas" userId="80fb3a933d8d92c8" providerId="LiveId" clId="{0E19EBBC-76C8-4175-856E-9CD6DDD70504}" dt="2024-06-08T14:17:01.068" v="2178" actId="403"/>
        <pc:sldMkLst>
          <pc:docMk/>
          <pc:sldMk cId="1642808449" sldId="260"/>
        </pc:sldMkLst>
        <pc:spChg chg="mod">
          <ac:chgData name="Meletis Konstas" userId="80fb3a933d8d92c8" providerId="LiveId" clId="{0E19EBBC-76C8-4175-856E-9CD6DDD70504}" dt="2024-06-08T14:17:01.068" v="2178" actId="403"/>
          <ac:spMkLst>
            <pc:docMk/>
            <pc:sldMk cId="1642808449" sldId="260"/>
            <ac:spMk id="3" creationId="{C7586BCB-8D51-B197-1A71-AA5B8A71D06B}"/>
          </ac:spMkLst>
        </pc:spChg>
      </pc:sldChg>
      <pc:sldChg chg="modSp mod">
        <pc:chgData name="Meletis Konstas" userId="80fb3a933d8d92c8" providerId="LiveId" clId="{0E19EBBC-76C8-4175-856E-9CD6DDD70504}" dt="2024-06-08T14:17:07.991" v="2179" actId="403"/>
        <pc:sldMkLst>
          <pc:docMk/>
          <pc:sldMk cId="2219773199" sldId="261"/>
        </pc:sldMkLst>
        <pc:spChg chg="mod">
          <ac:chgData name="Meletis Konstas" userId="80fb3a933d8d92c8" providerId="LiveId" clId="{0E19EBBC-76C8-4175-856E-9CD6DDD70504}" dt="2024-06-08T14:17:07.991" v="2179" actId="403"/>
          <ac:spMkLst>
            <pc:docMk/>
            <pc:sldMk cId="2219773199" sldId="261"/>
            <ac:spMk id="3" creationId="{59517ED6-F64C-9803-7FDE-14E1C9CB7728}"/>
          </ac:spMkLst>
        </pc:spChg>
      </pc:sldChg>
      <pc:sldChg chg="modSp mod">
        <pc:chgData name="Meletis Konstas" userId="80fb3a933d8d92c8" providerId="LiveId" clId="{0E19EBBC-76C8-4175-856E-9CD6DDD70504}" dt="2024-06-08T14:17:22.239" v="2183" actId="403"/>
        <pc:sldMkLst>
          <pc:docMk/>
          <pc:sldMk cId="2025534729" sldId="262"/>
        </pc:sldMkLst>
        <pc:spChg chg="mod">
          <ac:chgData name="Meletis Konstas" userId="80fb3a933d8d92c8" providerId="LiveId" clId="{0E19EBBC-76C8-4175-856E-9CD6DDD70504}" dt="2024-06-08T14:17:22.239" v="2183" actId="403"/>
          <ac:spMkLst>
            <pc:docMk/>
            <pc:sldMk cId="2025534729" sldId="262"/>
            <ac:spMk id="3" creationId="{27CC5DBA-328B-3896-AA32-3945DBEAE022}"/>
          </ac:spMkLst>
        </pc:spChg>
      </pc:sldChg>
      <pc:sldChg chg="modSp mod">
        <pc:chgData name="Meletis Konstas" userId="80fb3a933d8d92c8" providerId="LiveId" clId="{0E19EBBC-76C8-4175-856E-9CD6DDD70504}" dt="2024-06-08T14:17:34.018" v="2186" actId="403"/>
        <pc:sldMkLst>
          <pc:docMk/>
          <pc:sldMk cId="3760529039" sldId="263"/>
        </pc:sldMkLst>
        <pc:spChg chg="mod">
          <ac:chgData name="Meletis Konstas" userId="80fb3a933d8d92c8" providerId="LiveId" clId="{0E19EBBC-76C8-4175-856E-9CD6DDD70504}" dt="2024-06-08T13:15:41.277" v="17" actId="20577"/>
          <ac:spMkLst>
            <pc:docMk/>
            <pc:sldMk cId="3760529039" sldId="263"/>
            <ac:spMk id="2" creationId="{90EACACE-1E69-4164-EA05-B746CBC3255F}"/>
          </ac:spMkLst>
        </pc:spChg>
        <pc:spChg chg="mod">
          <ac:chgData name="Meletis Konstas" userId="80fb3a933d8d92c8" providerId="LiveId" clId="{0E19EBBC-76C8-4175-856E-9CD6DDD70504}" dt="2024-06-08T14:17:34.018" v="2186" actId="403"/>
          <ac:spMkLst>
            <pc:docMk/>
            <pc:sldMk cId="3760529039" sldId="263"/>
            <ac:spMk id="3" creationId="{405D51DA-C1A9-B86A-6760-AFD67E5EE5A2}"/>
          </ac:spMkLst>
        </pc:spChg>
      </pc:sldChg>
      <pc:sldChg chg="modSp new mod">
        <pc:chgData name="Meletis Konstas" userId="80fb3a933d8d92c8" providerId="LiveId" clId="{0E19EBBC-76C8-4175-856E-9CD6DDD70504}" dt="2024-06-08T14:16:37.555" v="2176" actId="403"/>
        <pc:sldMkLst>
          <pc:docMk/>
          <pc:sldMk cId="1090695846" sldId="264"/>
        </pc:sldMkLst>
        <pc:spChg chg="mod">
          <ac:chgData name="Meletis Konstas" userId="80fb3a933d8d92c8" providerId="LiveId" clId="{0E19EBBC-76C8-4175-856E-9CD6DDD70504}" dt="2024-06-08T13:28:07.469" v="606" actId="20577"/>
          <ac:spMkLst>
            <pc:docMk/>
            <pc:sldMk cId="1090695846" sldId="264"/>
            <ac:spMk id="2" creationId="{05FE403F-19CB-0292-B352-2CA00CD9FB33}"/>
          </ac:spMkLst>
        </pc:spChg>
        <pc:spChg chg="mod">
          <ac:chgData name="Meletis Konstas" userId="80fb3a933d8d92c8" providerId="LiveId" clId="{0E19EBBC-76C8-4175-856E-9CD6DDD70504}" dt="2024-06-08T14:16:37.555" v="2176" actId="403"/>
          <ac:spMkLst>
            <pc:docMk/>
            <pc:sldMk cId="1090695846" sldId="264"/>
            <ac:spMk id="3" creationId="{B028695B-101B-18FD-E799-1DF4DD9FE2BE}"/>
          </ac:spMkLst>
        </pc:spChg>
      </pc:sldChg>
      <pc:sldChg chg="addSp delSp modSp new mod">
        <pc:chgData name="Meletis Konstas" userId="80fb3a933d8d92c8" providerId="LiveId" clId="{0E19EBBC-76C8-4175-856E-9CD6DDD70504}" dt="2024-06-08T14:17:43.986" v="2187" actId="403"/>
        <pc:sldMkLst>
          <pc:docMk/>
          <pc:sldMk cId="1969649278" sldId="265"/>
        </pc:sldMkLst>
        <pc:spChg chg="mod">
          <ac:chgData name="Meletis Konstas" userId="80fb3a933d8d92c8" providerId="LiveId" clId="{0E19EBBC-76C8-4175-856E-9CD6DDD70504}" dt="2024-06-08T13:33:17.070" v="783" actId="20577"/>
          <ac:spMkLst>
            <pc:docMk/>
            <pc:sldMk cId="1969649278" sldId="265"/>
            <ac:spMk id="2" creationId="{7C7DF19A-2285-2EF1-0C39-49740B336D15}"/>
          </ac:spMkLst>
        </pc:spChg>
        <pc:spChg chg="mod">
          <ac:chgData name="Meletis Konstas" userId="80fb3a933d8d92c8" providerId="LiveId" clId="{0E19EBBC-76C8-4175-856E-9CD6DDD70504}" dt="2024-06-08T14:17:43.986" v="2187" actId="403"/>
          <ac:spMkLst>
            <pc:docMk/>
            <pc:sldMk cId="1969649278" sldId="265"/>
            <ac:spMk id="3" creationId="{736AD393-926C-9A5C-0F09-4649AEFA47F7}"/>
          </ac:spMkLst>
        </pc:spChg>
        <pc:spChg chg="add del">
          <ac:chgData name="Meletis Konstas" userId="80fb3a933d8d92c8" providerId="LiveId" clId="{0E19EBBC-76C8-4175-856E-9CD6DDD70504}" dt="2024-06-08T13:33:11.584" v="770" actId="22"/>
          <ac:spMkLst>
            <pc:docMk/>
            <pc:sldMk cId="1969649278" sldId="265"/>
            <ac:spMk id="5" creationId="{A4B70821-8DD6-3D78-FC39-4E287EC779DB}"/>
          </ac:spMkLst>
        </pc:spChg>
      </pc:sldChg>
      <pc:sldChg chg="modSp new mod">
        <pc:chgData name="Meletis Konstas" userId="80fb3a933d8d92c8" providerId="LiveId" clId="{0E19EBBC-76C8-4175-856E-9CD6DDD70504}" dt="2024-06-11T06:10:23.532" v="3386" actId="20577"/>
        <pc:sldMkLst>
          <pc:docMk/>
          <pc:sldMk cId="2917973527" sldId="266"/>
        </pc:sldMkLst>
        <pc:spChg chg="mod">
          <ac:chgData name="Meletis Konstas" userId="80fb3a933d8d92c8" providerId="LiveId" clId="{0E19EBBC-76C8-4175-856E-9CD6DDD70504}" dt="2024-06-08T13:45:13.834" v="1258" actId="313"/>
          <ac:spMkLst>
            <pc:docMk/>
            <pc:sldMk cId="2917973527" sldId="266"/>
            <ac:spMk id="2" creationId="{E09577D7-8F3C-85C0-93F6-993D92447433}"/>
          </ac:spMkLst>
        </pc:spChg>
        <pc:spChg chg="mod">
          <ac:chgData name="Meletis Konstas" userId="80fb3a933d8d92c8" providerId="LiveId" clId="{0E19EBBC-76C8-4175-856E-9CD6DDD70504}" dt="2024-06-11T06:10:23.532" v="3386" actId="20577"/>
          <ac:spMkLst>
            <pc:docMk/>
            <pc:sldMk cId="2917973527" sldId="266"/>
            <ac:spMk id="3" creationId="{A38EE82B-2C3D-FD30-9313-181B00C810C0}"/>
          </ac:spMkLst>
        </pc:spChg>
      </pc:sldChg>
      <pc:sldChg chg="modSp new mod">
        <pc:chgData name="Meletis Konstas" userId="80fb3a933d8d92c8" providerId="LiveId" clId="{0E19EBBC-76C8-4175-856E-9CD6DDD70504}" dt="2024-06-08T14:17:13.132" v="2180" actId="403"/>
        <pc:sldMkLst>
          <pc:docMk/>
          <pc:sldMk cId="3106502201" sldId="267"/>
        </pc:sldMkLst>
        <pc:spChg chg="mod">
          <ac:chgData name="Meletis Konstas" userId="80fb3a933d8d92c8" providerId="LiveId" clId="{0E19EBBC-76C8-4175-856E-9CD6DDD70504}" dt="2024-06-08T13:50:06.064" v="1380" actId="20577"/>
          <ac:spMkLst>
            <pc:docMk/>
            <pc:sldMk cId="3106502201" sldId="267"/>
            <ac:spMk id="2" creationId="{F30FC04A-4C0F-730E-D63D-A99FE0829168}"/>
          </ac:spMkLst>
        </pc:spChg>
        <pc:spChg chg="mod">
          <ac:chgData name="Meletis Konstas" userId="80fb3a933d8d92c8" providerId="LiveId" clId="{0E19EBBC-76C8-4175-856E-9CD6DDD70504}" dt="2024-06-08T14:17:13.132" v="2180" actId="403"/>
          <ac:spMkLst>
            <pc:docMk/>
            <pc:sldMk cId="3106502201" sldId="267"/>
            <ac:spMk id="3" creationId="{D72EC429-3952-D8A6-DFF4-DB1678CCE83B}"/>
          </ac:spMkLst>
        </pc:spChg>
      </pc:sldChg>
      <pc:sldChg chg="modSp new mod">
        <pc:chgData name="Meletis Konstas" userId="80fb3a933d8d92c8" providerId="LiveId" clId="{0E19EBBC-76C8-4175-856E-9CD6DDD70504}" dt="2024-06-08T14:17:52.522" v="2189" actId="403"/>
        <pc:sldMkLst>
          <pc:docMk/>
          <pc:sldMk cId="2501112534" sldId="268"/>
        </pc:sldMkLst>
        <pc:spChg chg="mod">
          <ac:chgData name="Meletis Konstas" userId="80fb3a933d8d92c8" providerId="LiveId" clId="{0E19EBBC-76C8-4175-856E-9CD6DDD70504}" dt="2024-06-08T14:03:59.578" v="1799" actId="20577"/>
          <ac:spMkLst>
            <pc:docMk/>
            <pc:sldMk cId="2501112534" sldId="268"/>
            <ac:spMk id="2" creationId="{5375FCBC-81FD-552F-431F-5B910D8CD574}"/>
          </ac:spMkLst>
        </pc:spChg>
        <pc:spChg chg="mod">
          <ac:chgData name="Meletis Konstas" userId="80fb3a933d8d92c8" providerId="LiveId" clId="{0E19EBBC-76C8-4175-856E-9CD6DDD70504}" dt="2024-06-08T14:17:52.522" v="2189" actId="403"/>
          <ac:spMkLst>
            <pc:docMk/>
            <pc:sldMk cId="2501112534" sldId="268"/>
            <ac:spMk id="3" creationId="{FBFF8640-748D-8B2C-C147-377B0D947CE4}"/>
          </ac:spMkLst>
        </pc:spChg>
      </pc:sldChg>
      <pc:sldChg chg="addSp delSp modSp new mod modClrScheme chgLayout">
        <pc:chgData name="Meletis Konstas" userId="80fb3a933d8d92c8" providerId="LiveId" clId="{0E19EBBC-76C8-4175-856E-9CD6DDD70504}" dt="2024-06-08T15:42:18.081" v="2368" actId="20577"/>
        <pc:sldMkLst>
          <pc:docMk/>
          <pc:sldMk cId="505727259" sldId="269"/>
        </pc:sldMkLst>
        <pc:spChg chg="mod">
          <ac:chgData name="Meletis Konstas" userId="80fb3a933d8d92c8" providerId="LiveId" clId="{0E19EBBC-76C8-4175-856E-9CD6DDD70504}" dt="2024-06-08T15:36:51.719" v="2249" actId="26606"/>
          <ac:spMkLst>
            <pc:docMk/>
            <pc:sldMk cId="505727259" sldId="269"/>
            <ac:spMk id="2" creationId="{7D80E6D0-3A81-630E-29C8-DAD38758732E}"/>
          </ac:spMkLst>
        </pc:spChg>
        <pc:spChg chg="del">
          <ac:chgData name="Meletis Konstas" userId="80fb3a933d8d92c8" providerId="LiveId" clId="{0E19EBBC-76C8-4175-856E-9CD6DDD70504}" dt="2024-06-08T15:36:42.484" v="2247" actId="931"/>
          <ac:spMkLst>
            <pc:docMk/>
            <pc:sldMk cId="505727259" sldId="269"/>
            <ac:spMk id="3" creationId="{A8A59D5C-D5C8-2D96-95D2-F014749DD377}"/>
          </ac:spMkLst>
        </pc:spChg>
        <pc:spChg chg="add mod">
          <ac:chgData name="Meletis Konstas" userId="80fb3a933d8d92c8" providerId="LiveId" clId="{0E19EBBC-76C8-4175-856E-9CD6DDD70504}" dt="2024-06-08T15:42:18.081" v="2368" actId="20577"/>
          <ac:spMkLst>
            <pc:docMk/>
            <pc:sldMk cId="505727259" sldId="269"/>
            <ac:spMk id="10" creationId="{C99EAA58-6829-73CE-FA7A-4FF6881DF058}"/>
          </ac:spMkLst>
        </pc:spChg>
        <pc:picChg chg="add mod">
          <ac:chgData name="Meletis Konstas" userId="80fb3a933d8d92c8" providerId="LiveId" clId="{0E19EBBC-76C8-4175-856E-9CD6DDD70504}" dt="2024-06-08T15:36:51.719" v="2249" actId="26606"/>
          <ac:picMkLst>
            <pc:docMk/>
            <pc:sldMk cId="505727259" sldId="269"/>
            <ac:picMk id="5" creationId="{69C33384-93A2-87AE-AF12-64122B6924F6}"/>
          </ac:picMkLst>
        </pc:picChg>
      </pc:sldChg>
      <pc:sldChg chg="addSp modSp add mod">
        <pc:chgData name="Meletis Konstas" userId="80fb3a933d8d92c8" providerId="LiveId" clId="{0E19EBBC-76C8-4175-856E-9CD6DDD70504}" dt="2024-06-08T15:40:52.086" v="2292" actId="20577"/>
        <pc:sldMkLst>
          <pc:docMk/>
          <pc:sldMk cId="2721400116" sldId="270"/>
        </pc:sldMkLst>
        <pc:spChg chg="add mod">
          <ac:chgData name="Meletis Konstas" userId="80fb3a933d8d92c8" providerId="LiveId" clId="{0E19EBBC-76C8-4175-856E-9CD6DDD70504}" dt="2024-06-08T15:39:21.063" v="2264" actId="207"/>
          <ac:spMkLst>
            <pc:docMk/>
            <pc:sldMk cId="2721400116" sldId="270"/>
            <ac:spMk id="3" creationId="{6E04DA55-785B-BB30-4762-8F61F265742F}"/>
          </ac:spMkLst>
        </pc:spChg>
        <pc:spChg chg="mod">
          <ac:chgData name="Meletis Konstas" userId="80fb3a933d8d92c8" providerId="LiveId" clId="{0E19EBBC-76C8-4175-856E-9CD6DDD70504}" dt="2024-06-08T15:40:52.086" v="2292" actId="20577"/>
          <ac:spMkLst>
            <pc:docMk/>
            <pc:sldMk cId="2721400116" sldId="270"/>
            <ac:spMk id="10" creationId="{C99EAA58-6829-73CE-FA7A-4FF6881DF058}"/>
          </ac:spMkLst>
        </pc:spChg>
      </pc:sldChg>
      <pc:sldChg chg="addSp delSp modSp add del mod">
        <pc:chgData name="Meletis Konstas" userId="80fb3a933d8d92c8" providerId="LiveId" clId="{0E19EBBC-76C8-4175-856E-9CD6DDD70504}" dt="2024-06-08T15:38:24.316" v="2257" actId="2696"/>
        <pc:sldMkLst>
          <pc:docMk/>
          <pc:sldMk cId="3825827102" sldId="270"/>
        </pc:sldMkLst>
        <pc:spChg chg="add mod">
          <ac:chgData name="Meletis Konstas" userId="80fb3a933d8d92c8" providerId="LiveId" clId="{0E19EBBC-76C8-4175-856E-9CD6DDD70504}" dt="2024-06-08T15:38:11.010" v="2255" actId="478"/>
          <ac:spMkLst>
            <pc:docMk/>
            <pc:sldMk cId="3825827102" sldId="270"/>
            <ac:spMk id="9" creationId="{0EFCEC17-45A3-8F24-D499-B6F569E262A9}"/>
          </ac:spMkLst>
        </pc:spChg>
        <pc:spChg chg="del">
          <ac:chgData name="Meletis Konstas" userId="80fb3a933d8d92c8" providerId="LiveId" clId="{0E19EBBC-76C8-4175-856E-9CD6DDD70504}" dt="2024-06-08T15:37:33.860" v="2251" actId="26606"/>
          <ac:spMkLst>
            <pc:docMk/>
            <pc:sldMk cId="3825827102" sldId="270"/>
            <ac:spMk id="10" creationId="{C99EAA58-6829-73CE-FA7A-4FF6881DF058}"/>
          </ac:spMkLst>
        </pc:spChg>
        <pc:spChg chg="add del">
          <ac:chgData name="Meletis Konstas" userId="80fb3a933d8d92c8" providerId="LiveId" clId="{0E19EBBC-76C8-4175-856E-9CD6DDD70504}" dt="2024-06-08T15:38:09.416" v="2252"/>
          <ac:spMkLst>
            <pc:docMk/>
            <pc:sldMk cId="3825827102" sldId="270"/>
            <ac:spMk id="15" creationId="{F0BB5104-37B9-2EDB-4AE8-E18255A4AF5A}"/>
          </ac:spMkLst>
        </pc:spChg>
        <pc:picChg chg="del">
          <ac:chgData name="Meletis Konstas" userId="80fb3a933d8d92c8" providerId="LiveId" clId="{0E19EBBC-76C8-4175-856E-9CD6DDD70504}" dt="2024-06-08T15:38:11.010" v="2255" actId="478"/>
          <ac:picMkLst>
            <pc:docMk/>
            <pc:sldMk cId="3825827102" sldId="270"/>
            <ac:picMk id="5" creationId="{69C33384-93A2-87AE-AF12-64122B6924F6}"/>
          </ac:picMkLst>
        </pc:picChg>
        <pc:picChg chg="add mod">
          <ac:chgData name="Meletis Konstas" userId="80fb3a933d8d92c8" providerId="LiveId" clId="{0E19EBBC-76C8-4175-856E-9CD6DDD70504}" dt="2024-06-08T15:38:14.298" v="2256" actId="1076"/>
          <ac:picMkLst>
            <pc:docMk/>
            <pc:sldMk cId="3825827102" sldId="270"/>
            <ac:picMk id="7" creationId="{FE143950-0663-189F-D346-95039D0D089B}"/>
          </ac:picMkLst>
        </pc:picChg>
      </pc:sldChg>
      <pc:sldChg chg="addSp delSp modSp new mod">
        <pc:chgData name="Meletis Konstas" userId="80fb3a933d8d92c8" providerId="LiveId" clId="{0E19EBBC-76C8-4175-856E-9CD6DDD70504}" dt="2024-06-08T15:43:03.222" v="2406"/>
        <pc:sldMkLst>
          <pc:docMk/>
          <pc:sldMk cId="2739559267" sldId="271"/>
        </pc:sldMkLst>
        <pc:spChg chg="mod">
          <ac:chgData name="Meletis Konstas" userId="80fb3a933d8d92c8" providerId="LiveId" clId="{0E19EBBC-76C8-4175-856E-9CD6DDD70504}" dt="2024-06-08T15:43:03.222" v="2406"/>
          <ac:spMkLst>
            <pc:docMk/>
            <pc:sldMk cId="2739559267" sldId="271"/>
            <ac:spMk id="2" creationId="{FE44084E-7F80-BAD7-F256-E61AF01BA987}"/>
          </ac:spMkLst>
        </pc:spChg>
        <pc:spChg chg="del">
          <ac:chgData name="Meletis Konstas" userId="80fb3a933d8d92c8" providerId="LiveId" clId="{0E19EBBC-76C8-4175-856E-9CD6DDD70504}" dt="2024-06-08T15:39:59.097" v="2266" actId="931"/>
          <ac:spMkLst>
            <pc:docMk/>
            <pc:sldMk cId="2739559267" sldId="271"/>
            <ac:spMk id="3" creationId="{5278E1DB-9F09-0363-E862-DDCA81B37174}"/>
          </ac:spMkLst>
        </pc:spChg>
        <pc:spChg chg="mod">
          <ac:chgData name="Meletis Konstas" userId="80fb3a933d8d92c8" providerId="LiveId" clId="{0E19EBBC-76C8-4175-856E-9CD6DDD70504}" dt="2024-06-08T15:42:40.919" v="2404" actId="20577"/>
          <ac:spMkLst>
            <pc:docMk/>
            <pc:sldMk cId="2739559267" sldId="271"/>
            <ac:spMk id="4" creationId="{1DDB2F69-CB12-48EA-E3DF-B632D36EC7A1}"/>
          </ac:spMkLst>
        </pc:spChg>
        <pc:spChg chg="add mod">
          <ac:chgData name="Meletis Konstas" userId="80fb3a933d8d92c8" providerId="LiveId" clId="{0E19EBBC-76C8-4175-856E-9CD6DDD70504}" dt="2024-06-08T15:41:13.256" v="2296" actId="1076"/>
          <ac:spMkLst>
            <pc:docMk/>
            <pc:sldMk cId="2739559267" sldId="271"/>
            <ac:spMk id="7" creationId="{83FD4727-70A4-D72B-BF33-45A715E420DD}"/>
          </ac:spMkLst>
        </pc:spChg>
        <pc:picChg chg="add mod">
          <ac:chgData name="Meletis Konstas" userId="80fb3a933d8d92c8" providerId="LiveId" clId="{0E19EBBC-76C8-4175-856E-9CD6DDD70504}" dt="2024-06-08T15:40:00.360" v="2267" actId="27614"/>
          <ac:picMkLst>
            <pc:docMk/>
            <pc:sldMk cId="2739559267" sldId="271"/>
            <ac:picMk id="6" creationId="{C37B2F2D-FCF6-209E-D762-8329B83F8400}"/>
          </ac:picMkLst>
        </pc:picChg>
      </pc:sldChg>
      <pc:sldChg chg="addSp delSp modSp add mod">
        <pc:chgData name="Meletis Konstas" userId="80fb3a933d8d92c8" providerId="LiveId" clId="{0E19EBBC-76C8-4175-856E-9CD6DDD70504}" dt="2024-06-09T11:51:57.851" v="3189" actId="20577"/>
        <pc:sldMkLst>
          <pc:docMk/>
          <pc:sldMk cId="3026023675" sldId="272"/>
        </pc:sldMkLst>
        <pc:spChg chg="mod">
          <ac:chgData name="Meletis Konstas" userId="80fb3a933d8d92c8" providerId="LiveId" clId="{0E19EBBC-76C8-4175-856E-9CD6DDD70504}" dt="2024-06-08T15:43:05.651" v="2407"/>
          <ac:spMkLst>
            <pc:docMk/>
            <pc:sldMk cId="3026023675" sldId="272"/>
            <ac:spMk id="2" creationId="{FE44084E-7F80-BAD7-F256-E61AF01BA987}"/>
          </ac:spMkLst>
        </pc:spChg>
        <pc:spChg chg="mod">
          <ac:chgData name="Meletis Konstas" userId="80fb3a933d8d92c8" providerId="LiveId" clId="{0E19EBBC-76C8-4175-856E-9CD6DDD70504}" dt="2024-06-09T11:51:57.851" v="3189" actId="20577"/>
          <ac:spMkLst>
            <pc:docMk/>
            <pc:sldMk cId="3026023675" sldId="272"/>
            <ac:spMk id="4" creationId="{1DDB2F69-CB12-48EA-E3DF-B632D36EC7A1}"/>
          </ac:spMkLst>
        </pc:spChg>
        <pc:spChg chg="add del mod">
          <ac:chgData name="Meletis Konstas" userId="80fb3a933d8d92c8" providerId="LiveId" clId="{0E19EBBC-76C8-4175-856E-9CD6DDD70504}" dt="2024-06-08T15:41:45.042" v="2325"/>
          <ac:spMkLst>
            <pc:docMk/>
            <pc:sldMk cId="3026023675" sldId="272"/>
            <ac:spMk id="5" creationId="{29B8A8FF-A222-D5B8-7383-D3E490730BD5}"/>
          </ac:spMkLst>
        </pc:spChg>
        <pc:spChg chg="add mod">
          <ac:chgData name="Meletis Konstas" userId="80fb3a933d8d92c8" providerId="LiveId" clId="{0E19EBBC-76C8-4175-856E-9CD6DDD70504}" dt="2024-06-09T11:51:45.684" v="3163"/>
          <ac:spMkLst>
            <pc:docMk/>
            <pc:sldMk cId="3026023675" sldId="272"/>
            <ac:spMk id="9" creationId="{445C0B39-B2AF-BD04-F301-1E8D0D00D478}"/>
          </ac:spMkLst>
        </pc:spChg>
        <pc:spChg chg="add del mod">
          <ac:chgData name="Meletis Konstas" userId="80fb3a933d8d92c8" providerId="LiveId" clId="{0E19EBBC-76C8-4175-856E-9CD6DDD70504}" dt="2024-06-09T11:51:27.176" v="3156" actId="21"/>
          <ac:spMkLst>
            <pc:docMk/>
            <pc:sldMk cId="3026023675" sldId="272"/>
            <ac:spMk id="11" creationId="{DA691C82-96BD-B674-9B05-4EC9B581556C}"/>
          </ac:spMkLst>
        </pc:spChg>
        <pc:picChg chg="del">
          <ac:chgData name="Meletis Konstas" userId="80fb3a933d8d92c8" providerId="LiveId" clId="{0E19EBBC-76C8-4175-856E-9CD6DDD70504}" dt="2024-06-08T15:40:35.393" v="2269" actId="478"/>
          <ac:picMkLst>
            <pc:docMk/>
            <pc:sldMk cId="3026023675" sldId="272"/>
            <ac:picMk id="6" creationId="{C37B2F2D-FCF6-209E-D762-8329B83F8400}"/>
          </ac:picMkLst>
        </pc:picChg>
        <pc:picChg chg="add mod">
          <ac:chgData name="Meletis Konstas" userId="80fb3a933d8d92c8" providerId="LiveId" clId="{0E19EBBC-76C8-4175-856E-9CD6DDD70504}" dt="2024-06-08T15:41:30.585" v="2324" actId="931"/>
          <ac:picMkLst>
            <pc:docMk/>
            <pc:sldMk cId="3026023675" sldId="272"/>
            <ac:picMk id="8" creationId="{BBBF9B44-A560-CB90-C208-3DE364774D8D}"/>
          </ac:picMkLst>
        </pc:picChg>
        <pc:picChg chg="add mod">
          <ac:chgData name="Meletis Konstas" userId="80fb3a933d8d92c8" providerId="LiveId" clId="{0E19EBBC-76C8-4175-856E-9CD6DDD70504}" dt="2024-06-08T15:41:45.924" v="2327" actId="962"/>
          <ac:picMkLst>
            <pc:docMk/>
            <pc:sldMk cId="3026023675" sldId="272"/>
            <ac:picMk id="10" creationId="{3665A065-8416-DA49-66B0-321168A523FC}"/>
          </ac:picMkLst>
        </pc:picChg>
      </pc:sldChg>
      <pc:sldChg chg="addSp delSp modSp new mod">
        <pc:chgData name="Meletis Konstas" userId="80fb3a933d8d92c8" providerId="LiveId" clId="{0E19EBBC-76C8-4175-856E-9CD6DDD70504}" dt="2024-06-09T11:52:10.789" v="3194" actId="20577"/>
        <pc:sldMkLst>
          <pc:docMk/>
          <pc:sldMk cId="1133800916" sldId="273"/>
        </pc:sldMkLst>
        <pc:spChg chg="mod">
          <ac:chgData name="Meletis Konstas" userId="80fb3a933d8d92c8" providerId="LiveId" clId="{0E19EBBC-76C8-4175-856E-9CD6DDD70504}" dt="2024-06-08T15:43:06.935" v="2408"/>
          <ac:spMkLst>
            <pc:docMk/>
            <pc:sldMk cId="1133800916" sldId="273"/>
            <ac:spMk id="2" creationId="{E7A8B1D4-3ED6-98D4-F0EE-4DA3551A45C3}"/>
          </ac:spMkLst>
        </pc:spChg>
        <pc:spChg chg="del">
          <ac:chgData name="Meletis Konstas" userId="80fb3a933d8d92c8" providerId="LiveId" clId="{0E19EBBC-76C8-4175-856E-9CD6DDD70504}" dt="2024-06-08T15:43:19.610" v="2409"/>
          <ac:spMkLst>
            <pc:docMk/>
            <pc:sldMk cId="1133800916" sldId="273"/>
            <ac:spMk id="3" creationId="{6A0786A6-3E03-5FA6-F1E8-5A3B5F7AD6CC}"/>
          </ac:spMkLst>
        </pc:spChg>
        <pc:spChg chg="mod">
          <ac:chgData name="Meletis Konstas" userId="80fb3a933d8d92c8" providerId="LiveId" clId="{0E19EBBC-76C8-4175-856E-9CD6DDD70504}" dt="2024-06-09T11:52:10.789" v="3194" actId="20577"/>
          <ac:spMkLst>
            <pc:docMk/>
            <pc:sldMk cId="1133800916" sldId="273"/>
            <ac:spMk id="4" creationId="{AD1E34C1-5EFA-F173-F8A3-4A2D158810EF}"/>
          </ac:spMkLst>
        </pc:spChg>
        <pc:spChg chg="add del">
          <ac:chgData name="Meletis Konstas" userId="80fb3a933d8d92c8" providerId="LiveId" clId="{0E19EBBC-76C8-4175-856E-9CD6DDD70504}" dt="2024-06-08T15:44:19.091" v="2498" actId="22"/>
          <ac:spMkLst>
            <pc:docMk/>
            <pc:sldMk cId="1133800916" sldId="273"/>
            <ac:spMk id="8" creationId="{2FEB4B50-AB3A-0B2C-EE9F-2C72DA927123}"/>
          </ac:spMkLst>
        </pc:spChg>
        <pc:spChg chg="add del mod">
          <ac:chgData name="Meletis Konstas" userId="80fb3a933d8d92c8" providerId="LiveId" clId="{0E19EBBC-76C8-4175-856E-9CD6DDD70504}" dt="2024-06-09T11:51:44.586" v="3162" actId="21"/>
          <ac:spMkLst>
            <pc:docMk/>
            <pc:sldMk cId="1133800916" sldId="273"/>
            <ac:spMk id="9" creationId="{445C0B39-B2AF-BD04-F301-1E8D0D00D478}"/>
          </ac:spMkLst>
        </pc:spChg>
        <pc:picChg chg="add mod">
          <ac:chgData name="Meletis Konstas" userId="80fb3a933d8d92c8" providerId="LiveId" clId="{0E19EBBC-76C8-4175-856E-9CD6DDD70504}" dt="2024-06-08T15:43:20.515" v="2411" actId="962"/>
          <ac:picMkLst>
            <pc:docMk/>
            <pc:sldMk cId="1133800916" sldId="273"/>
            <ac:picMk id="6" creationId="{DB7B2181-F870-5618-121C-35132A403A00}"/>
          </ac:picMkLst>
        </pc:picChg>
      </pc:sldChg>
      <pc:sldChg chg="addSp delSp modSp new mod">
        <pc:chgData name="Meletis Konstas" userId="80fb3a933d8d92c8" providerId="LiveId" clId="{0E19EBBC-76C8-4175-856E-9CD6DDD70504}" dt="2024-06-08T15:48:32.683" v="2859" actId="1038"/>
        <pc:sldMkLst>
          <pc:docMk/>
          <pc:sldMk cId="3775914653" sldId="274"/>
        </pc:sldMkLst>
        <pc:spChg chg="mod">
          <ac:chgData name="Meletis Konstas" userId="80fb3a933d8d92c8" providerId="LiveId" clId="{0E19EBBC-76C8-4175-856E-9CD6DDD70504}" dt="2024-06-08T15:44:59.322" v="2608"/>
          <ac:spMkLst>
            <pc:docMk/>
            <pc:sldMk cId="3775914653" sldId="274"/>
            <ac:spMk id="2" creationId="{F0DB698C-AC43-E8DC-7C1D-25345D97276A}"/>
          </ac:spMkLst>
        </pc:spChg>
        <pc:spChg chg="del">
          <ac:chgData name="Meletis Konstas" userId="80fb3a933d8d92c8" providerId="LiveId" clId="{0E19EBBC-76C8-4175-856E-9CD6DDD70504}" dt="2024-06-08T15:45:07.753" v="2609"/>
          <ac:spMkLst>
            <pc:docMk/>
            <pc:sldMk cId="3775914653" sldId="274"/>
            <ac:spMk id="3" creationId="{852B59A3-FD6B-6D38-162C-59E2A0096DF1}"/>
          </ac:spMkLst>
        </pc:spChg>
        <pc:spChg chg="mod">
          <ac:chgData name="Meletis Konstas" userId="80fb3a933d8d92c8" providerId="LiveId" clId="{0E19EBBC-76C8-4175-856E-9CD6DDD70504}" dt="2024-06-08T15:48:26.452" v="2834" actId="313"/>
          <ac:spMkLst>
            <pc:docMk/>
            <pc:sldMk cId="3775914653" sldId="274"/>
            <ac:spMk id="4" creationId="{7E33ACEF-5B55-CBF7-B6C7-A415FE48FA84}"/>
          </ac:spMkLst>
        </pc:spChg>
        <pc:spChg chg="add mod">
          <ac:chgData name="Meletis Konstas" userId="80fb3a933d8d92c8" providerId="LiveId" clId="{0E19EBBC-76C8-4175-856E-9CD6DDD70504}" dt="2024-06-08T15:48:32.683" v="2859" actId="1038"/>
          <ac:spMkLst>
            <pc:docMk/>
            <pc:sldMk cId="3775914653" sldId="274"/>
            <ac:spMk id="7" creationId="{00A1CFF3-2E95-8309-E1FE-B328A91DB790}"/>
          </ac:spMkLst>
        </pc:spChg>
        <pc:picChg chg="add mod">
          <ac:chgData name="Meletis Konstas" userId="80fb3a933d8d92c8" providerId="LiveId" clId="{0E19EBBC-76C8-4175-856E-9CD6DDD70504}" dt="2024-06-08T15:45:08.976" v="2610" actId="27614"/>
          <ac:picMkLst>
            <pc:docMk/>
            <pc:sldMk cId="3775914653" sldId="274"/>
            <ac:picMk id="6" creationId="{0C1B156D-592B-3C5A-A24C-0AB7955DA40A}"/>
          </ac:picMkLst>
        </pc:picChg>
      </pc:sldChg>
      <pc:sldChg chg="addSp delSp modSp new mod">
        <pc:chgData name="Meletis Konstas" userId="80fb3a933d8d92c8" providerId="LiveId" clId="{0E19EBBC-76C8-4175-856E-9CD6DDD70504}" dt="2024-06-09T11:52:57.132" v="3195"/>
        <pc:sldMkLst>
          <pc:docMk/>
          <pc:sldMk cId="3864846501" sldId="275"/>
        </pc:sldMkLst>
        <pc:spChg chg="mod">
          <ac:chgData name="Meletis Konstas" userId="80fb3a933d8d92c8" providerId="LiveId" clId="{0E19EBBC-76C8-4175-856E-9CD6DDD70504}" dt="2024-06-09T11:52:57.132" v="3195"/>
          <ac:spMkLst>
            <pc:docMk/>
            <pc:sldMk cId="3864846501" sldId="275"/>
            <ac:spMk id="2" creationId="{82A00DC9-F0C1-E076-54C5-8FF317A67657}"/>
          </ac:spMkLst>
        </pc:spChg>
        <pc:spChg chg="del">
          <ac:chgData name="Meletis Konstas" userId="80fb3a933d8d92c8" providerId="LiveId" clId="{0E19EBBC-76C8-4175-856E-9CD6DDD70504}" dt="2024-06-08T15:46:05.953" v="2681"/>
          <ac:spMkLst>
            <pc:docMk/>
            <pc:sldMk cId="3864846501" sldId="275"/>
            <ac:spMk id="3" creationId="{B9421334-D68E-F28B-6938-12D5A2AABB5A}"/>
          </ac:spMkLst>
        </pc:spChg>
        <pc:spChg chg="mod">
          <ac:chgData name="Meletis Konstas" userId="80fb3a933d8d92c8" providerId="LiveId" clId="{0E19EBBC-76C8-4175-856E-9CD6DDD70504}" dt="2024-06-08T15:51:09.533" v="2933" actId="6549"/>
          <ac:spMkLst>
            <pc:docMk/>
            <pc:sldMk cId="3864846501" sldId="275"/>
            <ac:spMk id="4" creationId="{F9CAD320-FE75-60CD-A034-ACEF996EEB0B}"/>
          </ac:spMkLst>
        </pc:spChg>
        <pc:spChg chg="add mod">
          <ac:chgData name="Meletis Konstas" userId="80fb3a933d8d92c8" providerId="LiveId" clId="{0E19EBBC-76C8-4175-856E-9CD6DDD70504}" dt="2024-06-08T15:49:36.516" v="2922" actId="1037"/>
          <ac:spMkLst>
            <pc:docMk/>
            <pc:sldMk cId="3864846501" sldId="275"/>
            <ac:spMk id="7" creationId="{28596D8B-D872-D9B0-ED60-14D3D83E85E0}"/>
          </ac:spMkLst>
        </pc:spChg>
        <pc:picChg chg="add mod">
          <ac:chgData name="Meletis Konstas" userId="80fb3a933d8d92c8" providerId="LiveId" clId="{0E19EBBC-76C8-4175-856E-9CD6DDD70504}" dt="2024-06-08T15:46:06.699" v="2682" actId="27614"/>
          <ac:picMkLst>
            <pc:docMk/>
            <pc:sldMk cId="3864846501" sldId="275"/>
            <ac:picMk id="6" creationId="{0A721ACB-9ACB-DD96-12F6-5A74CCF6E920}"/>
          </ac:picMkLst>
        </pc:picChg>
      </pc:sldChg>
      <pc:sldChg chg="modSp add del mod">
        <pc:chgData name="Meletis Konstas" userId="80fb3a933d8d92c8" providerId="LiveId" clId="{0E19EBBC-76C8-4175-856E-9CD6DDD70504}" dt="2024-06-08T15:50:36.260" v="2930" actId="2696"/>
        <pc:sldMkLst>
          <pc:docMk/>
          <pc:sldMk cId="549169958" sldId="276"/>
        </pc:sldMkLst>
        <pc:spChg chg="mod">
          <ac:chgData name="Meletis Konstas" userId="80fb3a933d8d92c8" providerId="LiveId" clId="{0E19EBBC-76C8-4175-856E-9CD6DDD70504}" dt="2024-06-08T15:50:19.091" v="2929" actId="20577"/>
          <ac:spMkLst>
            <pc:docMk/>
            <pc:sldMk cId="549169958" sldId="276"/>
            <ac:spMk id="4" creationId="{AD1E34C1-5EFA-F173-F8A3-4A2D158810EF}"/>
          </ac:spMkLst>
        </pc:spChg>
        <pc:spChg chg="mod">
          <ac:chgData name="Meletis Konstas" userId="80fb3a933d8d92c8" providerId="LiveId" clId="{0E19EBBC-76C8-4175-856E-9CD6DDD70504}" dt="2024-06-08T15:50:16.998" v="2928" actId="1076"/>
          <ac:spMkLst>
            <pc:docMk/>
            <pc:sldMk cId="549169958" sldId="276"/>
            <ac:spMk id="9" creationId="{445C0B39-B2AF-BD04-F301-1E8D0D00D478}"/>
          </ac:spMkLst>
        </pc:spChg>
      </pc:sldChg>
      <pc:sldChg chg="addSp delSp modSp new mod">
        <pc:chgData name="Meletis Konstas" userId="80fb3a933d8d92c8" providerId="LiveId" clId="{0E19EBBC-76C8-4175-856E-9CD6DDD70504}" dt="2024-06-09T11:52:58.539" v="3196"/>
        <pc:sldMkLst>
          <pc:docMk/>
          <pc:sldMk cId="1044991076" sldId="277"/>
        </pc:sldMkLst>
        <pc:spChg chg="mod">
          <ac:chgData name="Meletis Konstas" userId="80fb3a933d8d92c8" providerId="LiveId" clId="{0E19EBBC-76C8-4175-856E-9CD6DDD70504}" dt="2024-06-09T11:52:58.539" v="3196"/>
          <ac:spMkLst>
            <pc:docMk/>
            <pc:sldMk cId="1044991076" sldId="277"/>
            <ac:spMk id="2" creationId="{32F1941F-B10E-EFF6-6F77-9AA718677BC4}"/>
          </ac:spMkLst>
        </pc:spChg>
        <pc:spChg chg="del">
          <ac:chgData name="Meletis Konstas" userId="80fb3a933d8d92c8" providerId="LiveId" clId="{0E19EBBC-76C8-4175-856E-9CD6DDD70504}" dt="2024-06-08T15:49:13.919" v="2913"/>
          <ac:spMkLst>
            <pc:docMk/>
            <pc:sldMk cId="1044991076" sldId="277"/>
            <ac:spMk id="3" creationId="{9B891D41-ECA4-373B-4E28-1E466E411334}"/>
          </ac:spMkLst>
        </pc:spChg>
        <pc:spChg chg="mod">
          <ac:chgData name="Meletis Konstas" userId="80fb3a933d8d92c8" providerId="LiveId" clId="{0E19EBBC-76C8-4175-856E-9CD6DDD70504}" dt="2024-06-08T15:52:32.817" v="2943"/>
          <ac:spMkLst>
            <pc:docMk/>
            <pc:sldMk cId="1044991076" sldId="277"/>
            <ac:spMk id="4" creationId="{7664AFE3-2410-FD51-ECB5-C8523D21058A}"/>
          </ac:spMkLst>
        </pc:spChg>
        <pc:spChg chg="add mod">
          <ac:chgData name="Meletis Konstas" userId="80fb3a933d8d92c8" providerId="LiveId" clId="{0E19EBBC-76C8-4175-856E-9CD6DDD70504}" dt="2024-06-08T15:52:42.344" v="2952" actId="1036"/>
          <ac:spMkLst>
            <pc:docMk/>
            <pc:sldMk cId="1044991076" sldId="277"/>
            <ac:spMk id="7" creationId="{46A730CD-CA5B-F132-CD39-AEC1A5C611FC}"/>
          </ac:spMkLst>
        </pc:spChg>
        <pc:picChg chg="add mod">
          <ac:chgData name="Meletis Konstas" userId="80fb3a933d8d92c8" providerId="LiveId" clId="{0E19EBBC-76C8-4175-856E-9CD6DDD70504}" dt="2024-06-08T15:49:15.475" v="2914" actId="27614"/>
          <ac:picMkLst>
            <pc:docMk/>
            <pc:sldMk cId="1044991076" sldId="277"/>
            <ac:picMk id="6" creationId="{C4DD6240-C6F9-65C3-ACCD-8BD2CA8B6BAF}"/>
          </ac:picMkLst>
        </pc:picChg>
      </pc:sldChg>
      <pc:sldChg chg="add">
        <pc:chgData name="Meletis Konstas" userId="80fb3a933d8d92c8" providerId="LiveId" clId="{0E19EBBC-76C8-4175-856E-9CD6DDD70504}" dt="2024-06-08T15:50:08.424" v="2927" actId="2890"/>
        <pc:sldMkLst>
          <pc:docMk/>
          <pc:sldMk cId="1154978714" sldId="278"/>
        </pc:sldMkLst>
      </pc:sldChg>
      <pc:sldChg chg="new del">
        <pc:chgData name="Meletis Konstas" userId="80fb3a933d8d92c8" providerId="LiveId" clId="{0E19EBBC-76C8-4175-856E-9CD6DDD70504}" dt="2024-06-08T15:50:05.393" v="2926" actId="680"/>
        <pc:sldMkLst>
          <pc:docMk/>
          <pc:sldMk cId="2442446857" sldId="278"/>
        </pc:sldMkLst>
      </pc:sldChg>
      <pc:sldChg chg="addSp delSp modSp new mod">
        <pc:chgData name="Meletis Konstas" userId="80fb3a933d8d92c8" providerId="LiveId" clId="{0E19EBBC-76C8-4175-856E-9CD6DDD70504}" dt="2024-06-09T11:52:59.529" v="3197"/>
        <pc:sldMkLst>
          <pc:docMk/>
          <pc:sldMk cId="479476273" sldId="279"/>
        </pc:sldMkLst>
        <pc:spChg chg="mod">
          <ac:chgData name="Meletis Konstas" userId="80fb3a933d8d92c8" providerId="LiveId" clId="{0E19EBBC-76C8-4175-856E-9CD6DDD70504}" dt="2024-06-09T11:52:59.529" v="3197"/>
          <ac:spMkLst>
            <pc:docMk/>
            <pc:sldMk cId="479476273" sldId="279"/>
            <ac:spMk id="2" creationId="{8803C42E-B500-384B-6678-9E0DB00FCBE5}"/>
          </ac:spMkLst>
        </pc:spChg>
        <pc:spChg chg="del">
          <ac:chgData name="Meletis Konstas" userId="80fb3a933d8d92c8" providerId="LiveId" clId="{0E19EBBC-76C8-4175-856E-9CD6DDD70504}" dt="2024-06-08T15:51:52.869" v="2938"/>
          <ac:spMkLst>
            <pc:docMk/>
            <pc:sldMk cId="479476273" sldId="279"/>
            <ac:spMk id="3" creationId="{8BCAD1E3-B865-1796-A312-D97675D66C78}"/>
          </ac:spMkLst>
        </pc:spChg>
        <pc:spChg chg="mod">
          <ac:chgData name="Meletis Konstas" userId="80fb3a933d8d92c8" providerId="LiveId" clId="{0E19EBBC-76C8-4175-856E-9CD6DDD70504}" dt="2024-06-08T15:54:00.421" v="3022" actId="20577"/>
          <ac:spMkLst>
            <pc:docMk/>
            <pc:sldMk cId="479476273" sldId="279"/>
            <ac:spMk id="4" creationId="{AB4FA741-AB72-F8E9-DF1C-E0E5EA42F426}"/>
          </ac:spMkLst>
        </pc:spChg>
        <pc:spChg chg="add del">
          <ac:chgData name="Meletis Konstas" userId="80fb3a933d8d92c8" providerId="LiveId" clId="{0E19EBBC-76C8-4175-856E-9CD6DDD70504}" dt="2024-06-08T15:52:47.795" v="2954" actId="22"/>
          <ac:spMkLst>
            <pc:docMk/>
            <pc:sldMk cId="479476273" sldId="279"/>
            <ac:spMk id="8" creationId="{69FED37A-EAD9-2A0F-5CEB-7738CDF2D8B3}"/>
          </ac:spMkLst>
        </pc:spChg>
        <pc:spChg chg="add mod">
          <ac:chgData name="Meletis Konstas" userId="80fb3a933d8d92c8" providerId="LiveId" clId="{0E19EBBC-76C8-4175-856E-9CD6DDD70504}" dt="2024-06-08T15:53:50.886" v="3017" actId="1076"/>
          <ac:spMkLst>
            <pc:docMk/>
            <pc:sldMk cId="479476273" sldId="279"/>
            <ac:spMk id="9" creationId="{97166519-F663-817E-96D7-58D0EF848127}"/>
          </ac:spMkLst>
        </pc:spChg>
        <pc:picChg chg="add mod">
          <ac:chgData name="Meletis Konstas" userId="80fb3a933d8d92c8" providerId="LiveId" clId="{0E19EBBC-76C8-4175-856E-9CD6DDD70504}" dt="2024-06-08T15:51:54.367" v="2940" actId="962"/>
          <ac:picMkLst>
            <pc:docMk/>
            <pc:sldMk cId="479476273" sldId="279"/>
            <ac:picMk id="6" creationId="{D76AC784-15D4-E95D-D887-BC111230913E}"/>
          </ac:picMkLst>
        </pc:picChg>
      </pc:sldChg>
      <pc:sldChg chg="addSp delSp modSp new mod">
        <pc:chgData name="Meletis Konstas" userId="80fb3a933d8d92c8" providerId="LiveId" clId="{0E19EBBC-76C8-4175-856E-9CD6DDD70504}" dt="2024-06-09T11:53:00.541" v="3198"/>
        <pc:sldMkLst>
          <pc:docMk/>
          <pc:sldMk cId="2934522648" sldId="280"/>
        </pc:sldMkLst>
        <pc:spChg chg="mod">
          <ac:chgData name="Meletis Konstas" userId="80fb3a933d8d92c8" providerId="LiveId" clId="{0E19EBBC-76C8-4175-856E-9CD6DDD70504}" dt="2024-06-09T11:53:00.541" v="3198"/>
          <ac:spMkLst>
            <pc:docMk/>
            <pc:sldMk cId="2934522648" sldId="280"/>
            <ac:spMk id="2" creationId="{55C0D39A-16C3-9D09-8EDB-B5FC6CCF9B0E}"/>
          </ac:spMkLst>
        </pc:spChg>
        <pc:spChg chg="del">
          <ac:chgData name="Meletis Konstas" userId="80fb3a933d8d92c8" providerId="LiveId" clId="{0E19EBBC-76C8-4175-856E-9CD6DDD70504}" dt="2024-06-08T15:53:56.815" v="3018"/>
          <ac:spMkLst>
            <pc:docMk/>
            <pc:sldMk cId="2934522648" sldId="280"/>
            <ac:spMk id="3" creationId="{8B5AA641-D18A-9BC0-4280-FC8CA36F4680}"/>
          </ac:spMkLst>
        </pc:spChg>
        <pc:spChg chg="mod">
          <ac:chgData name="Meletis Konstas" userId="80fb3a933d8d92c8" providerId="LiveId" clId="{0E19EBBC-76C8-4175-856E-9CD6DDD70504}" dt="2024-06-08T15:54:28.955" v="3029" actId="20577"/>
          <ac:spMkLst>
            <pc:docMk/>
            <pc:sldMk cId="2934522648" sldId="280"/>
            <ac:spMk id="4" creationId="{9B9758B2-9CEA-4037-A19C-2AA56B927E46}"/>
          </ac:spMkLst>
        </pc:spChg>
        <pc:spChg chg="add del">
          <ac:chgData name="Meletis Konstas" userId="80fb3a933d8d92c8" providerId="LiveId" clId="{0E19EBBC-76C8-4175-856E-9CD6DDD70504}" dt="2024-06-08T15:54:33.408" v="3031" actId="22"/>
          <ac:spMkLst>
            <pc:docMk/>
            <pc:sldMk cId="2934522648" sldId="280"/>
            <ac:spMk id="8" creationId="{5CBF6F8F-A846-E671-DBF9-8875F0AFF4AA}"/>
          </ac:spMkLst>
        </pc:spChg>
        <pc:spChg chg="add mod">
          <ac:chgData name="Meletis Konstas" userId="80fb3a933d8d92c8" providerId="LiveId" clId="{0E19EBBC-76C8-4175-856E-9CD6DDD70504}" dt="2024-06-08T15:54:39.433" v="3040" actId="1038"/>
          <ac:spMkLst>
            <pc:docMk/>
            <pc:sldMk cId="2934522648" sldId="280"/>
            <ac:spMk id="9" creationId="{6905B1C9-230B-B750-A566-54FFD56B76A8}"/>
          </ac:spMkLst>
        </pc:spChg>
        <pc:picChg chg="add mod">
          <ac:chgData name="Meletis Konstas" userId="80fb3a933d8d92c8" providerId="LiveId" clId="{0E19EBBC-76C8-4175-856E-9CD6DDD70504}" dt="2024-06-08T15:53:58.064" v="3019" actId="27614"/>
          <ac:picMkLst>
            <pc:docMk/>
            <pc:sldMk cId="2934522648" sldId="280"/>
            <ac:picMk id="6" creationId="{5C72A44A-9B4A-64DA-C981-A1619E7B9CDC}"/>
          </ac:picMkLst>
        </pc:picChg>
      </pc:sldChg>
      <pc:sldChg chg="addSp delSp modSp new mod">
        <pc:chgData name="Meletis Konstas" userId="80fb3a933d8d92c8" providerId="LiveId" clId="{0E19EBBC-76C8-4175-856E-9CD6DDD70504}" dt="2024-06-09T11:53:01.557" v="3199"/>
        <pc:sldMkLst>
          <pc:docMk/>
          <pc:sldMk cId="4005168087" sldId="281"/>
        </pc:sldMkLst>
        <pc:spChg chg="mod">
          <ac:chgData name="Meletis Konstas" userId="80fb3a933d8d92c8" providerId="LiveId" clId="{0E19EBBC-76C8-4175-856E-9CD6DDD70504}" dt="2024-06-09T11:53:01.557" v="3199"/>
          <ac:spMkLst>
            <pc:docMk/>
            <pc:sldMk cId="4005168087" sldId="281"/>
            <ac:spMk id="2" creationId="{948984E8-946F-C28D-6D3C-40D21D96A418}"/>
          </ac:spMkLst>
        </pc:spChg>
        <pc:spChg chg="del">
          <ac:chgData name="Meletis Konstas" userId="80fb3a933d8d92c8" providerId="LiveId" clId="{0E19EBBC-76C8-4175-856E-9CD6DDD70504}" dt="2024-06-08T15:54:58.629" v="3041"/>
          <ac:spMkLst>
            <pc:docMk/>
            <pc:sldMk cId="4005168087" sldId="281"/>
            <ac:spMk id="3" creationId="{01C1F3E9-E1CD-CA62-4917-245DBAEF26C8}"/>
          </ac:spMkLst>
        </pc:spChg>
        <pc:spChg chg="mod">
          <ac:chgData name="Meletis Konstas" userId="80fb3a933d8d92c8" providerId="LiveId" clId="{0E19EBBC-76C8-4175-856E-9CD6DDD70504}" dt="2024-06-08T15:55:30.825" v="3102" actId="20577"/>
          <ac:spMkLst>
            <pc:docMk/>
            <pc:sldMk cId="4005168087" sldId="281"/>
            <ac:spMk id="4" creationId="{4C0E6856-AA7B-10CD-E923-14B2061C9F1F}"/>
          </ac:spMkLst>
        </pc:spChg>
        <pc:spChg chg="add mod">
          <ac:chgData name="Meletis Konstas" userId="80fb3a933d8d92c8" providerId="LiveId" clId="{0E19EBBC-76C8-4175-856E-9CD6DDD70504}" dt="2024-06-08T15:55:22.370" v="3092"/>
          <ac:spMkLst>
            <pc:docMk/>
            <pc:sldMk cId="4005168087" sldId="281"/>
            <ac:spMk id="7" creationId="{9307A9B8-7265-B37F-3F51-83A2CC2204A6}"/>
          </ac:spMkLst>
        </pc:spChg>
        <pc:picChg chg="add mod">
          <ac:chgData name="Meletis Konstas" userId="80fb3a933d8d92c8" providerId="LiveId" clId="{0E19EBBC-76C8-4175-856E-9CD6DDD70504}" dt="2024-06-08T15:54:59.341" v="3043" actId="962"/>
          <ac:picMkLst>
            <pc:docMk/>
            <pc:sldMk cId="4005168087" sldId="281"/>
            <ac:picMk id="6" creationId="{9D68B4F7-265D-055E-BF21-0E2AF5DBC7AE}"/>
          </ac:picMkLst>
        </pc:picChg>
      </pc:sldChg>
      <pc:sldChg chg="addSp delSp modSp add mod">
        <pc:chgData name="Meletis Konstas" userId="80fb3a933d8d92c8" providerId="LiveId" clId="{0E19EBBC-76C8-4175-856E-9CD6DDD70504}" dt="2024-06-09T11:51:37.426" v="3160" actId="20577"/>
        <pc:sldMkLst>
          <pc:docMk/>
          <pc:sldMk cId="2343777836" sldId="282"/>
        </pc:sldMkLst>
        <pc:spChg chg="mod">
          <ac:chgData name="Meletis Konstas" userId="80fb3a933d8d92c8" providerId="LiveId" clId="{0E19EBBC-76C8-4175-856E-9CD6DDD70504}" dt="2024-06-09T11:51:37.426" v="3160" actId="20577"/>
          <ac:spMkLst>
            <pc:docMk/>
            <pc:sldMk cId="2343777836" sldId="282"/>
            <ac:spMk id="4" creationId="{1DDB2F69-CB12-48EA-E3DF-B632D36EC7A1}"/>
          </ac:spMkLst>
        </pc:spChg>
        <pc:spChg chg="del">
          <ac:chgData name="Meletis Konstas" userId="80fb3a933d8d92c8" providerId="LiveId" clId="{0E19EBBC-76C8-4175-856E-9CD6DDD70504}" dt="2024-06-09T11:51:30.585" v="3158" actId="478"/>
          <ac:spMkLst>
            <pc:docMk/>
            <pc:sldMk cId="2343777836" sldId="282"/>
            <ac:spMk id="7" creationId="{83FD4727-70A4-D72B-BF33-45A715E420DD}"/>
          </ac:spMkLst>
        </pc:spChg>
        <pc:spChg chg="add mod">
          <ac:chgData name="Meletis Konstas" userId="80fb3a933d8d92c8" providerId="LiveId" clId="{0E19EBBC-76C8-4175-856E-9CD6DDD70504}" dt="2024-06-09T11:51:28.541" v="3157"/>
          <ac:spMkLst>
            <pc:docMk/>
            <pc:sldMk cId="2343777836" sldId="282"/>
            <ac:spMk id="11" creationId="{DA691C82-96BD-B674-9B05-4EC9B581556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484C8-F2B5-4220-9394-4A0874EA1AF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0F7B4F1-F908-4252-AFAE-05F9C646CDB4}">
      <dgm:prSet/>
      <dgm:spPr/>
      <dgm:t>
        <a:bodyPr/>
        <a:lstStyle/>
        <a:p>
          <a:r>
            <a:rPr lang="el-GR" dirty="0"/>
            <a:t>ΚΑΤΣΑΜΠΕΡΗΣ</a:t>
          </a:r>
        </a:p>
        <a:p>
          <a:r>
            <a:rPr lang="el-GR" dirty="0"/>
            <a:t>Νικόλαος</a:t>
          </a:r>
        </a:p>
      </dgm:t>
    </dgm:pt>
    <dgm:pt modelId="{233F11B8-FA51-4018-B169-2D21AC146947}" type="parTrans" cxnId="{4C62E221-F023-40F3-8047-03DA4B660927}">
      <dgm:prSet/>
      <dgm:spPr/>
      <dgm:t>
        <a:bodyPr/>
        <a:lstStyle/>
        <a:p>
          <a:endParaRPr lang="el-GR"/>
        </a:p>
      </dgm:t>
    </dgm:pt>
    <dgm:pt modelId="{CEDB436E-3BB0-4327-8566-9810D75FFA85}" type="sibTrans" cxnId="{4C62E221-F023-40F3-8047-03DA4B660927}">
      <dgm:prSet/>
      <dgm:spPr/>
      <dgm:t>
        <a:bodyPr/>
        <a:lstStyle/>
        <a:p>
          <a:endParaRPr lang="el-GR"/>
        </a:p>
      </dgm:t>
    </dgm:pt>
    <dgm:pt modelId="{C03433E5-0F8D-4467-ACE3-9C00BDAA5354}">
      <dgm:prSet/>
      <dgm:spPr/>
      <dgm:t>
        <a:bodyPr/>
        <a:lstStyle/>
        <a:p>
          <a:r>
            <a:rPr lang="el-GR" dirty="0"/>
            <a:t>ΚΟΡΡΕΣ</a:t>
          </a:r>
        </a:p>
        <a:p>
          <a:r>
            <a:rPr lang="el-GR" dirty="0"/>
            <a:t>Ιωάννης</a:t>
          </a:r>
        </a:p>
      </dgm:t>
    </dgm:pt>
    <dgm:pt modelId="{7E3E3652-A1BC-4D36-B5E1-994400EC666F}" type="parTrans" cxnId="{05590D5D-865A-44DE-832E-0100836918A7}">
      <dgm:prSet/>
      <dgm:spPr/>
      <dgm:t>
        <a:bodyPr/>
        <a:lstStyle/>
        <a:p>
          <a:endParaRPr lang="el-GR"/>
        </a:p>
      </dgm:t>
    </dgm:pt>
    <dgm:pt modelId="{45D35DE1-7ABF-49C8-AA3A-880FA948504C}" type="sibTrans" cxnId="{05590D5D-865A-44DE-832E-0100836918A7}">
      <dgm:prSet/>
      <dgm:spPr/>
      <dgm:t>
        <a:bodyPr/>
        <a:lstStyle/>
        <a:p>
          <a:endParaRPr lang="el-GR"/>
        </a:p>
      </dgm:t>
    </dgm:pt>
    <dgm:pt modelId="{058881EE-3990-4F83-8595-62FF772E171E}">
      <dgm:prSet/>
      <dgm:spPr/>
      <dgm:t>
        <a:bodyPr/>
        <a:lstStyle/>
        <a:p>
          <a:r>
            <a:rPr lang="el-GR" dirty="0"/>
            <a:t>ΚΟΥΠΑΡΟΥΣΟΣ</a:t>
          </a:r>
        </a:p>
        <a:p>
          <a:r>
            <a:rPr lang="el-GR" dirty="0"/>
            <a:t>Νικόλαος</a:t>
          </a:r>
        </a:p>
      </dgm:t>
    </dgm:pt>
    <dgm:pt modelId="{23114A56-3905-4B1F-A4A1-CF2907279DA1}" type="parTrans" cxnId="{70905333-7E53-4B67-9F50-E9002F829541}">
      <dgm:prSet/>
      <dgm:spPr/>
      <dgm:t>
        <a:bodyPr/>
        <a:lstStyle/>
        <a:p>
          <a:endParaRPr lang="el-GR"/>
        </a:p>
      </dgm:t>
    </dgm:pt>
    <dgm:pt modelId="{65AE4E48-E18C-4B7A-8B35-885469C07BA4}" type="sibTrans" cxnId="{70905333-7E53-4B67-9F50-E9002F829541}">
      <dgm:prSet/>
      <dgm:spPr/>
      <dgm:t>
        <a:bodyPr/>
        <a:lstStyle/>
        <a:p>
          <a:endParaRPr lang="el-GR"/>
        </a:p>
      </dgm:t>
    </dgm:pt>
    <dgm:pt modelId="{290E4442-2DC2-437E-A1BA-7F9954900D34}">
      <dgm:prSet/>
      <dgm:spPr/>
      <dgm:t>
        <a:bodyPr/>
        <a:lstStyle/>
        <a:p>
          <a:r>
            <a:rPr lang="el-GR" dirty="0"/>
            <a:t>ΚΩΝΣΤΑΣ</a:t>
          </a:r>
        </a:p>
        <a:p>
          <a:r>
            <a:rPr lang="el-GR" dirty="0"/>
            <a:t>Μελέτιος</a:t>
          </a:r>
        </a:p>
      </dgm:t>
    </dgm:pt>
    <dgm:pt modelId="{CA6098D8-CD43-4F3B-99CE-E1E027BA3B49}" type="parTrans" cxnId="{2AA1904F-E0E9-4D7D-BE90-513835713A90}">
      <dgm:prSet/>
      <dgm:spPr/>
      <dgm:t>
        <a:bodyPr/>
        <a:lstStyle/>
        <a:p>
          <a:endParaRPr lang="el-GR"/>
        </a:p>
      </dgm:t>
    </dgm:pt>
    <dgm:pt modelId="{F78D816E-53A4-4B6B-A6FB-188CC2DEEC97}" type="sibTrans" cxnId="{2AA1904F-E0E9-4D7D-BE90-513835713A90}">
      <dgm:prSet/>
      <dgm:spPr/>
      <dgm:t>
        <a:bodyPr/>
        <a:lstStyle/>
        <a:p>
          <a:endParaRPr lang="el-GR"/>
        </a:p>
      </dgm:t>
    </dgm:pt>
    <dgm:pt modelId="{05EA9F65-D8EC-40FF-A6A0-1AB2EA39B8F3}" type="pres">
      <dgm:prSet presAssocID="{705484C8-F2B5-4220-9394-4A0874EA1A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6D1C76-805C-4530-8873-28C4976FBB81}" type="pres">
      <dgm:prSet presAssocID="{90F7B4F1-F908-4252-AFAE-05F9C646CDB4}" presName="hierRoot1" presStyleCnt="0">
        <dgm:presLayoutVars>
          <dgm:hierBranch val="init"/>
        </dgm:presLayoutVars>
      </dgm:prSet>
      <dgm:spPr/>
    </dgm:pt>
    <dgm:pt modelId="{EB245001-7ACC-4874-83E1-B48E9EB5666B}" type="pres">
      <dgm:prSet presAssocID="{90F7B4F1-F908-4252-AFAE-05F9C646CDB4}" presName="rootComposite1" presStyleCnt="0"/>
      <dgm:spPr/>
    </dgm:pt>
    <dgm:pt modelId="{D975BE75-EE84-4493-B968-4D3CC2717D44}" type="pres">
      <dgm:prSet presAssocID="{90F7B4F1-F908-4252-AFAE-05F9C646CDB4}" presName="rootText1" presStyleLbl="node0" presStyleIdx="0" presStyleCnt="4">
        <dgm:presLayoutVars>
          <dgm:chPref val="3"/>
        </dgm:presLayoutVars>
      </dgm:prSet>
      <dgm:spPr/>
    </dgm:pt>
    <dgm:pt modelId="{A7FEA557-B151-457F-99BB-7D904BF69D19}" type="pres">
      <dgm:prSet presAssocID="{90F7B4F1-F908-4252-AFAE-05F9C646CDB4}" presName="rootConnector1" presStyleLbl="node1" presStyleIdx="0" presStyleCnt="0"/>
      <dgm:spPr/>
    </dgm:pt>
    <dgm:pt modelId="{0D0F7B5D-745B-45D4-B653-9B43D3FC5FE3}" type="pres">
      <dgm:prSet presAssocID="{90F7B4F1-F908-4252-AFAE-05F9C646CDB4}" presName="hierChild2" presStyleCnt="0"/>
      <dgm:spPr/>
    </dgm:pt>
    <dgm:pt modelId="{4631173C-A660-4409-9E65-F7AC5E608D00}" type="pres">
      <dgm:prSet presAssocID="{90F7B4F1-F908-4252-AFAE-05F9C646CDB4}" presName="hierChild3" presStyleCnt="0"/>
      <dgm:spPr/>
    </dgm:pt>
    <dgm:pt modelId="{10CC98FB-3AF5-4106-BCAB-694DDD08E91C}" type="pres">
      <dgm:prSet presAssocID="{C03433E5-0F8D-4467-ACE3-9C00BDAA5354}" presName="hierRoot1" presStyleCnt="0">
        <dgm:presLayoutVars>
          <dgm:hierBranch val="init"/>
        </dgm:presLayoutVars>
      </dgm:prSet>
      <dgm:spPr/>
    </dgm:pt>
    <dgm:pt modelId="{9B0FB812-1986-4047-93A8-11675769B929}" type="pres">
      <dgm:prSet presAssocID="{C03433E5-0F8D-4467-ACE3-9C00BDAA5354}" presName="rootComposite1" presStyleCnt="0"/>
      <dgm:spPr/>
    </dgm:pt>
    <dgm:pt modelId="{0A55CF39-1769-4373-A01E-91616217BF23}" type="pres">
      <dgm:prSet presAssocID="{C03433E5-0F8D-4467-ACE3-9C00BDAA5354}" presName="rootText1" presStyleLbl="node0" presStyleIdx="1" presStyleCnt="4">
        <dgm:presLayoutVars>
          <dgm:chPref val="3"/>
        </dgm:presLayoutVars>
      </dgm:prSet>
      <dgm:spPr/>
    </dgm:pt>
    <dgm:pt modelId="{6B42A39E-FC8D-43B3-8BB4-ECFC8F4008E1}" type="pres">
      <dgm:prSet presAssocID="{C03433E5-0F8D-4467-ACE3-9C00BDAA5354}" presName="rootConnector1" presStyleLbl="node1" presStyleIdx="0" presStyleCnt="0"/>
      <dgm:spPr/>
    </dgm:pt>
    <dgm:pt modelId="{A61465F2-9A5D-49D9-A170-B362DF8E8D3C}" type="pres">
      <dgm:prSet presAssocID="{C03433E5-0F8D-4467-ACE3-9C00BDAA5354}" presName="hierChild2" presStyleCnt="0"/>
      <dgm:spPr/>
    </dgm:pt>
    <dgm:pt modelId="{01DB7C2E-DE44-43A1-9D4E-C46D7FDB03A9}" type="pres">
      <dgm:prSet presAssocID="{C03433E5-0F8D-4467-ACE3-9C00BDAA5354}" presName="hierChild3" presStyleCnt="0"/>
      <dgm:spPr/>
    </dgm:pt>
    <dgm:pt modelId="{000D0AAD-E8F1-4F0E-8FE2-A7D406278425}" type="pres">
      <dgm:prSet presAssocID="{058881EE-3990-4F83-8595-62FF772E171E}" presName="hierRoot1" presStyleCnt="0">
        <dgm:presLayoutVars>
          <dgm:hierBranch val="init"/>
        </dgm:presLayoutVars>
      </dgm:prSet>
      <dgm:spPr/>
    </dgm:pt>
    <dgm:pt modelId="{DEB31E7A-C6B4-45A8-9D15-87A745E38F6B}" type="pres">
      <dgm:prSet presAssocID="{058881EE-3990-4F83-8595-62FF772E171E}" presName="rootComposite1" presStyleCnt="0"/>
      <dgm:spPr/>
    </dgm:pt>
    <dgm:pt modelId="{22D1A22E-AAAE-4079-8317-7FF923A42CBC}" type="pres">
      <dgm:prSet presAssocID="{058881EE-3990-4F83-8595-62FF772E171E}" presName="rootText1" presStyleLbl="node0" presStyleIdx="2" presStyleCnt="4">
        <dgm:presLayoutVars>
          <dgm:chPref val="3"/>
        </dgm:presLayoutVars>
      </dgm:prSet>
      <dgm:spPr/>
    </dgm:pt>
    <dgm:pt modelId="{0AFE0F70-84CB-4EEF-804F-4F56ECDBB0E1}" type="pres">
      <dgm:prSet presAssocID="{058881EE-3990-4F83-8595-62FF772E171E}" presName="rootConnector1" presStyleLbl="node1" presStyleIdx="0" presStyleCnt="0"/>
      <dgm:spPr/>
    </dgm:pt>
    <dgm:pt modelId="{BEDFE044-D04C-428B-90EA-B73A846B0AA1}" type="pres">
      <dgm:prSet presAssocID="{058881EE-3990-4F83-8595-62FF772E171E}" presName="hierChild2" presStyleCnt="0"/>
      <dgm:spPr/>
    </dgm:pt>
    <dgm:pt modelId="{EA97C321-5DAD-4A7A-A926-DC38F3D83BC1}" type="pres">
      <dgm:prSet presAssocID="{058881EE-3990-4F83-8595-62FF772E171E}" presName="hierChild3" presStyleCnt="0"/>
      <dgm:spPr/>
    </dgm:pt>
    <dgm:pt modelId="{BF5CF2EB-BF9B-40F6-833D-3512437A31A7}" type="pres">
      <dgm:prSet presAssocID="{290E4442-2DC2-437E-A1BA-7F9954900D34}" presName="hierRoot1" presStyleCnt="0">
        <dgm:presLayoutVars>
          <dgm:hierBranch val="init"/>
        </dgm:presLayoutVars>
      </dgm:prSet>
      <dgm:spPr/>
    </dgm:pt>
    <dgm:pt modelId="{0D533545-D59A-4A4D-81F7-B4C5BD314D45}" type="pres">
      <dgm:prSet presAssocID="{290E4442-2DC2-437E-A1BA-7F9954900D34}" presName="rootComposite1" presStyleCnt="0"/>
      <dgm:spPr/>
    </dgm:pt>
    <dgm:pt modelId="{FEE46A58-8869-4687-87B1-37DDDEA57E7D}" type="pres">
      <dgm:prSet presAssocID="{290E4442-2DC2-437E-A1BA-7F9954900D34}" presName="rootText1" presStyleLbl="node0" presStyleIdx="3" presStyleCnt="4">
        <dgm:presLayoutVars>
          <dgm:chPref val="3"/>
        </dgm:presLayoutVars>
      </dgm:prSet>
      <dgm:spPr/>
    </dgm:pt>
    <dgm:pt modelId="{32E45858-EEF3-4DE5-AF81-0FD4BA1F5FB7}" type="pres">
      <dgm:prSet presAssocID="{290E4442-2DC2-437E-A1BA-7F9954900D34}" presName="rootConnector1" presStyleLbl="node1" presStyleIdx="0" presStyleCnt="0"/>
      <dgm:spPr/>
    </dgm:pt>
    <dgm:pt modelId="{5A8430D5-EBDC-433B-AF6A-D67FCAC4D3C3}" type="pres">
      <dgm:prSet presAssocID="{290E4442-2DC2-437E-A1BA-7F9954900D34}" presName="hierChild2" presStyleCnt="0"/>
      <dgm:spPr/>
    </dgm:pt>
    <dgm:pt modelId="{30755F89-4F90-495C-879A-D22AD9A07E1C}" type="pres">
      <dgm:prSet presAssocID="{290E4442-2DC2-437E-A1BA-7F9954900D34}" presName="hierChild3" presStyleCnt="0"/>
      <dgm:spPr/>
    </dgm:pt>
  </dgm:ptLst>
  <dgm:cxnLst>
    <dgm:cxn modelId="{1F488A21-56CA-4A57-AEC8-4D1D70A77B35}" type="presOf" srcId="{90F7B4F1-F908-4252-AFAE-05F9C646CDB4}" destId="{A7FEA557-B151-457F-99BB-7D904BF69D19}" srcOrd="1" destOrd="0" presId="urn:microsoft.com/office/officeart/2005/8/layout/orgChart1"/>
    <dgm:cxn modelId="{4C62E221-F023-40F3-8047-03DA4B660927}" srcId="{705484C8-F2B5-4220-9394-4A0874EA1AFA}" destId="{90F7B4F1-F908-4252-AFAE-05F9C646CDB4}" srcOrd="0" destOrd="0" parTransId="{233F11B8-FA51-4018-B169-2D21AC146947}" sibTransId="{CEDB436E-3BB0-4327-8566-9810D75FFA85}"/>
    <dgm:cxn modelId="{4CF90A2B-F89B-428A-8F4D-C64E960FECAC}" type="presOf" srcId="{058881EE-3990-4F83-8595-62FF772E171E}" destId="{0AFE0F70-84CB-4EEF-804F-4F56ECDBB0E1}" srcOrd="1" destOrd="0" presId="urn:microsoft.com/office/officeart/2005/8/layout/orgChart1"/>
    <dgm:cxn modelId="{70905333-7E53-4B67-9F50-E9002F829541}" srcId="{705484C8-F2B5-4220-9394-4A0874EA1AFA}" destId="{058881EE-3990-4F83-8595-62FF772E171E}" srcOrd="2" destOrd="0" parTransId="{23114A56-3905-4B1F-A4A1-CF2907279DA1}" sibTransId="{65AE4E48-E18C-4B7A-8B35-885469C07BA4}"/>
    <dgm:cxn modelId="{7696BE3C-10C9-4B45-9994-DB9499BB32D8}" type="presOf" srcId="{058881EE-3990-4F83-8595-62FF772E171E}" destId="{22D1A22E-AAAE-4079-8317-7FF923A42CBC}" srcOrd="0" destOrd="0" presId="urn:microsoft.com/office/officeart/2005/8/layout/orgChart1"/>
    <dgm:cxn modelId="{05590D5D-865A-44DE-832E-0100836918A7}" srcId="{705484C8-F2B5-4220-9394-4A0874EA1AFA}" destId="{C03433E5-0F8D-4467-ACE3-9C00BDAA5354}" srcOrd="1" destOrd="0" parTransId="{7E3E3652-A1BC-4D36-B5E1-994400EC666F}" sibTransId="{45D35DE1-7ABF-49C8-AA3A-880FA948504C}"/>
    <dgm:cxn modelId="{DCFE8364-6C8B-41BA-BC13-7FC84AC1B200}" type="presOf" srcId="{C03433E5-0F8D-4467-ACE3-9C00BDAA5354}" destId="{0A55CF39-1769-4373-A01E-91616217BF23}" srcOrd="0" destOrd="0" presId="urn:microsoft.com/office/officeart/2005/8/layout/orgChart1"/>
    <dgm:cxn modelId="{2AA1904F-E0E9-4D7D-BE90-513835713A90}" srcId="{705484C8-F2B5-4220-9394-4A0874EA1AFA}" destId="{290E4442-2DC2-437E-A1BA-7F9954900D34}" srcOrd="3" destOrd="0" parTransId="{CA6098D8-CD43-4F3B-99CE-E1E027BA3B49}" sibTransId="{F78D816E-53A4-4B6B-A6FB-188CC2DEEC97}"/>
    <dgm:cxn modelId="{7ED4F470-4368-473D-A84D-D465489F4C51}" type="presOf" srcId="{705484C8-F2B5-4220-9394-4A0874EA1AFA}" destId="{05EA9F65-D8EC-40FF-A6A0-1AB2EA39B8F3}" srcOrd="0" destOrd="0" presId="urn:microsoft.com/office/officeart/2005/8/layout/orgChart1"/>
    <dgm:cxn modelId="{9B91AFA9-0048-4544-A58F-4137A1BF1A1F}" type="presOf" srcId="{290E4442-2DC2-437E-A1BA-7F9954900D34}" destId="{32E45858-EEF3-4DE5-AF81-0FD4BA1F5FB7}" srcOrd="1" destOrd="0" presId="urn:microsoft.com/office/officeart/2005/8/layout/orgChart1"/>
    <dgm:cxn modelId="{E0D69CB9-D425-4C10-A7EA-7BC18C688404}" type="presOf" srcId="{290E4442-2DC2-437E-A1BA-7F9954900D34}" destId="{FEE46A58-8869-4687-87B1-37DDDEA57E7D}" srcOrd="0" destOrd="0" presId="urn:microsoft.com/office/officeart/2005/8/layout/orgChart1"/>
    <dgm:cxn modelId="{401CC6BC-5B6D-4E61-B217-85D6C7401E96}" type="presOf" srcId="{90F7B4F1-F908-4252-AFAE-05F9C646CDB4}" destId="{D975BE75-EE84-4493-B968-4D3CC2717D44}" srcOrd="0" destOrd="0" presId="urn:microsoft.com/office/officeart/2005/8/layout/orgChart1"/>
    <dgm:cxn modelId="{54C81FD3-6B5C-421A-AEDD-049D7649E92B}" type="presOf" srcId="{C03433E5-0F8D-4467-ACE3-9C00BDAA5354}" destId="{6B42A39E-FC8D-43B3-8BB4-ECFC8F4008E1}" srcOrd="1" destOrd="0" presId="urn:microsoft.com/office/officeart/2005/8/layout/orgChart1"/>
    <dgm:cxn modelId="{E00CE91F-ABB1-4DA7-8613-78E869883CCE}" type="presParOf" srcId="{05EA9F65-D8EC-40FF-A6A0-1AB2EA39B8F3}" destId="{C46D1C76-805C-4530-8873-28C4976FBB81}" srcOrd="0" destOrd="0" presId="urn:microsoft.com/office/officeart/2005/8/layout/orgChart1"/>
    <dgm:cxn modelId="{40B41E06-0935-469C-89F2-38EBE6FCB088}" type="presParOf" srcId="{C46D1C76-805C-4530-8873-28C4976FBB81}" destId="{EB245001-7ACC-4874-83E1-B48E9EB5666B}" srcOrd="0" destOrd="0" presId="urn:microsoft.com/office/officeart/2005/8/layout/orgChart1"/>
    <dgm:cxn modelId="{7DF55A09-3311-4E83-85F2-16CA67A76FA1}" type="presParOf" srcId="{EB245001-7ACC-4874-83E1-B48E9EB5666B}" destId="{D975BE75-EE84-4493-B968-4D3CC2717D44}" srcOrd="0" destOrd="0" presId="urn:microsoft.com/office/officeart/2005/8/layout/orgChart1"/>
    <dgm:cxn modelId="{49E406D6-DDB7-4C06-9CAB-10CC99D57BE5}" type="presParOf" srcId="{EB245001-7ACC-4874-83E1-B48E9EB5666B}" destId="{A7FEA557-B151-457F-99BB-7D904BF69D19}" srcOrd="1" destOrd="0" presId="urn:microsoft.com/office/officeart/2005/8/layout/orgChart1"/>
    <dgm:cxn modelId="{A12AF745-8CA5-4E5E-B137-DBCB7A901820}" type="presParOf" srcId="{C46D1C76-805C-4530-8873-28C4976FBB81}" destId="{0D0F7B5D-745B-45D4-B653-9B43D3FC5FE3}" srcOrd="1" destOrd="0" presId="urn:microsoft.com/office/officeart/2005/8/layout/orgChart1"/>
    <dgm:cxn modelId="{BC66D904-68F4-48B7-B579-20FA1850A087}" type="presParOf" srcId="{C46D1C76-805C-4530-8873-28C4976FBB81}" destId="{4631173C-A660-4409-9E65-F7AC5E608D00}" srcOrd="2" destOrd="0" presId="urn:microsoft.com/office/officeart/2005/8/layout/orgChart1"/>
    <dgm:cxn modelId="{5F368F6C-47AF-43CA-A322-C550D067EB52}" type="presParOf" srcId="{05EA9F65-D8EC-40FF-A6A0-1AB2EA39B8F3}" destId="{10CC98FB-3AF5-4106-BCAB-694DDD08E91C}" srcOrd="1" destOrd="0" presId="urn:microsoft.com/office/officeart/2005/8/layout/orgChart1"/>
    <dgm:cxn modelId="{77865273-8463-41A5-AFB1-70A85C34D5C3}" type="presParOf" srcId="{10CC98FB-3AF5-4106-BCAB-694DDD08E91C}" destId="{9B0FB812-1986-4047-93A8-11675769B929}" srcOrd="0" destOrd="0" presId="urn:microsoft.com/office/officeart/2005/8/layout/orgChart1"/>
    <dgm:cxn modelId="{DF0A6619-94B0-4A5E-BE83-84D1BE557EF8}" type="presParOf" srcId="{9B0FB812-1986-4047-93A8-11675769B929}" destId="{0A55CF39-1769-4373-A01E-91616217BF23}" srcOrd="0" destOrd="0" presId="urn:microsoft.com/office/officeart/2005/8/layout/orgChart1"/>
    <dgm:cxn modelId="{8EA23BE5-9BEF-4228-A18C-493239744DBB}" type="presParOf" srcId="{9B0FB812-1986-4047-93A8-11675769B929}" destId="{6B42A39E-FC8D-43B3-8BB4-ECFC8F4008E1}" srcOrd="1" destOrd="0" presId="urn:microsoft.com/office/officeart/2005/8/layout/orgChart1"/>
    <dgm:cxn modelId="{08CCAE21-9FEB-49D5-9721-DC4783413648}" type="presParOf" srcId="{10CC98FB-3AF5-4106-BCAB-694DDD08E91C}" destId="{A61465F2-9A5D-49D9-A170-B362DF8E8D3C}" srcOrd="1" destOrd="0" presId="urn:microsoft.com/office/officeart/2005/8/layout/orgChart1"/>
    <dgm:cxn modelId="{C2967DCE-78CB-44D7-9163-D2C809A9F92A}" type="presParOf" srcId="{10CC98FB-3AF5-4106-BCAB-694DDD08E91C}" destId="{01DB7C2E-DE44-43A1-9D4E-C46D7FDB03A9}" srcOrd="2" destOrd="0" presId="urn:microsoft.com/office/officeart/2005/8/layout/orgChart1"/>
    <dgm:cxn modelId="{60940AB8-EF99-4A56-A8A5-CB728F0A730A}" type="presParOf" srcId="{05EA9F65-D8EC-40FF-A6A0-1AB2EA39B8F3}" destId="{000D0AAD-E8F1-4F0E-8FE2-A7D406278425}" srcOrd="2" destOrd="0" presId="urn:microsoft.com/office/officeart/2005/8/layout/orgChart1"/>
    <dgm:cxn modelId="{968173F4-A1E3-4C4C-B8BD-8B4E03614A26}" type="presParOf" srcId="{000D0AAD-E8F1-4F0E-8FE2-A7D406278425}" destId="{DEB31E7A-C6B4-45A8-9D15-87A745E38F6B}" srcOrd="0" destOrd="0" presId="urn:microsoft.com/office/officeart/2005/8/layout/orgChart1"/>
    <dgm:cxn modelId="{33046C61-418F-4EF7-9422-C76D0B729FFE}" type="presParOf" srcId="{DEB31E7A-C6B4-45A8-9D15-87A745E38F6B}" destId="{22D1A22E-AAAE-4079-8317-7FF923A42CBC}" srcOrd="0" destOrd="0" presId="urn:microsoft.com/office/officeart/2005/8/layout/orgChart1"/>
    <dgm:cxn modelId="{7DE2509B-815D-46F2-A5E1-3C8A1440A5DB}" type="presParOf" srcId="{DEB31E7A-C6B4-45A8-9D15-87A745E38F6B}" destId="{0AFE0F70-84CB-4EEF-804F-4F56ECDBB0E1}" srcOrd="1" destOrd="0" presId="urn:microsoft.com/office/officeart/2005/8/layout/orgChart1"/>
    <dgm:cxn modelId="{942656B7-408D-4697-8ECF-A8DDFA75B277}" type="presParOf" srcId="{000D0AAD-E8F1-4F0E-8FE2-A7D406278425}" destId="{BEDFE044-D04C-428B-90EA-B73A846B0AA1}" srcOrd="1" destOrd="0" presId="urn:microsoft.com/office/officeart/2005/8/layout/orgChart1"/>
    <dgm:cxn modelId="{26CF6D2C-18D4-44BD-BBEA-480E5E513261}" type="presParOf" srcId="{000D0AAD-E8F1-4F0E-8FE2-A7D406278425}" destId="{EA97C321-5DAD-4A7A-A926-DC38F3D83BC1}" srcOrd="2" destOrd="0" presId="urn:microsoft.com/office/officeart/2005/8/layout/orgChart1"/>
    <dgm:cxn modelId="{623D690F-1438-4969-B935-8C377A2061D0}" type="presParOf" srcId="{05EA9F65-D8EC-40FF-A6A0-1AB2EA39B8F3}" destId="{BF5CF2EB-BF9B-40F6-833D-3512437A31A7}" srcOrd="3" destOrd="0" presId="urn:microsoft.com/office/officeart/2005/8/layout/orgChart1"/>
    <dgm:cxn modelId="{D607534D-40C3-40D0-BDA9-ABF4B7FBF26E}" type="presParOf" srcId="{BF5CF2EB-BF9B-40F6-833D-3512437A31A7}" destId="{0D533545-D59A-4A4D-81F7-B4C5BD314D45}" srcOrd="0" destOrd="0" presId="urn:microsoft.com/office/officeart/2005/8/layout/orgChart1"/>
    <dgm:cxn modelId="{EB3E45B2-E690-4085-8510-AD44DA3F5FFC}" type="presParOf" srcId="{0D533545-D59A-4A4D-81F7-B4C5BD314D45}" destId="{FEE46A58-8869-4687-87B1-37DDDEA57E7D}" srcOrd="0" destOrd="0" presId="urn:microsoft.com/office/officeart/2005/8/layout/orgChart1"/>
    <dgm:cxn modelId="{9FD8F756-6F78-4979-B2CB-5C4C988FD175}" type="presParOf" srcId="{0D533545-D59A-4A4D-81F7-B4C5BD314D45}" destId="{32E45858-EEF3-4DE5-AF81-0FD4BA1F5FB7}" srcOrd="1" destOrd="0" presId="urn:microsoft.com/office/officeart/2005/8/layout/orgChart1"/>
    <dgm:cxn modelId="{BEEC37FA-6E35-4754-A0AB-080059DEB3B9}" type="presParOf" srcId="{BF5CF2EB-BF9B-40F6-833D-3512437A31A7}" destId="{5A8430D5-EBDC-433B-AF6A-D67FCAC4D3C3}" srcOrd="1" destOrd="0" presId="urn:microsoft.com/office/officeart/2005/8/layout/orgChart1"/>
    <dgm:cxn modelId="{B6299C6C-160D-46C0-80E8-B47B2F383A11}" type="presParOf" srcId="{BF5CF2EB-BF9B-40F6-833D-3512437A31A7}" destId="{30755F89-4F90-495C-879A-D22AD9A07E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BE75-EE84-4493-B968-4D3CC2717D44}">
      <dsp:nvSpPr>
        <dsp:cNvPr id="0" name=""/>
        <dsp:cNvSpPr/>
      </dsp:nvSpPr>
      <dsp:spPr>
        <a:xfrm>
          <a:off x="1377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ΚΑΤΣΑΜΠΕΡΗΣ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Νικόλαος</a:t>
          </a:r>
        </a:p>
      </dsp:txBody>
      <dsp:txXfrm>
        <a:off x="1377" y="394944"/>
        <a:ext cx="574657" cy="287328"/>
      </dsp:txXfrm>
    </dsp:sp>
    <dsp:sp modelId="{0A55CF39-1769-4373-A01E-91616217BF23}">
      <dsp:nvSpPr>
        <dsp:cNvPr id="0" name=""/>
        <dsp:cNvSpPr/>
      </dsp:nvSpPr>
      <dsp:spPr>
        <a:xfrm>
          <a:off x="696713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ΚΟΡΡΕΣ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Ιωάννης</a:t>
          </a:r>
        </a:p>
      </dsp:txBody>
      <dsp:txXfrm>
        <a:off x="696713" y="394944"/>
        <a:ext cx="574657" cy="287328"/>
      </dsp:txXfrm>
    </dsp:sp>
    <dsp:sp modelId="{22D1A22E-AAAE-4079-8317-7FF923A42CBC}">
      <dsp:nvSpPr>
        <dsp:cNvPr id="0" name=""/>
        <dsp:cNvSpPr/>
      </dsp:nvSpPr>
      <dsp:spPr>
        <a:xfrm>
          <a:off x="1392049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ΚΟΥΠΑΡΟΥΣΟΣ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Νικόλαος</a:t>
          </a:r>
        </a:p>
      </dsp:txBody>
      <dsp:txXfrm>
        <a:off x="1392049" y="394944"/>
        <a:ext cx="574657" cy="287328"/>
      </dsp:txXfrm>
    </dsp:sp>
    <dsp:sp modelId="{FEE46A58-8869-4687-87B1-37DDDEA57E7D}">
      <dsp:nvSpPr>
        <dsp:cNvPr id="0" name=""/>
        <dsp:cNvSpPr/>
      </dsp:nvSpPr>
      <dsp:spPr>
        <a:xfrm>
          <a:off x="2087385" y="394944"/>
          <a:ext cx="574657" cy="287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ΚΩΝΣΤΑΣ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00" kern="1200" dirty="0"/>
            <a:t>Μελέτιος</a:t>
          </a:r>
        </a:p>
      </dsp:txBody>
      <dsp:txXfrm>
        <a:off x="2087385" y="394944"/>
        <a:ext cx="574657" cy="28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11/6/2024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4ADB0-84A2-4632-A109-B776CF25AF76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E11580-C0E1-4567-95AB-58528A20AC0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65874-BBEE-4786-940F-8886DF266E9A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E92C03-DC0A-4F93-ABD3-719702CA1AA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B7F7F-200D-4E06-9708-36F5C2BBCB8C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6A7-F304-4C43-9713-854E8FD8E66E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CCC3C-F87B-4D2A-BF51-F22AC7A9A790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3C5AD-5A5D-4BE4-A3AF-A1F44AA1602F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281C95-C7DA-4379-BA13-55CE6B660E4D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0D55-54B2-4D84-9E21-6F24818E2801}" type="datetime1">
              <a:rPr lang="el-GR" noProof="0" smtClean="0"/>
              <a:t>11/6/2024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0B3263-368D-4C77-8BC0-7F24AC002C4D}" type="datetime1">
              <a:rPr lang="el-GR" noProof="0" smtClean="0"/>
              <a:t>11/6/2024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>
              <a:latin typeface="Calibri" panose="020F0502020204030204" pitchFamily="34" charset="0"/>
            </a:endParaRPr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Scientific calculator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l-GR" dirty="0">
                <a:solidFill>
                  <a:srgbClr val="7CEBFF"/>
                </a:solidFill>
              </a:rPr>
              <a:t>ΗΛΕ47</a:t>
            </a:r>
            <a:r>
              <a:rPr lang="en-US" dirty="0">
                <a:solidFill>
                  <a:srgbClr val="7CEBFF"/>
                </a:solidFill>
              </a:rPr>
              <a:t>- </a:t>
            </a:r>
            <a:r>
              <a:rPr lang="el-GR" dirty="0">
                <a:solidFill>
                  <a:srgbClr val="7CEBFF"/>
                </a:solidFill>
              </a:rPr>
              <a:t>ΟΜΑΔΑ</a:t>
            </a:r>
            <a:r>
              <a:rPr lang="en-US" dirty="0">
                <a:solidFill>
                  <a:srgbClr val="7CEBFF"/>
                </a:solidFill>
              </a:rPr>
              <a:t> 3</a:t>
            </a:r>
            <a:endParaRPr lang="el-GR" dirty="0">
              <a:solidFill>
                <a:srgbClr val="7CEBFF"/>
              </a:solidFill>
            </a:endParaRPr>
          </a:p>
        </p:txBody>
      </p:sp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EB7CA1E2-9ADC-3043-BFAE-4C707B9FD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72574"/>
              </p:ext>
            </p:extLst>
          </p:nvPr>
        </p:nvGraphicFramePr>
        <p:xfrm>
          <a:off x="4761779" y="5171048"/>
          <a:ext cx="2663421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ACACE-1E69-4164-EA05-B746CB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5D51DA-C1A9-B86A-6760-AFD67E5E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Διαχωρισμός πράξεων σε κύριες και δευτερεύουσες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Κύριες πράξεις: +, -, *, /, </a:t>
            </a:r>
            <a:r>
              <a:rPr lang="en-US" sz="1800" dirty="0"/>
              <a:t>modulo</a:t>
            </a:r>
            <a:r>
              <a:rPr lang="el-GR" sz="1800" dirty="0"/>
              <a:t> (με χρήση αντίστοιχων τελεστών της </a:t>
            </a:r>
            <a:r>
              <a:rPr lang="en-US" sz="1800" dirty="0"/>
              <a:t>Python)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Δευτερεύουσες: Τριγωνομετρικές, λογάριθμοι ( </a:t>
            </a:r>
            <a:r>
              <a:rPr lang="en-US" sz="1800" dirty="0"/>
              <a:t>log/ln), </a:t>
            </a:r>
            <a:r>
              <a:rPr lang="el-GR" sz="1800" dirty="0"/>
              <a:t>παραγοντικό, εκθετικές, ρίζες</a:t>
            </a:r>
            <a:r>
              <a:rPr lang="en-US" sz="1800" dirty="0"/>
              <a:t> (</a:t>
            </a:r>
            <a:r>
              <a:rPr lang="el-GR" sz="1800" dirty="0"/>
              <a:t>με χρήση συναρτήσεων της </a:t>
            </a:r>
            <a:r>
              <a:rPr lang="en-US" sz="1800" dirty="0"/>
              <a:t>math)</a:t>
            </a:r>
            <a:endParaRPr lang="el-GR" sz="1800" dirty="0"/>
          </a:p>
          <a:p>
            <a:r>
              <a:rPr lang="el-GR" sz="2000" dirty="0"/>
              <a:t>Αλλαγή προσήμου</a:t>
            </a:r>
          </a:p>
          <a:p>
            <a:r>
              <a:rPr lang="el-GR" sz="2000" dirty="0"/>
              <a:t>Στρογγυλοποιήσεις (προς τον μεγαλύτερο ή μικρότερο ακέραιο)</a:t>
            </a:r>
          </a:p>
          <a:p>
            <a:r>
              <a:rPr lang="el-GR" sz="2000" dirty="0"/>
              <a:t>Δυνατότητα υπολογισμού σε μοίρες ή ακτίνια με χρήση επιλογέα</a:t>
            </a:r>
          </a:p>
          <a:p>
            <a:r>
              <a:rPr lang="el-GR" sz="2000" dirty="0"/>
              <a:t>Σύντομη επεξήγηση λειτουργίας του κάθε πλήκτρου με </a:t>
            </a:r>
            <a:r>
              <a:rPr lang="en-US" sz="2000" dirty="0"/>
              <a:t>mouseover</a:t>
            </a:r>
            <a:endParaRPr lang="el-GR" sz="2000" dirty="0"/>
          </a:p>
          <a:p>
            <a:endParaRPr lang="el-GR" dirty="0"/>
          </a:p>
          <a:p>
            <a:pPr marL="3240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5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7DF19A-2285-2EF1-0C39-49740B33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6AD393-926C-9A5C-0F09-4649AEFA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Σταθερές </a:t>
            </a:r>
            <a:r>
              <a:rPr lang="en-US" sz="2000" dirty="0"/>
              <a:t>(e </a:t>
            </a:r>
            <a:r>
              <a:rPr lang="el-GR" sz="2000" dirty="0"/>
              <a:t>και π)</a:t>
            </a:r>
            <a:endParaRPr lang="en-US" sz="2000" dirty="0"/>
          </a:p>
          <a:p>
            <a:r>
              <a:rPr lang="el-GR" sz="2000" dirty="0"/>
              <a:t>Εμφάνιση ποσοστού</a:t>
            </a:r>
          </a:p>
          <a:p>
            <a:r>
              <a:rPr lang="el-GR" sz="2000" dirty="0"/>
              <a:t>Εμφάνιση αντίστροφου</a:t>
            </a:r>
          </a:p>
          <a:p>
            <a:r>
              <a:rPr lang="el-GR" sz="2000" dirty="0"/>
              <a:t>Λειτουργίες μνήμης (</a:t>
            </a:r>
            <a:r>
              <a:rPr lang="en-US" sz="2000" dirty="0"/>
              <a:t>MS, M+, M-, MR, MC, GT) </a:t>
            </a:r>
            <a:endParaRPr lang="el-GR" sz="2000" dirty="0"/>
          </a:p>
          <a:p>
            <a:r>
              <a:rPr lang="el-GR" sz="2000" dirty="0"/>
              <a:t>Λειτουργίες Εκκαθάρισης</a:t>
            </a:r>
            <a:endParaRPr lang="en-US" sz="2000" dirty="0"/>
          </a:p>
          <a:p>
            <a:r>
              <a:rPr lang="el-GR" sz="2000" dirty="0"/>
              <a:t>Διαχείριση σφαλμάτων εμφάνισης ή μαθηματικών περιορισμών (π.χ. διαίρεση με το ‘0’)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96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9577D7-8F3C-85C0-93F6-993D924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Γνωστοι</a:t>
            </a:r>
            <a:r>
              <a:rPr lang="el-GR" dirty="0"/>
              <a:t> </a:t>
            </a:r>
            <a:r>
              <a:rPr lang="el-GR" dirty="0" err="1"/>
              <a:t>περιορισμοι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8EE82B-2C3D-FD30-9313-181B00C8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Υπολογισμοί με άρρητους (λόγω περιορισμένων δεκαδικών ψηφίων)</a:t>
            </a:r>
          </a:p>
        </p:txBody>
      </p:sp>
    </p:spTree>
    <p:extLst>
      <p:ext uri="{BB962C8B-B14F-4D97-AF65-F5344CB8AC3E}">
        <p14:creationId xmlns:p14="http://schemas.microsoft.com/office/powerpoint/2010/main" val="2917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5FCBC-81FD-552F-431F-5B910D8C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Ιδεεσ</a:t>
            </a:r>
            <a:r>
              <a:rPr lang="el-GR" dirty="0"/>
              <a:t> για </a:t>
            </a:r>
            <a:r>
              <a:rPr lang="el-GR" dirty="0" err="1"/>
              <a:t>περεταιρω</a:t>
            </a:r>
            <a:r>
              <a:rPr lang="el-GR" dirty="0"/>
              <a:t> </a:t>
            </a:r>
            <a:r>
              <a:rPr lang="el-GR" dirty="0" err="1"/>
              <a:t>αναπτυξη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FF8640-748D-8B2C-C147-377B0D9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Μετατροπή μονάδων μέτρησης (μήκος, βάρος, ταχύτητα, θερμοκρασία </a:t>
            </a:r>
            <a:r>
              <a:rPr lang="el-GR" sz="2000" dirty="0" err="1"/>
              <a:t>κτλ</a:t>
            </a:r>
            <a:r>
              <a:rPr lang="el-GR" sz="2000" dirty="0"/>
              <a:t>)</a:t>
            </a:r>
          </a:p>
          <a:p>
            <a:r>
              <a:rPr lang="el-GR" sz="2000" dirty="0"/>
              <a:t>Εμφάνιση διαχωρισμού χιλιάδων</a:t>
            </a:r>
          </a:p>
          <a:p>
            <a:r>
              <a:rPr lang="el-GR" sz="2000" dirty="0"/>
              <a:t>Επίλυση μαθηματικών παραστάσεων και εξισώσεων</a:t>
            </a:r>
          </a:p>
          <a:p>
            <a:r>
              <a:rPr lang="el-GR" sz="2000" dirty="0"/>
              <a:t>Γραφικές παραστάσεις</a:t>
            </a:r>
          </a:p>
          <a:p>
            <a:r>
              <a:rPr lang="el-GR" sz="2000" dirty="0"/>
              <a:t>Ιστορικό πράξεων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11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Αρχική οθόνη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Πατάμε το πλήκτρο ‘4’</a:t>
            </a:r>
            <a:endParaRPr lang="en-US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6E04DA55-785B-BB30-4762-8F61F265742F}"/>
              </a:ext>
            </a:extLst>
          </p:cNvPr>
          <p:cNvSpPr/>
          <p:nvPr/>
        </p:nvSpPr>
        <p:spPr>
          <a:xfrm>
            <a:off x="2505075" y="494585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40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‘+’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83FD4727-70A4-D72B-BF33-45A715E420DD}"/>
              </a:ext>
            </a:extLst>
          </p:cNvPr>
          <p:cNvSpPr/>
          <p:nvPr/>
        </p:nvSpPr>
        <p:spPr>
          <a:xfrm>
            <a:off x="3470275" y="525700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955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‘5’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DA691C82-96BD-B674-9B05-4EC9B581556C}"/>
              </a:ext>
            </a:extLst>
          </p:cNvPr>
          <p:cNvSpPr/>
          <p:nvPr/>
        </p:nvSpPr>
        <p:spPr>
          <a:xfrm>
            <a:off x="2827545" y="494557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7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στην οθόνη το ‘5’</a:t>
            </a:r>
          </a:p>
          <a:p>
            <a:r>
              <a:rPr lang="el-GR" dirty="0"/>
              <a:t>Πατάμε το πλήκτρο ‘ - ’</a:t>
            </a:r>
          </a:p>
        </p:txBody>
      </p:sp>
      <p:pic>
        <p:nvPicPr>
          <p:cNvPr id="10" name="Θέση περιεχομένου 9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3665A065-8416-DA49-66B0-321168A52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3799095" y="52567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02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αποτέλεσμα της προηγούμενης πράξης, 4+5 = ‘9’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38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252E5D-5A1E-7D2A-FAF2-D7564A8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FB4E79-91E7-B734-5CD2-517CB97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Δημιουργία μιας επιστημονικής αριθμομηχανής</a:t>
            </a:r>
            <a:r>
              <a:rPr lang="en-US" sz="2000" dirty="0"/>
              <a:t> </a:t>
            </a:r>
            <a:r>
              <a:rPr lang="el-GR" sz="2000" dirty="0"/>
              <a:t>σε γλώσσα </a:t>
            </a:r>
            <a:r>
              <a:rPr lang="en-US" sz="2000" dirty="0"/>
              <a:t>Python</a:t>
            </a:r>
          </a:p>
          <a:p>
            <a:r>
              <a:rPr lang="el-GR" sz="2000" dirty="0"/>
              <a:t>Ανάπτυξη μιας διαδραστικής εφαρμογής με χρήση</a:t>
            </a:r>
            <a:r>
              <a:rPr lang="en-US" sz="2000" dirty="0"/>
              <a:t> </a:t>
            </a:r>
            <a:r>
              <a:rPr lang="el-GR" sz="2000" dirty="0"/>
              <a:t>της βιβλιοθήκης </a:t>
            </a:r>
            <a:r>
              <a:rPr lang="en-US" sz="2000" dirty="0"/>
              <a:t>tkinter </a:t>
            </a:r>
            <a:r>
              <a:rPr lang="el-GR" sz="2000" dirty="0"/>
              <a:t>για τη δημιουργία του γραφικού περιβάλλοντος.</a:t>
            </a:r>
          </a:p>
          <a:p>
            <a:r>
              <a:rPr lang="el-GR" sz="2000" dirty="0"/>
              <a:t>Στο παράθυρο της εφαρμογής θα πρέπει να σχεδιαστούν ξεχωριστά </a:t>
            </a:r>
            <a:r>
              <a:rPr lang="el-GR" sz="2000" dirty="0" err="1"/>
              <a:t>buttons</a:t>
            </a:r>
            <a:r>
              <a:rPr lang="el-GR" sz="2000" dirty="0"/>
              <a:t> για κάθε ψηφίο, το σύμβολο της υποδιαστολής, τα σύμβολα των πράξεων και ένα </a:t>
            </a:r>
            <a:r>
              <a:rPr lang="el-GR" sz="2000" dirty="0" err="1"/>
              <a:t>display</a:t>
            </a:r>
            <a:r>
              <a:rPr lang="el-GR" sz="2000" dirty="0"/>
              <a:t>.</a:t>
            </a:r>
          </a:p>
          <a:p>
            <a:r>
              <a:rPr lang="el-GR" sz="2000" dirty="0"/>
              <a:t>Η εφαρμογή θα πρέπει να λειτουργεί και με το ποντίκι και με τα πλήκτρα του υπολογιστή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92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‘0’</a:t>
            </a:r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2516395" y="55742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497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DB698C-AC43-E8DC-7C1D-25345D9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C1B156D-592B-3C5A-A24C-0AB7955DA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E33ACEF-5B55-CBF7-B6C7-A415FE48FA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‘0’</a:t>
            </a:r>
          </a:p>
          <a:p>
            <a:r>
              <a:rPr lang="el-GR" dirty="0"/>
              <a:t>Πατάμε το πλήκτρο ‘ . ‘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0A1CFF3-2E95-8309-E1FE-B328A91DB790}"/>
              </a:ext>
            </a:extLst>
          </p:cNvPr>
          <p:cNvSpPr/>
          <p:nvPr/>
        </p:nvSpPr>
        <p:spPr>
          <a:xfrm>
            <a:off x="2830859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591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A00DC9-F0C1-E076-54C5-8FF317A6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A721ACB-9ACB-DD96-12F6-5A74CCF6E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CAD320-FE75-60CD-A034-ACEF996EE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‘0.’</a:t>
            </a:r>
          </a:p>
          <a:p>
            <a:r>
              <a:rPr lang="el-GR" dirty="0"/>
              <a:t>Πατάμε το πλήκτρο ‘9’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28596D8B-D872-D9B0-ED60-14D3D83E85E0}"/>
              </a:ext>
            </a:extLst>
          </p:cNvPr>
          <p:cNvSpPr/>
          <p:nvPr/>
        </p:nvSpPr>
        <p:spPr>
          <a:xfrm>
            <a:off x="3152775" y="46413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84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1941F-B10E-EFF6-6F77-9AA7186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4DD6240-C6F9-65C3-ACCD-8BD2CA8B6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664AFE3-2410-FD51-ECB5-C8523D210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‘0.9’</a:t>
            </a:r>
          </a:p>
          <a:p>
            <a:r>
              <a:rPr lang="el-GR" dirty="0"/>
              <a:t>Πατάμε το πλήκτρο ‘÷’</a:t>
            </a:r>
          </a:p>
          <a:p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46A730CD-CA5B-F132-CD39-AEC1A5C611FC}"/>
              </a:ext>
            </a:extLst>
          </p:cNvPr>
          <p:cNvSpPr/>
          <p:nvPr/>
        </p:nvSpPr>
        <p:spPr>
          <a:xfrm>
            <a:off x="380023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499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03C42E-B500-384B-6678-9E0DB00F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76AC784-15D4-E95D-D887-BC1112309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4FA741-AB72-F8E9-DF1C-E0E5EA42F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Στην οθόνη εμφανίζεται το αποτέλεσμα της πράξης 9 – 0.9 = ‘8.1’</a:t>
            </a:r>
          </a:p>
          <a:p>
            <a:r>
              <a:rPr lang="el-GR" dirty="0"/>
              <a:t>Πατάμε το πλήκτρο ‘5’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166519-F663-817E-96D7-58D0EF848127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4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C0D39A-16C3-9D09-8EDB-B5FC6CC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C72A44A-9B4A-64DA-C981-A1619E7B9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B9758B2-9CEA-4037-A19C-2AA56B927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‘5’</a:t>
            </a:r>
          </a:p>
          <a:p>
            <a:r>
              <a:rPr lang="el-GR" dirty="0"/>
              <a:t>Πατάμε το πλήκτρο ‘=’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6905B1C9-230B-B750-A566-54FFD56B76A8}"/>
              </a:ext>
            </a:extLst>
          </p:cNvPr>
          <p:cNvSpPr/>
          <p:nvPr/>
        </p:nvSpPr>
        <p:spPr>
          <a:xfrm>
            <a:off x="3806580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452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8984E8-946F-C28D-6D3C-40D21D9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9D68B4F7-265D-055E-BF21-0E2AF5DBC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C0E6856-AA7B-10CD-E923-14B2061C9F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το τελικό αποτέλεσμα 8.1 / 5 = 1.61</a:t>
            </a:r>
          </a:p>
        </p:txBody>
      </p:sp>
    </p:spTree>
    <p:extLst>
      <p:ext uri="{BB962C8B-B14F-4D97-AF65-F5344CB8AC3E}">
        <p14:creationId xmlns:p14="http://schemas.microsoft.com/office/powerpoint/2010/main" val="400516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1AA39B-AE60-BFC4-5D24-B9EEA5D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9B49A0-B63F-FC41-4594-F53CEB8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4 βασικές πράξεις (+, -, x, /) για ακέραιους και πραγματικούς αριθμούς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Τετραγωνική ρίζα και νιοστή ρίζα αριθμού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Ύψωση σε δύναμη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Δεκαδικός και φυσικός λογάριθμος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Παραγοντικό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ημίτονο, συνημίτονο,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ημιτόνου, συνημίτονου,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15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FE403F-19CB-0292-B352-2CA00CD9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28695B-101B-18FD-E799-1DF4DD9F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Υπερβολικό ημίτονο, υπερβολικό συνημίτονο, υπερβολική εφαπτομένη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υπερβολικού ημιτόνου, υπερβολικού συνημίτονου και υπερβολικής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Επιλογή για υπολογισμό σε μοίρες ή ακτίνια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Σταθερές π και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Αλλαγή προσήμου +/-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Αντίστροφο 1/x.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6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BDB84C-6AB7-BB6F-FE2B-3243D43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CE5D36-B45C-E258-CABA-7CEFFE0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Πρέπει να διαθέτει πλήκτρα καθαρισμού (C, </a:t>
            </a:r>
            <a:r>
              <a:rPr lang="el-GR" sz="2000" dirty="0" err="1"/>
              <a:t>AC</a:t>
            </a:r>
            <a:r>
              <a:rPr lang="el-GR" sz="2000" dirty="0"/>
              <a:t>)</a:t>
            </a:r>
          </a:p>
          <a:p>
            <a:r>
              <a:rPr lang="el-GR" sz="2000" dirty="0"/>
              <a:t>Πλήκτρα μνήμης (MC, </a:t>
            </a:r>
            <a:r>
              <a:rPr lang="el-GR" sz="2000" dirty="0" err="1"/>
              <a:t>MR</a:t>
            </a:r>
            <a:r>
              <a:rPr lang="el-GR" sz="2000" dirty="0"/>
              <a:t>, M+) με λειτουργικότητα ανάλογη των φυσικών αριθμομηχανών.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38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E81ACF-D969-0171-3B18-000FA0B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εργαλεια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586BCB-8D51-B197-1A71-AA5B8A7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</a:t>
            </a:r>
            <a:r>
              <a:rPr lang="en-US" sz="2000" dirty="0"/>
              <a:t>built-in </a:t>
            </a:r>
            <a:r>
              <a:rPr lang="el-GR" sz="2000" dirty="0"/>
              <a:t>βιβλιοθήκες της </a:t>
            </a:r>
            <a:r>
              <a:rPr lang="en-US" sz="2000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Os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Tkiniter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Math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Decimal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Idlelib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8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9D6F4-01B6-801E-2CE6-B6A3981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Προσεγγιση</a:t>
            </a:r>
            <a:r>
              <a:rPr lang="el-GR" dirty="0"/>
              <a:t> </a:t>
            </a:r>
            <a:r>
              <a:rPr lang="el-GR" dirty="0" err="1"/>
              <a:t>λυσησ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517ED6-F64C-9803-7FDE-14E1C9CB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Χρήση αντικειμενοστραφούς προγραμματισμού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Διασφάλιση ευελιξίας και επεκτασιμότητας του κώδικα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Δημιουργία κλάσης με μεθόδους για τις βασικές λειτουργίες της αριθμομηχανής (εισαγωγή δεδομένων , διαχείριση πράξεων, εμφάνιση αποτελεσμάτων)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math </a:t>
            </a:r>
            <a:r>
              <a:rPr lang="el-GR" sz="2000" dirty="0"/>
              <a:t>για τις προχωρημένες μαθηματικές συναρτήσεις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tkinter </a:t>
            </a:r>
            <a:r>
              <a:rPr lang="el-GR" sz="2000" dirty="0"/>
              <a:t>για την ανάπτυξη διεπαφής χρήστη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Διαχείριση σφαλμάτων εισόδου και εξόδου και σαφή μηνύματα σφάλματος στους χρήστες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97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0FC04A-4C0F-730E-D63D-A99FE08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Προβληματα</a:t>
            </a:r>
            <a:r>
              <a:rPr lang="el-GR" dirty="0"/>
              <a:t> που </a:t>
            </a:r>
            <a:r>
              <a:rPr lang="el-GR" dirty="0" err="1"/>
              <a:t>συναντησαμε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2EC429-3952-D8A6-DFF4-DB1678CC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Δυσκολία εύρεσης κοινών ωρών επικοινωνίας λόγω διαφορετικών ωραρίων</a:t>
            </a:r>
          </a:p>
          <a:p>
            <a:r>
              <a:rPr lang="el-GR" sz="2000" dirty="0"/>
              <a:t>Περιορισμοί μετατροπής και παρουσίασης αριθμών κινητής υποδιαστολής στο δυαδικό σύστημα.</a:t>
            </a:r>
          </a:p>
          <a:p>
            <a:r>
              <a:rPr lang="el-GR" sz="2000" dirty="0"/>
              <a:t>Διαχείριση μορφών εισόδων/ εξόδων (</a:t>
            </a:r>
            <a:r>
              <a:rPr lang="en-US" sz="2000" dirty="0"/>
              <a:t>string, int, float) </a:t>
            </a:r>
            <a:r>
              <a:rPr lang="el-GR" sz="2000" dirty="0"/>
              <a:t>και σωστή απεικόνιση.</a:t>
            </a:r>
          </a:p>
          <a:p>
            <a:r>
              <a:rPr lang="el-GR" sz="2000" dirty="0"/>
              <a:t>Διαχείριση πράξεων με έναν και δύο τελεστέους</a:t>
            </a:r>
          </a:p>
          <a:p>
            <a:r>
              <a:rPr lang="el-GR" sz="2000" dirty="0"/>
              <a:t>Εκτέλεση δευτερευουσών πράξεων πριν τις κύριες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65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FDDD71-B426-3396-182F-70A8E52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Διαμοιρασμος</a:t>
            </a:r>
            <a:r>
              <a:rPr lang="el-GR" dirty="0"/>
              <a:t> </a:t>
            </a:r>
            <a:r>
              <a:rPr lang="el-GR" dirty="0" err="1"/>
              <a:t>εργασιων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CC5DBA-328B-3896-AA32-3945DBEA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Αρχική συζήτηση για τις βασικές ιδέες και την προσέγγιση</a:t>
            </a:r>
          </a:p>
          <a:p>
            <a:r>
              <a:rPr lang="el-GR" sz="2000" dirty="0"/>
              <a:t>Δυο ομάδες- </a:t>
            </a:r>
            <a:r>
              <a:rPr lang="en-US" sz="2000" dirty="0"/>
              <a:t>Front End &amp; Back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Front End: </a:t>
            </a:r>
            <a:r>
              <a:rPr lang="el-GR" sz="1800" dirty="0"/>
              <a:t>Σχεδιασμός και ανάπτυξη </a:t>
            </a:r>
            <a:r>
              <a:rPr lang="en-US" sz="1800" dirty="0"/>
              <a:t>GUI </a:t>
            </a:r>
            <a:r>
              <a:rPr lang="el-GR" sz="1800" dirty="0"/>
              <a:t>με στόχο ένα φιλικό και λειτουργικό 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Back End: </a:t>
            </a:r>
            <a:r>
              <a:rPr lang="el-GR" sz="1800" dirty="0"/>
              <a:t>Σχεδιασμός και υλοποίηση μεθόδων για τον υπολογισμό των συναρτήσεων</a:t>
            </a:r>
            <a:endParaRPr lang="en-US" sz="1800" dirty="0"/>
          </a:p>
          <a:p>
            <a:r>
              <a:rPr lang="el-GR" sz="2000" dirty="0"/>
              <a:t>Από κοινού </a:t>
            </a:r>
            <a:r>
              <a:rPr lang="en-US" sz="2000" dirty="0"/>
              <a:t>debugging </a:t>
            </a:r>
            <a:r>
              <a:rPr lang="el-GR" sz="2000" dirty="0"/>
              <a:t>και δοκιμές λειτουργίας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534729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2_TF56390039_Win32" id="{2456A9F1-9542-4822-B65D-6E2923A19DCA}" vid="{302920F1-7F9A-4990-89F2-EB000A666D1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Τεχνολογική σχεδίαση</Template>
  <TotalTime>228</TotalTime>
  <Words>687</Words>
  <Application>Microsoft Office PowerPoint</Application>
  <PresentationFormat>Ευρεία οθόνη</PresentationFormat>
  <Paragraphs>120</Paragraphs>
  <Slides>26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Wingdings</vt:lpstr>
      <vt:lpstr>Wingdings 2</vt:lpstr>
      <vt:lpstr>Μέρισμα</vt:lpstr>
      <vt:lpstr>Scientific calculator</vt:lpstr>
      <vt:lpstr>ΠΡΟΒΛΗΜΑ</vt:lpstr>
      <vt:lpstr>λειτουργια</vt:lpstr>
      <vt:lpstr>λειτουργια</vt:lpstr>
      <vt:lpstr>Λειτουργια</vt:lpstr>
      <vt:lpstr>εργαλεια</vt:lpstr>
      <vt:lpstr>Προσεγγιση λυσησ</vt:lpstr>
      <vt:lpstr>Προβληματα που συναντησαμε</vt:lpstr>
      <vt:lpstr>Διαμοιρασμος εργασιων</vt:lpstr>
      <vt:lpstr>Αποτελεσματα</vt:lpstr>
      <vt:lpstr>αποτελεσματα</vt:lpstr>
      <vt:lpstr>Γνωστοι περιορισμοι</vt:lpstr>
      <vt:lpstr>Ιδεεσ για περεταιρω αναπτυξη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Meletis Konstas</dc:creator>
  <cp:lastModifiedBy>Meletis Konstas</cp:lastModifiedBy>
  <cp:revision>2</cp:revision>
  <dcterms:created xsi:type="dcterms:W3CDTF">2024-06-07T14:41:34Z</dcterms:created>
  <dcterms:modified xsi:type="dcterms:W3CDTF">2024-06-11T06:10:33Z</dcterms:modified>
</cp:coreProperties>
</file>