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B5385-41C7-41D3-BDFD-03128B584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101CD-992E-4C19-B3AB-4E7F19B7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5EBF3-30BC-426E-A097-CC5C14BC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55BA6-7D93-47B4-8B3E-8F46F0A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D9FC3-9BE4-4EC5-909A-66E44C62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6F5E-45CC-4B18-ACCB-4C6E67C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6D2DB-64B6-4B16-AB65-7290C2E5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7500F-9DC5-4B46-BCEA-1965D8A8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E22AB-71C4-4E8B-ADE1-7CE7DEE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C3F5-FE5D-4915-AA9D-BD83F7EB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C31B4-310E-42C1-9F99-26C55A928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D5022-CF04-4344-AF7F-185D4EA55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E06F8-8AF7-4D0D-96F2-89C5FD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075DD-999C-4F99-9518-31E3D2E9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3F9AF-D0D3-4076-8363-37ACBA5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EFFA-BE33-4B9C-B332-E145805B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356DB-BAEE-44E9-A504-82280DC0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D0947-E7D0-411C-9B1F-5242F15D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DAE1A-BF9D-4FA1-8BE9-1DA34B94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01956-525C-42C4-AF22-912FEBDB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FE5F-A8AE-4730-ADF8-74205DF7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C1AF1-53E9-4783-A3D0-7C14AADC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F9E05-3AE8-43EB-B0E8-3A26771B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9231-8CED-451E-91AC-7D2CD7F0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57DEF-8BA4-4EC7-A29F-563E226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A9FB1-1C4D-49E3-96D5-898EA6DF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6893A-90FA-4006-9395-673E8DCF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66B3B-888F-4FB8-AF32-D2BD95C9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6D1C7-E81E-4128-A27E-4DAC8743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403AE-3202-471C-94BB-2A353D05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F4F60-2346-43BA-A3B8-7B37951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2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A363-990D-4440-B592-2A3D3DE3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90171-2F82-4652-BC78-FE038428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9858C-6EC4-4542-8675-02622EF7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897CF4-92A8-40AC-98C1-9043BE17F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88CAB-69C2-4830-B3EB-B08B5377F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9B027-7A46-49CE-A90E-12A6CFD3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D2C89-356B-4CCB-B231-B39A55F7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185DC-7ADD-4D5B-AD39-5AF3FBB0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D00BB-13B3-4307-8179-1C913442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B074-1E2E-427D-B7C6-AEFB6E4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92C8E-19CE-4709-8FEC-628F1815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22481-00A6-42E2-9B42-86B9B962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54F5F7-AAA0-4F65-959C-D724FA97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D4D8AD-F31A-4828-82B2-CC11C8D5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3A998-0760-49D5-958A-FBF9DED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DA2E1-E367-454F-8F68-86A7D48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56F39-6CF3-443F-AC5F-53385E39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3E8BD-FFB8-4676-951A-886ABD06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12866-36F2-44BD-8FE7-A964F58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C5F57-DF61-4F4A-AA12-E32A1692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9C0FE-F41B-4C58-BE6E-B1BC52D4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3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13E2-C59D-4C78-835A-DB19431D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F5271-0509-4CD0-9B9E-504A4A321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F90C1-EC67-49F0-BB7C-8C0341F8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FE5E1-F8C6-40B2-A3A9-F001C4B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E1CF2-3CC4-4F91-A923-7B48DE05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27CB5-C06A-4DD9-B63B-E974F87E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7A406B-FE8D-4972-BA3C-8990A08B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8241F-BA8C-47E5-82EB-6E114AA9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81B2A-CD27-4CEE-888D-7AC74D6E2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3430-29DB-4A72-9347-036F6EF2E87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37AAE-591B-4030-96DA-0B7BC5A42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0D113-353C-4EDB-A600-17371E6E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60D4-AE43-48CC-B69E-5AA4A476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D58F43-5738-433B-9ACB-F7541BD86B95}"/>
              </a:ext>
            </a:extLst>
          </p:cNvPr>
          <p:cNvGrpSpPr/>
          <p:nvPr/>
        </p:nvGrpSpPr>
        <p:grpSpPr>
          <a:xfrm>
            <a:off x="2662519" y="2748484"/>
            <a:ext cx="5891456" cy="1155646"/>
            <a:chOff x="3145871" y="1596159"/>
            <a:chExt cx="4915948" cy="11556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D6B33A-A0C9-4E84-92C3-B9D25456F821}"/>
                </a:ext>
              </a:extLst>
            </p:cNvPr>
            <p:cNvSpPr/>
            <p:nvPr/>
          </p:nvSpPr>
          <p:spPr>
            <a:xfrm>
              <a:off x="3145871" y="2101136"/>
              <a:ext cx="4915948" cy="151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箭头: 直角上 5">
              <a:extLst>
                <a:ext uri="{FF2B5EF4-FFF2-40B4-BE49-F238E27FC236}">
                  <a16:creationId xmlns:a16="http://schemas.microsoft.com/office/drawing/2014/main" id="{482060E4-4B84-4F7B-96E1-28956BDEFDC7}"/>
                </a:ext>
              </a:extLst>
            </p:cNvPr>
            <p:cNvSpPr/>
            <p:nvPr/>
          </p:nvSpPr>
          <p:spPr>
            <a:xfrm rot="16200000" flipV="1">
              <a:off x="3615655" y="1554214"/>
              <a:ext cx="494950" cy="578840"/>
            </a:xfrm>
            <a:prstGeom prst="bentUpArrow">
              <a:avLst>
                <a:gd name="adj1" fmla="val 18220"/>
                <a:gd name="adj2" fmla="val 24153"/>
                <a:gd name="adj3" fmla="val 4872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3BDC6B-EDD8-4C42-A67C-D02E8E3532F7}"/>
                </a:ext>
              </a:extLst>
            </p:cNvPr>
            <p:cNvSpPr/>
            <p:nvPr/>
          </p:nvSpPr>
          <p:spPr>
            <a:xfrm>
              <a:off x="4471330" y="1843633"/>
              <a:ext cx="796955" cy="2474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直角上 7">
              <a:extLst>
                <a:ext uri="{FF2B5EF4-FFF2-40B4-BE49-F238E27FC236}">
                  <a16:creationId xmlns:a16="http://schemas.microsoft.com/office/drawing/2014/main" id="{E11D241B-0815-4072-B25F-6F9B8E84C92C}"/>
                </a:ext>
              </a:extLst>
            </p:cNvPr>
            <p:cNvSpPr/>
            <p:nvPr/>
          </p:nvSpPr>
          <p:spPr>
            <a:xfrm rot="16200000" flipV="1">
              <a:off x="6238762" y="1564241"/>
              <a:ext cx="494950" cy="578840"/>
            </a:xfrm>
            <a:prstGeom prst="bentUpArrow">
              <a:avLst>
                <a:gd name="adj1" fmla="val 18220"/>
                <a:gd name="adj2" fmla="val 24153"/>
                <a:gd name="adj3" fmla="val 4872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0577A6-FA19-4868-B816-BB664227C947}"/>
                </a:ext>
              </a:extLst>
            </p:cNvPr>
            <p:cNvSpPr/>
            <p:nvPr/>
          </p:nvSpPr>
          <p:spPr>
            <a:xfrm>
              <a:off x="7049138" y="1843634"/>
              <a:ext cx="796955" cy="2474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A8AB49-2BEA-4876-8CFE-929EB91B8641}"/>
                </a:ext>
              </a:extLst>
            </p:cNvPr>
            <p:cNvSpPr txBox="1"/>
            <p:nvPr/>
          </p:nvSpPr>
          <p:spPr>
            <a:xfrm>
              <a:off x="3263316" y="2382473"/>
              <a:ext cx="69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J23110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5377B8-10E7-40D2-A80C-2E862E4DF783}"/>
                </a:ext>
              </a:extLst>
            </p:cNvPr>
            <p:cNvSpPr txBox="1"/>
            <p:nvPr/>
          </p:nvSpPr>
          <p:spPr>
            <a:xfrm>
              <a:off x="4594370" y="2382473"/>
              <a:ext cx="54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areR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3B8510-2F17-481B-82D6-58E5B2681657}"/>
                </a:ext>
              </a:extLst>
            </p:cNvPr>
            <p:cNvSpPr txBox="1"/>
            <p:nvPr/>
          </p:nvSpPr>
          <p:spPr>
            <a:xfrm>
              <a:off x="6253517" y="2356818"/>
              <a:ext cx="46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are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26AE8F-1930-4312-AA9F-3CF498877059}"/>
                </a:ext>
              </a:extLst>
            </p:cNvPr>
            <p:cNvSpPr txBox="1"/>
            <p:nvPr/>
          </p:nvSpPr>
          <p:spPr>
            <a:xfrm>
              <a:off x="7236740" y="2345034"/>
              <a:ext cx="46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luxI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9F14389-78F9-43E7-A7C4-1A8D35DD5F0F}"/>
              </a:ext>
            </a:extLst>
          </p:cNvPr>
          <p:cNvGrpSpPr/>
          <p:nvPr/>
        </p:nvGrpSpPr>
        <p:grpSpPr>
          <a:xfrm>
            <a:off x="8122970" y="1391498"/>
            <a:ext cx="745872" cy="663171"/>
            <a:chOff x="5791734" y="900402"/>
            <a:chExt cx="745872" cy="663171"/>
          </a:xfrm>
          <a:solidFill>
            <a:schemeClr val="accent2"/>
          </a:solidFill>
        </p:grpSpPr>
        <p:sp>
          <p:nvSpPr>
            <p:cNvPr id="2" name="菱形 1">
              <a:extLst>
                <a:ext uri="{FF2B5EF4-FFF2-40B4-BE49-F238E27FC236}">
                  <a16:creationId xmlns:a16="http://schemas.microsoft.com/office/drawing/2014/main" id="{6D17CFB8-1D39-4783-980A-12BBDA303EF9}"/>
                </a:ext>
              </a:extLst>
            </p:cNvPr>
            <p:cNvSpPr/>
            <p:nvPr/>
          </p:nvSpPr>
          <p:spPr>
            <a:xfrm>
              <a:off x="5930153" y="900402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83F19FA0-4FD0-4642-A885-6288EB60E417}"/>
                </a:ext>
              </a:extLst>
            </p:cNvPr>
            <p:cNvSpPr/>
            <p:nvPr/>
          </p:nvSpPr>
          <p:spPr>
            <a:xfrm>
              <a:off x="6322453" y="1098687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9CECA979-B1CB-4DF9-A19B-5288170B7F70}"/>
                </a:ext>
              </a:extLst>
            </p:cNvPr>
            <p:cNvSpPr/>
            <p:nvPr/>
          </p:nvSpPr>
          <p:spPr>
            <a:xfrm>
              <a:off x="5868016" y="1342383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384A7B76-3397-49B0-AAA2-6865D0F3AD92}"/>
                </a:ext>
              </a:extLst>
            </p:cNvPr>
            <p:cNvSpPr/>
            <p:nvPr/>
          </p:nvSpPr>
          <p:spPr>
            <a:xfrm>
              <a:off x="5791734" y="1115682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DD65D2F8-6277-4D5B-87BB-85AE0CBEBB38}"/>
                </a:ext>
              </a:extLst>
            </p:cNvPr>
            <p:cNvSpPr/>
            <p:nvPr/>
          </p:nvSpPr>
          <p:spPr>
            <a:xfrm>
              <a:off x="6096000" y="1100948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2DFF91FC-5D00-44C3-9C9A-99FED90B6D92}"/>
                </a:ext>
              </a:extLst>
            </p:cNvPr>
            <p:cNvSpPr/>
            <p:nvPr/>
          </p:nvSpPr>
          <p:spPr>
            <a:xfrm>
              <a:off x="6203576" y="1365288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六边形 16">
            <a:extLst>
              <a:ext uri="{FF2B5EF4-FFF2-40B4-BE49-F238E27FC236}">
                <a16:creationId xmlns:a16="http://schemas.microsoft.com/office/drawing/2014/main" id="{1B25C486-4D36-43E4-8C0E-D98E8AE4D9BD}"/>
              </a:ext>
            </a:extLst>
          </p:cNvPr>
          <p:cNvSpPr/>
          <p:nvPr/>
        </p:nvSpPr>
        <p:spPr>
          <a:xfrm>
            <a:off x="4368685" y="1449910"/>
            <a:ext cx="708211" cy="610527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23B261-4F70-490C-9B2B-D6168AB33881}"/>
              </a:ext>
            </a:extLst>
          </p:cNvPr>
          <p:cNvSpPr/>
          <p:nvPr/>
        </p:nvSpPr>
        <p:spPr>
          <a:xfrm>
            <a:off x="5733471" y="2995958"/>
            <a:ext cx="394447" cy="247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B65CBD-5985-40EE-9E33-46AC113832DB}"/>
              </a:ext>
            </a:extLst>
          </p:cNvPr>
          <p:cNvSpPr txBox="1"/>
          <p:nvPr/>
        </p:nvSpPr>
        <p:spPr>
          <a:xfrm>
            <a:off x="5563867" y="3534798"/>
            <a:ext cx="6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D5AB7C-3143-4B75-8D7B-C28172E76D5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22791" y="2099099"/>
            <a:ext cx="5759" cy="89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六边形 45">
            <a:extLst>
              <a:ext uri="{FF2B5EF4-FFF2-40B4-BE49-F238E27FC236}">
                <a16:creationId xmlns:a16="http://schemas.microsoft.com/office/drawing/2014/main" id="{EF2FF9AE-CC74-431C-A728-2A3F75D4317C}"/>
              </a:ext>
            </a:extLst>
          </p:cNvPr>
          <p:cNvSpPr/>
          <p:nvPr/>
        </p:nvSpPr>
        <p:spPr>
          <a:xfrm>
            <a:off x="5815871" y="1400109"/>
            <a:ext cx="708211" cy="610527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CDC18E30-1A0D-4098-9EF5-3A4C4AABE051}"/>
              </a:ext>
            </a:extLst>
          </p:cNvPr>
          <p:cNvSpPr/>
          <p:nvPr/>
        </p:nvSpPr>
        <p:spPr>
          <a:xfrm>
            <a:off x="6530497" y="1601431"/>
            <a:ext cx="215153" cy="19828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6E0244-EDFF-4349-A26B-52BD840EDCC5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5076896" y="1755174"/>
            <a:ext cx="656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3E33F5B-2A91-456D-B3DD-5E9F07EE31DC}"/>
              </a:ext>
            </a:extLst>
          </p:cNvPr>
          <p:cNvCxnSpPr/>
          <p:nvPr/>
        </p:nvCxnSpPr>
        <p:spPr>
          <a:xfrm flipH="1">
            <a:off x="6944639" y="1700573"/>
            <a:ext cx="9801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1C9B26E-7CEC-44A7-84E8-CB40A10D1AF2}"/>
              </a:ext>
            </a:extLst>
          </p:cNvPr>
          <p:cNvCxnSpPr>
            <a:endCxn id="39" idx="0"/>
          </p:cNvCxnSpPr>
          <p:nvPr/>
        </p:nvCxnSpPr>
        <p:spPr>
          <a:xfrm rot="5400000">
            <a:off x="5579692" y="2405673"/>
            <a:ext cx="941289" cy="2392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BEFFF6F-683F-44FB-9912-AD575C1BC93A}"/>
              </a:ext>
            </a:extLst>
          </p:cNvPr>
          <p:cNvSpPr txBox="1"/>
          <p:nvPr/>
        </p:nvSpPr>
        <p:spPr>
          <a:xfrm>
            <a:off x="7969390" y="2107686"/>
            <a:ext cx="16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Benzyl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alcohol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488693B7-0F47-422B-A94A-1713B2F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1001-7E09-4A87-99D4-303EA9F6ED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3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8764-3C69-4F51-BCDB-A084238D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21" y="14050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苯甲醇记忆系统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A9096D8-206C-4018-BE92-6F9B1D9B576C}"/>
              </a:ext>
            </a:extLst>
          </p:cNvPr>
          <p:cNvSpPr/>
          <p:nvPr/>
        </p:nvSpPr>
        <p:spPr>
          <a:xfrm>
            <a:off x="4515062" y="2071654"/>
            <a:ext cx="22225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31">
            <a:extLst>
              <a:ext uri="{FF2B5EF4-FFF2-40B4-BE49-F238E27FC236}">
                <a16:creationId xmlns:a16="http://schemas.microsoft.com/office/drawing/2014/main" id="{94F79439-7D1F-400A-B361-370CD99F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35" y="4196974"/>
            <a:ext cx="1316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3OC6-HSL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153D20-FEF4-4146-A6D2-1714A174CB40}"/>
              </a:ext>
            </a:extLst>
          </p:cNvPr>
          <p:cNvGrpSpPr/>
          <p:nvPr/>
        </p:nvGrpSpPr>
        <p:grpSpPr>
          <a:xfrm>
            <a:off x="3837548" y="3860828"/>
            <a:ext cx="1109662" cy="942975"/>
            <a:chOff x="3694113" y="2789238"/>
            <a:chExt cx="1109662" cy="942975"/>
          </a:xfrm>
          <a:solidFill>
            <a:srgbClr val="FFC000"/>
          </a:solidFill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2948143-D943-4F76-B048-8E15320DBE8B}"/>
                </a:ext>
              </a:extLst>
            </p:cNvPr>
            <p:cNvSpPr/>
            <p:nvPr/>
          </p:nvSpPr>
          <p:spPr>
            <a:xfrm rot="1298831">
              <a:off x="4227513" y="2922588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D5838CC-15D5-4567-8F7E-D060BB955B40}"/>
                </a:ext>
              </a:extLst>
            </p:cNvPr>
            <p:cNvSpPr/>
            <p:nvPr/>
          </p:nvSpPr>
          <p:spPr>
            <a:xfrm rot="19545470">
              <a:off x="4573588" y="2789238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40DB267-8131-411A-97AF-7B7F19BA8E41}"/>
                </a:ext>
              </a:extLst>
            </p:cNvPr>
            <p:cNvSpPr/>
            <p:nvPr/>
          </p:nvSpPr>
          <p:spPr>
            <a:xfrm rot="19578709">
              <a:off x="4110038" y="3322638"/>
              <a:ext cx="180975" cy="179387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F047FEA-A48E-4987-B582-8329E6295516}"/>
                </a:ext>
              </a:extLst>
            </p:cNvPr>
            <p:cNvSpPr/>
            <p:nvPr/>
          </p:nvSpPr>
          <p:spPr>
            <a:xfrm rot="865999">
              <a:off x="3894138" y="3552825"/>
              <a:ext cx="180975" cy="1793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69B28E5-A5B5-4528-9E96-35734FC4B74B}"/>
                </a:ext>
              </a:extLst>
            </p:cNvPr>
            <p:cNvSpPr/>
            <p:nvPr/>
          </p:nvSpPr>
          <p:spPr>
            <a:xfrm rot="20767088">
              <a:off x="4570413" y="3155950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FCABE27-94CD-420C-A465-4E9D08B75E5B}"/>
                </a:ext>
              </a:extLst>
            </p:cNvPr>
            <p:cNvSpPr/>
            <p:nvPr/>
          </p:nvSpPr>
          <p:spPr>
            <a:xfrm rot="19406526">
              <a:off x="3694113" y="3290888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F47178-E571-45DA-9DA0-0D69FC5D260D}"/>
                </a:ext>
              </a:extLst>
            </p:cNvPr>
            <p:cNvSpPr/>
            <p:nvPr/>
          </p:nvSpPr>
          <p:spPr>
            <a:xfrm rot="19540470">
              <a:off x="4310063" y="3509963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72D066-BABB-4058-8C7E-B744A0B2BEB5}"/>
                </a:ext>
              </a:extLst>
            </p:cNvPr>
            <p:cNvSpPr/>
            <p:nvPr/>
          </p:nvSpPr>
          <p:spPr>
            <a:xfrm rot="19553402">
              <a:off x="4622800" y="3509963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文本框 24">
            <a:extLst>
              <a:ext uri="{FF2B5EF4-FFF2-40B4-BE49-F238E27FC236}">
                <a16:creationId xmlns:a16="http://schemas.microsoft.com/office/drawing/2014/main" id="{F3A3E721-097B-4ABB-B415-C61E2A5C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830" y="2872854"/>
            <a:ext cx="70524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LuxI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8138882-2871-4990-8BBB-2D2B29A6B2D5}"/>
              </a:ext>
            </a:extLst>
          </p:cNvPr>
          <p:cNvSpPr/>
          <p:nvPr/>
        </p:nvSpPr>
        <p:spPr>
          <a:xfrm>
            <a:off x="4551615" y="3327149"/>
            <a:ext cx="130175" cy="52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33C27CB2-9B73-4DD6-83B4-6C712A55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17" y="3707704"/>
            <a:ext cx="75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 err="1"/>
              <a:t>LuxR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BABB6F-DE07-4949-9711-06A8ABBD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871" y="6270565"/>
            <a:ext cx="1953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/>
              <a:t>3OC6-HSL- </a:t>
            </a:r>
            <a:r>
              <a:rPr lang="en-US" altLang="zh-CN" dirty="0" err="1"/>
              <a:t>LuxR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8253FF4-9662-4AC8-9403-5EF4E7856016}"/>
              </a:ext>
            </a:extLst>
          </p:cNvPr>
          <p:cNvGrpSpPr/>
          <p:nvPr/>
        </p:nvGrpSpPr>
        <p:grpSpPr>
          <a:xfrm>
            <a:off x="277272" y="1403377"/>
            <a:ext cx="9565341" cy="1097541"/>
            <a:chOff x="133837" y="331787"/>
            <a:chExt cx="9565341" cy="1097541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7CD47B0-046A-44DF-B500-5765760BCDF3}"/>
                </a:ext>
              </a:extLst>
            </p:cNvPr>
            <p:cNvSpPr/>
            <p:nvPr/>
          </p:nvSpPr>
          <p:spPr>
            <a:xfrm rot="10800000" flipV="1">
              <a:off x="1742280" y="534968"/>
              <a:ext cx="746125" cy="3698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luxR</a:t>
              </a:r>
              <a:endPara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箭头: 直角上 34">
              <a:extLst>
                <a:ext uri="{FF2B5EF4-FFF2-40B4-BE49-F238E27FC236}">
                  <a16:creationId xmlns:a16="http://schemas.microsoft.com/office/drawing/2014/main" id="{A791E1D9-E206-4CA2-BD93-D73843E73F71}"/>
                </a:ext>
              </a:extLst>
            </p:cNvPr>
            <p:cNvSpPr/>
            <p:nvPr/>
          </p:nvSpPr>
          <p:spPr>
            <a:xfrm rot="16200000" flipV="1">
              <a:off x="795980" y="265268"/>
              <a:ext cx="509957" cy="758825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F593E8F-899F-435F-AE62-E08FA03DF5BB}"/>
                </a:ext>
              </a:extLst>
            </p:cNvPr>
            <p:cNvSpPr/>
            <p:nvPr/>
          </p:nvSpPr>
          <p:spPr>
            <a:xfrm>
              <a:off x="4707657" y="522070"/>
              <a:ext cx="758825" cy="3773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luxI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4">
              <a:extLst>
                <a:ext uri="{FF2B5EF4-FFF2-40B4-BE49-F238E27FC236}">
                  <a16:creationId xmlns:a16="http://schemas.microsoft.com/office/drawing/2014/main" id="{81FDDC8F-60E6-49DA-9171-40ADC3F91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0" y="1055111"/>
              <a:ext cx="85670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dirty="0"/>
                <a:t>J23102</a:t>
              </a:r>
              <a:endParaRPr lang="zh-CN" altLang="en-US" dirty="0"/>
            </a:p>
          </p:txBody>
        </p:sp>
        <p:sp>
          <p:nvSpPr>
            <p:cNvPr id="38" name="箭头: 直角上 37">
              <a:extLst>
                <a:ext uri="{FF2B5EF4-FFF2-40B4-BE49-F238E27FC236}">
                  <a16:creationId xmlns:a16="http://schemas.microsoft.com/office/drawing/2014/main" id="{75D5708E-E727-40DB-AA0F-7B72FDA78C5C}"/>
                </a:ext>
              </a:extLst>
            </p:cNvPr>
            <p:cNvSpPr/>
            <p:nvPr/>
          </p:nvSpPr>
          <p:spPr>
            <a:xfrm rot="16200000" flipV="1">
              <a:off x="3846722" y="266699"/>
              <a:ext cx="542925" cy="755650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箭头: 直角上 38">
              <a:extLst>
                <a:ext uri="{FF2B5EF4-FFF2-40B4-BE49-F238E27FC236}">
                  <a16:creationId xmlns:a16="http://schemas.microsoft.com/office/drawing/2014/main" id="{177A78DB-B36E-49A0-9BA2-64D2FF684E2E}"/>
                </a:ext>
              </a:extLst>
            </p:cNvPr>
            <p:cNvSpPr/>
            <p:nvPr/>
          </p:nvSpPr>
          <p:spPr>
            <a:xfrm rot="16200000" flipV="1">
              <a:off x="6626195" y="220662"/>
              <a:ext cx="584200" cy="806450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98">
              <a:extLst>
                <a:ext uri="{FF2B5EF4-FFF2-40B4-BE49-F238E27FC236}">
                  <a16:creationId xmlns:a16="http://schemas.microsoft.com/office/drawing/2014/main" id="{4557D351-FA29-4054-93CD-76B642162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012" y="1033263"/>
              <a:ext cx="63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dirty="0" err="1"/>
                <a:t>P</a:t>
              </a:r>
              <a:r>
                <a:rPr lang="en-US" altLang="zh-CN" baseline="-25000" dirty="0" err="1"/>
                <a:t>Rlux</a:t>
              </a:r>
              <a:endParaRPr lang="zh-CN" altLang="en-US" baseline="-25000" dirty="0"/>
            </a:p>
          </p:txBody>
        </p:sp>
        <p:sp>
          <p:nvSpPr>
            <p:cNvPr id="41" name="文本框 98">
              <a:extLst>
                <a:ext uri="{FF2B5EF4-FFF2-40B4-BE49-F238E27FC236}">
                  <a16:creationId xmlns:a16="http://schemas.microsoft.com/office/drawing/2014/main" id="{28B9D75D-B444-42F1-975F-96332D8A9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033" y="1059996"/>
              <a:ext cx="792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dirty="0" err="1"/>
                <a:t>P</a:t>
              </a:r>
              <a:r>
                <a:rPr lang="en-US" altLang="zh-CN" baseline="-25000" dirty="0" err="1"/>
                <a:t>Rlux</a:t>
              </a:r>
              <a:endParaRPr lang="zh-CN" altLang="en-US" baseline="-25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DD66FCE-0606-4DF1-9C57-5A122D8B8E3C}"/>
                </a:ext>
              </a:extLst>
            </p:cNvPr>
            <p:cNvSpPr/>
            <p:nvPr/>
          </p:nvSpPr>
          <p:spPr>
            <a:xfrm>
              <a:off x="7841853" y="539977"/>
              <a:ext cx="95452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taRNA1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923D0CC-4575-4DD7-A4E1-6A8B85818A85}"/>
                </a:ext>
              </a:extLst>
            </p:cNvPr>
            <p:cNvSpPr/>
            <p:nvPr/>
          </p:nvSpPr>
          <p:spPr>
            <a:xfrm>
              <a:off x="133837" y="909309"/>
              <a:ext cx="9565341" cy="128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箭头: 下 46">
            <a:extLst>
              <a:ext uri="{FF2B5EF4-FFF2-40B4-BE49-F238E27FC236}">
                <a16:creationId xmlns:a16="http://schemas.microsoft.com/office/drawing/2014/main" id="{0FCDE71E-C25D-4933-B9F4-16B99A7526B4}"/>
              </a:ext>
            </a:extLst>
          </p:cNvPr>
          <p:cNvSpPr/>
          <p:nvPr/>
        </p:nvSpPr>
        <p:spPr>
          <a:xfrm>
            <a:off x="8277388" y="2115278"/>
            <a:ext cx="22225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F520D42-6796-466E-AE11-22C1B0A9604B}"/>
              </a:ext>
            </a:extLst>
          </p:cNvPr>
          <p:cNvGrpSpPr/>
          <p:nvPr/>
        </p:nvGrpSpPr>
        <p:grpSpPr>
          <a:xfrm>
            <a:off x="7888941" y="2955593"/>
            <a:ext cx="1953672" cy="754144"/>
            <a:chOff x="7745506" y="1884003"/>
            <a:chExt cx="1953672" cy="754144"/>
          </a:xfrm>
        </p:grpSpPr>
        <p:sp>
          <p:nvSpPr>
            <p:cNvPr id="49" name="流程图: 过程 48">
              <a:extLst>
                <a:ext uri="{FF2B5EF4-FFF2-40B4-BE49-F238E27FC236}">
                  <a16:creationId xmlns:a16="http://schemas.microsoft.com/office/drawing/2014/main" id="{B320E2B2-BB8F-407A-BE40-9BE5BB4FFA66}"/>
                </a:ext>
              </a:extLst>
            </p:cNvPr>
            <p:cNvSpPr/>
            <p:nvPr/>
          </p:nvSpPr>
          <p:spPr>
            <a:xfrm>
              <a:off x="7745506" y="2201374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043EED8C-0528-4D4E-9EA7-CE39B6D2C370}"/>
                </a:ext>
              </a:extLst>
            </p:cNvPr>
            <p:cNvSpPr/>
            <p:nvPr/>
          </p:nvSpPr>
          <p:spPr>
            <a:xfrm>
              <a:off x="8796381" y="2141475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279F5D5C-0C0D-4A10-A1FF-B2AE1F4A43C4}"/>
                </a:ext>
              </a:extLst>
            </p:cNvPr>
            <p:cNvSpPr/>
            <p:nvPr/>
          </p:nvSpPr>
          <p:spPr>
            <a:xfrm>
              <a:off x="7745506" y="2486845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过程 51">
              <a:extLst>
                <a:ext uri="{FF2B5EF4-FFF2-40B4-BE49-F238E27FC236}">
                  <a16:creationId xmlns:a16="http://schemas.microsoft.com/office/drawing/2014/main" id="{D128E29A-D3C6-4DA9-8F8B-E9AA6DCC42E1}"/>
                </a:ext>
              </a:extLst>
            </p:cNvPr>
            <p:cNvSpPr/>
            <p:nvPr/>
          </p:nvSpPr>
          <p:spPr>
            <a:xfrm>
              <a:off x="8759413" y="2382932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过程 52">
              <a:extLst>
                <a:ext uri="{FF2B5EF4-FFF2-40B4-BE49-F238E27FC236}">
                  <a16:creationId xmlns:a16="http://schemas.microsoft.com/office/drawing/2014/main" id="{3EF2C112-20C8-4381-B41D-6F424DC1E98E}"/>
                </a:ext>
              </a:extLst>
            </p:cNvPr>
            <p:cNvSpPr/>
            <p:nvPr/>
          </p:nvSpPr>
          <p:spPr>
            <a:xfrm>
              <a:off x="8196903" y="1884003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10447FB-8BD2-423F-8C95-A59E4AECFF19}"/>
              </a:ext>
            </a:extLst>
          </p:cNvPr>
          <p:cNvSpPr/>
          <p:nvPr/>
        </p:nvSpPr>
        <p:spPr>
          <a:xfrm>
            <a:off x="8592295" y="377670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taRNA1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09E788F-FA45-4073-A046-06E9971FF061}"/>
              </a:ext>
            </a:extLst>
          </p:cNvPr>
          <p:cNvCxnSpPr>
            <a:cxnSpLocks/>
          </p:cNvCxnSpPr>
          <p:nvPr/>
        </p:nvCxnSpPr>
        <p:spPr>
          <a:xfrm flipV="1">
            <a:off x="2669043" y="2523059"/>
            <a:ext cx="577100" cy="2390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36A209F4-3B26-46E5-B255-66F43869D76B}"/>
              </a:ext>
            </a:extLst>
          </p:cNvPr>
          <p:cNvSpPr/>
          <p:nvPr/>
        </p:nvSpPr>
        <p:spPr>
          <a:xfrm>
            <a:off x="6037921" y="1722484"/>
            <a:ext cx="394447" cy="247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4F65AB-0F2B-4F62-89A6-F9B1D1B6139D}"/>
              </a:ext>
            </a:extLst>
          </p:cNvPr>
          <p:cNvSpPr/>
          <p:nvPr/>
        </p:nvSpPr>
        <p:spPr>
          <a:xfrm>
            <a:off x="3128062" y="1722484"/>
            <a:ext cx="394447" cy="247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44FD1B3-6500-4B33-8685-443EDAAF9649}"/>
              </a:ext>
            </a:extLst>
          </p:cNvPr>
          <p:cNvSpPr txBox="1"/>
          <p:nvPr/>
        </p:nvSpPr>
        <p:spPr>
          <a:xfrm>
            <a:off x="2965216" y="2142754"/>
            <a:ext cx="8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en-US" altLang="zh-CN" i="1" dirty="0"/>
              <a:t>lux box</a:t>
            </a:r>
            <a:endParaRPr lang="zh-CN" altLang="en-US" i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972B9EA-0D1A-419D-AB33-33F58CF4B579}"/>
              </a:ext>
            </a:extLst>
          </p:cNvPr>
          <p:cNvSpPr txBox="1"/>
          <p:nvPr/>
        </p:nvSpPr>
        <p:spPr>
          <a:xfrm>
            <a:off x="5840651" y="2154625"/>
            <a:ext cx="8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en-US" altLang="zh-CN" i="1" dirty="0"/>
              <a:t>lux box</a:t>
            </a:r>
            <a:endParaRPr lang="zh-CN" altLang="en-US" i="1" dirty="0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410A83C-7E9F-42B3-8F41-A14B52C40FFF}"/>
              </a:ext>
            </a:extLst>
          </p:cNvPr>
          <p:cNvCxnSpPr>
            <a:stCxn id="32" idx="3"/>
            <a:endCxn id="83" idx="2"/>
          </p:cNvCxnSpPr>
          <p:nvPr/>
        </p:nvCxnSpPr>
        <p:spPr>
          <a:xfrm flipV="1">
            <a:off x="3687791" y="2523957"/>
            <a:ext cx="2581212" cy="39312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BBF5651-019A-4D30-A6EC-F9EF9394B9F0}"/>
              </a:ext>
            </a:extLst>
          </p:cNvPr>
          <p:cNvCxnSpPr>
            <a:cxnSpLocks/>
          </p:cNvCxnSpPr>
          <p:nvPr/>
        </p:nvCxnSpPr>
        <p:spPr>
          <a:xfrm>
            <a:off x="1697698" y="4394436"/>
            <a:ext cx="464853" cy="78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C33081-13DE-4959-86C4-2CB796B28268}"/>
              </a:ext>
            </a:extLst>
          </p:cNvPr>
          <p:cNvCxnSpPr/>
          <p:nvPr/>
        </p:nvCxnSpPr>
        <p:spPr>
          <a:xfrm flipH="1">
            <a:off x="3170319" y="4797705"/>
            <a:ext cx="681100" cy="519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2DBF5E9-2020-4053-B874-CC153EBA0E62}"/>
              </a:ext>
            </a:extLst>
          </p:cNvPr>
          <p:cNvCxnSpPr/>
          <p:nvPr/>
        </p:nvCxnSpPr>
        <p:spPr>
          <a:xfrm flipH="1">
            <a:off x="1488141" y="2259106"/>
            <a:ext cx="674410" cy="1105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云形 96">
            <a:extLst>
              <a:ext uri="{FF2B5EF4-FFF2-40B4-BE49-F238E27FC236}">
                <a16:creationId xmlns:a16="http://schemas.microsoft.com/office/drawing/2014/main" id="{3FDC54CB-5250-4E8A-AFC3-9F929A99E345}"/>
              </a:ext>
            </a:extLst>
          </p:cNvPr>
          <p:cNvSpPr/>
          <p:nvPr/>
        </p:nvSpPr>
        <p:spPr>
          <a:xfrm>
            <a:off x="1073851" y="3493634"/>
            <a:ext cx="856703" cy="7597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45D373F-0B9E-4E2B-ADA8-52C98A5AE2E9}"/>
              </a:ext>
            </a:extLst>
          </p:cNvPr>
          <p:cNvGrpSpPr/>
          <p:nvPr/>
        </p:nvGrpSpPr>
        <p:grpSpPr>
          <a:xfrm>
            <a:off x="1883215" y="5283440"/>
            <a:ext cx="1062500" cy="759737"/>
            <a:chOff x="1883215" y="5283440"/>
            <a:chExt cx="1062500" cy="759737"/>
          </a:xfrm>
        </p:grpSpPr>
        <p:sp>
          <p:nvSpPr>
            <p:cNvPr id="98" name="云形 97">
              <a:extLst>
                <a:ext uri="{FF2B5EF4-FFF2-40B4-BE49-F238E27FC236}">
                  <a16:creationId xmlns:a16="http://schemas.microsoft.com/office/drawing/2014/main" id="{CFFC45EE-F6E8-4889-80B4-1321292672F7}"/>
                </a:ext>
              </a:extLst>
            </p:cNvPr>
            <p:cNvSpPr/>
            <p:nvPr/>
          </p:nvSpPr>
          <p:spPr>
            <a:xfrm>
              <a:off x="1883215" y="5283440"/>
              <a:ext cx="856703" cy="7597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BCDEC730-B48C-4093-8E55-5B8290862110}"/>
                </a:ext>
              </a:extLst>
            </p:cNvPr>
            <p:cNvSpPr/>
            <p:nvPr/>
          </p:nvSpPr>
          <p:spPr>
            <a:xfrm rot="2328219">
              <a:off x="2764740" y="5548994"/>
              <a:ext cx="180975" cy="1793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D55081-3C84-4403-8A56-D689CAF362C8}"/>
              </a:ext>
            </a:extLst>
          </p:cNvPr>
          <p:cNvSpPr txBox="1"/>
          <p:nvPr/>
        </p:nvSpPr>
        <p:spPr>
          <a:xfrm>
            <a:off x="4744694" y="3400653"/>
            <a:ext cx="93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Catalyze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7252FF09-4625-43F0-8237-F18C772B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1001-7E09-4A87-99D4-303EA9F6ED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8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9600-8538-43E1-AABD-62F85CEB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1001-7E09-4A87-99D4-303EA9F6EDE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9DEE-E435-43C0-BCBE-793B67F71042}"/>
              </a:ext>
            </a:extLst>
          </p:cNvPr>
          <p:cNvGrpSpPr/>
          <p:nvPr/>
        </p:nvGrpSpPr>
        <p:grpSpPr>
          <a:xfrm>
            <a:off x="1723869" y="704538"/>
            <a:ext cx="9745823" cy="4901783"/>
            <a:chOff x="5397540" y="1591077"/>
            <a:chExt cx="6065446" cy="311071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90215D-7BEE-47E2-8AEB-A52E9F8AAB58}"/>
                </a:ext>
              </a:extLst>
            </p:cNvPr>
            <p:cNvGrpSpPr/>
            <p:nvPr/>
          </p:nvGrpSpPr>
          <p:grpSpPr>
            <a:xfrm>
              <a:off x="5426342" y="1599924"/>
              <a:ext cx="6036644" cy="2518613"/>
              <a:chOff x="5280212" y="613806"/>
              <a:chExt cx="6036644" cy="2518613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3C11FCA-059F-44F1-90A7-B808ACE336C8}"/>
                  </a:ext>
                </a:extLst>
              </p:cNvPr>
              <p:cNvGrpSpPr/>
              <p:nvPr/>
            </p:nvGrpSpPr>
            <p:grpSpPr>
              <a:xfrm>
                <a:off x="8078570" y="613806"/>
                <a:ext cx="3238286" cy="2459133"/>
                <a:chOff x="4738920" y="1251516"/>
                <a:chExt cx="3238286" cy="2459133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23F6A6A9-58D9-4BD6-9DBA-6A5A9E0BB53A}"/>
                    </a:ext>
                  </a:extLst>
                </p:cNvPr>
                <p:cNvGrpSpPr/>
                <p:nvPr/>
              </p:nvGrpSpPr>
              <p:grpSpPr>
                <a:xfrm>
                  <a:off x="5135003" y="2862076"/>
                  <a:ext cx="1714032" cy="508000"/>
                  <a:chOff x="5135003" y="2862076"/>
                  <a:chExt cx="1714032" cy="508000"/>
                </a:xfrm>
              </p:grpSpPr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5724A69A-2E59-4540-BB49-9D8487EFF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1353" y="2862076"/>
                    <a:ext cx="0" cy="5080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46FFCA27-2A84-4199-95AC-A5CE11EA15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62165" y="3231964"/>
                    <a:ext cx="286870" cy="714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680C4785-3636-4C9E-9CF3-5EFD96E5C1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8690" y="2869219"/>
                    <a:ext cx="0" cy="36988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4DBDDB91-4CBC-412C-BA19-C10D1C1D7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5003" y="2862076"/>
                    <a:ext cx="1577975" cy="1428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7" name="文本框 147">
                  <a:extLst>
                    <a:ext uri="{FF2B5EF4-FFF2-40B4-BE49-F238E27FC236}">
                      <a16:creationId xmlns:a16="http://schemas.microsoft.com/office/drawing/2014/main" id="{11759210-13D1-42A3-B562-FF33414E50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099" y="3300482"/>
                  <a:ext cx="2032105" cy="41016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Benzyl alcohol  synthesis</a:t>
                  </a:r>
                  <a:r>
                    <a:rPr lang="zh-CN" altLang="en-US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genes/geraniol</a:t>
                  </a:r>
                  <a:r>
                    <a:rPr lang="zh-CN" altLang="en-US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synthesis</a:t>
                  </a:r>
                  <a:r>
                    <a:rPr lang="zh-CN" altLang="en-US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genes</a:t>
                  </a:r>
                </a:p>
              </p:txBody>
            </p: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6D1EBCEA-D92B-4530-9230-24FC67E3667A}"/>
                    </a:ext>
                  </a:extLst>
                </p:cNvPr>
                <p:cNvGrpSpPr/>
                <p:nvPr/>
              </p:nvGrpSpPr>
              <p:grpSpPr>
                <a:xfrm>
                  <a:off x="5865757" y="2127551"/>
                  <a:ext cx="286870" cy="617935"/>
                  <a:chOff x="5865757" y="2127551"/>
                  <a:chExt cx="286870" cy="617935"/>
                </a:xfrm>
              </p:grpSpPr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B2309821-2D99-457A-8115-2B1ACA689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9192" y="2127551"/>
                    <a:ext cx="0" cy="5969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8EBADB46-C5AA-4682-B9DD-838E922D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65757" y="2738344"/>
                    <a:ext cx="286870" cy="714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70C84C3A-C0A5-447C-9821-30C111C3F9C8}"/>
                    </a:ext>
                  </a:extLst>
                </p:cNvPr>
                <p:cNvGrpSpPr/>
                <p:nvPr/>
              </p:nvGrpSpPr>
              <p:grpSpPr>
                <a:xfrm>
                  <a:off x="6009192" y="1251516"/>
                  <a:ext cx="1953672" cy="754144"/>
                  <a:chOff x="7745506" y="1884003"/>
                  <a:chExt cx="1953672" cy="754144"/>
                </a:xfrm>
              </p:grpSpPr>
              <p:sp>
                <p:nvSpPr>
                  <p:cNvPr id="112" name="流程图: 过程 111">
                    <a:extLst>
                      <a:ext uri="{FF2B5EF4-FFF2-40B4-BE49-F238E27FC236}">
                        <a16:creationId xmlns:a16="http://schemas.microsoft.com/office/drawing/2014/main" id="{3441C141-671A-40CA-9AED-A81CC214EDD2}"/>
                      </a:ext>
                    </a:extLst>
                  </p:cNvPr>
                  <p:cNvSpPr/>
                  <p:nvPr/>
                </p:nvSpPr>
                <p:spPr>
                  <a:xfrm>
                    <a:off x="7745506" y="2201374"/>
                    <a:ext cx="902797" cy="15130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流程图: 过程 112">
                    <a:extLst>
                      <a:ext uri="{FF2B5EF4-FFF2-40B4-BE49-F238E27FC236}">
                        <a16:creationId xmlns:a16="http://schemas.microsoft.com/office/drawing/2014/main" id="{E2E29342-4ED8-468F-A3DD-1E1DA10CE3E7}"/>
                      </a:ext>
                    </a:extLst>
                  </p:cNvPr>
                  <p:cNvSpPr/>
                  <p:nvPr/>
                </p:nvSpPr>
                <p:spPr>
                  <a:xfrm>
                    <a:off x="8796381" y="2141475"/>
                    <a:ext cx="902797" cy="15130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流程图: 过程 113">
                    <a:extLst>
                      <a:ext uri="{FF2B5EF4-FFF2-40B4-BE49-F238E27FC236}">
                        <a16:creationId xmlns:a16="http://schemas.microsoft.com/office/drawing/2014/main" id="{FE10F27B-37BD-4067-BB56-1E50EAD98B06}"/>
                      </a:ext>
                    </a:extLst>
                  </p:cNvPr>
                  <p:cNvSpPr/>
                  <p:nvPr/>
                </p:nvSpPr>
                <p:spPr>
                  <a:xfrm>
                    <a:off x="7745506" y="2486845"/>
                    <a:ext cx="902797" cy="15130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流程图: 过程 114">
                    <a:extLst>
                      <a:ext uri="{FF2B5EF4-FFF2-40B4-BE49-F238E27FC236}">
                        <a16:creationId xmlns:a16="http://schemas.microsoft.com/office/drawing/2014/main" id="{847EC8F6-0B33-4A54-A986-F76F6075C307}"/>
                      </a:ext>
                    </a:extLst>
                  </p:cNvPr>
                  <p:cNvSpPr/>
                  <p:nvPr/>
                </p:nvSpPr>
                <p:spPr>
                  <a:xfrm>
                    <a:off x="8759413" y="2382932"/>
                    <a:ext cx="902797" cy="15130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流程图: 过程 115">
                    <a:extLst>
                      <a:ext uri="{FF2B5EF4-FFF2-40B4-BE49-F238E27FC236}">
                        <a16:creationId xmlns:a16="http://schemas.microsoft.com/office/drawing/2014/main" id="{9D5A0DE5-680E-4BC1-AE4A-BCF0F1777DB2}"/>
                      </a:ext>
                    </a:extLst>
                  </p:cNvPr>
                  <p:cNvSpPr/>
                  <p:nvPr/>
                </p:nvSpPr>
                <p:spPr>
                  <a:xfrm>
                    <a:off x="8196903" y="1884003"/>
                    <a:ext cx="902797" cy="15130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8C125437-C265-432A-8E14-2EB4BBAEAC79}"/>
                    </a:ext>
                  </a:extLst>
                </p:cNvPr>
                <p:cNvSpPr/>
                <p:nvPr/>
              </p:nvSpPr>
              <p:spPr>
                <a:xfrm>
                  <a:off x="7023099" y="1948631"/>
                  <a:ext cx="9541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taRNA1</a:t>
                  </a:r>
                  <a:endParaRPr lang="zh-CN" altLang="en-US" dirty="0"/>
                </a:p>
              </p:txBody>
            </p:sp>
            <p:sp>
              <p:nvSpPr>
                <p:cNvPr id="111" name="流程图: 过程 110">
                  <a:extLst>
                    <a:ext uri="{FF2B5EF4-FFF2-40B4-BE49-F238E27FC236}">
                      <a16:creationId xmlns:a16="http://schemas.microsoft.com/office/drawing/2014/main" id="{EE4C920E-24D3-4BB7-B640-E2CCC8C04DC8}"/>
                    </a:ext>
                  </a:extLst>
                </p:cNvPr>
                <p:cNvSpPr/>
                <p:nvPr/>
              </p:nvSpPr>
              <p:spPr>
                <a:xfrm>
                  <a:off x="4738920" y="3384587"/>
                  <a:ext cx="960356" cy="28129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crRNA1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流程图: 过程 104">
                <a:extLst>
                  <a:ext uri="{FF2B5EF4-FFF2-40B4-BE49-F238E27FC236}">
                    <a16:creationId xmlns:a16="http://schemas.microsoft.com/office/drawing/2014/main" id="{E2C6E811-4ED8-4020-AC96-FAA5E4478986}"/>
                  </a:ext>
                </a:extLst>
              </p:cNvPr>
              <p:cNvSpPr/>
              <p:nvPr/>
            </p:nvSpPr>
            <p:spPr>
              <a:xfrm>
                <a:off x="5280212" y="3028171"/>
                <a:ext cx="5952564" cy="10424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FA022CF-CAD8-4BDC-BAA6-0A623939D414}"/>
                </a:ext>
              </a:extLst>
            </p:cNvPr>
            <p:cNvGrpSpPr/>
            <p:nvPr/>
          </p:nvGrpSpPr>
          <p:grpSpPr>
            <a:xfrm>
              <a:off x="6642411" y="3002224"/>
              <a:ext cx="1448871" cy="642370"/>
              <a:chOff x="5361962" y="1835149"/>
              <a:chExt cx="1448871" cy="642370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04B96A59-3140-4AAF-92BD-671003E9E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62" y="1835149"/>
                <a:ext cx="0" cy="6423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EB639000-49A3-4A12-AB3C-21DC6E97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2791" y="2194477"/>
                <a:ext cx="318042" cy="10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698076B-84D4-4C1C-A227-816C403B2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62" y="1835149"/>
                <a:ext cx="128985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2D2B660-40CD-435B-8E1D-E6D69E7DE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812" y="1835149"/>
                <a:ext cx="0" cy="369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93397C7-5089-40F5-8A8D-88D9A4519699}"/>
                </a:ext>
              </a:extLst>
            </p:cNvPr>
            <p:cNvGrpSpPr/>
            <p:nvPr/>
          </p:nvGrpSpPr>
          <p:grpSpPr>
            <a:xfrm>
              <a:off x="8129146" y="1591077"/>
              <a:ext cx="881063" cy="638175"/>
              <a:chOff x="10012548" y="2549855"/>
              <a:chExt cx="881063" cy="638175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EFDA9995-5468-4C82-953B-091F988B4634}"/>
                  </a:ext>
                </a:extLst>
              </p:cNvPr>
              <p:cNvSpPr/>
              <p:nvPr/>
            </p:nvSpPr>
            <p:spPr>
              <a:xfrm>
                <a:off x="10042711" y="2648280"/>
                <a:ext cx="293687" cy="201612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288A98AD-6298-49A5-AA60-F544A62776B3}"/>
                  </a:ext>
                </a:extLst>
              </p:cNvPr>
              <p:cNvSpPr/>
              <p:nvPr/>
            </p:nvSpPr>
            <p:spPr>
              <a:xfrm>
                <a:off x="10598336" y="2549855"/>
                <a:ext cx="295275" cy="201612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id="{66FFE5D6-05E3-485C-8E0F-7AD217551368}"/>
                  </a:ext>
                </a:extLst>
              </p:cNvPr>
              <p:cNvSpPr/>
              <p:nvPr/>
            </p:nvSpPr>
            <p:spPr>
              <a:xfrm>
                <a:off x="10420536" y="2986417"/>
                <a:ext cx="295275" cy="20161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FDCE9FF4-3F26-40DC-97C2-A49809F384FD}"/>
                  </a:ext>
                </a:extLst>
              </p:cNvPr>
              <p:cNvSpPr/>
              <p:nvPr/>
            </p:nvSpPr>
            <p:spPr>
              <a:xfrm>
                <a:off x="10012548" y="2943555"/>
                <a:ext cx="293688" cy="201612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BD12A1C1-FB2F-40C3-9532-6C97DB1A347E}"/>
                  </a:ext>
                </a:extLst>
              </p:cNvPr>
              <p:cNvSpPr/>
              <p:nvPr/>
            </p:nvSpPr>
            <p:spPr>
              <a:xfrm>
                <a:off x="10282423" y="2830842"/>
                <a:ext cx="293688" cy="20161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25276E9C-0FC0-424B-8A2A-3ECCBA6C464E}"/>
                  </a:ext>
                </a:extLst>
              </p:cNvPr>
              <p:cNvSpPr/>
              <p:nvPr/>
            </p:nvSpPr>
            <p:spPr>
              <a:xfrm>
                <a:off x="10212573" y="2549855"/>
                <a:ext cx="293688" cy="201612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390979C-5693-40A2-9274-0601183FC341}"/>
                </a:ext>
              </a:extLst>
            </p:cNvPr>
            <p:cNvCxnSpPr>
              <a:cxnSpLocks/>
            </p:cNvCxnSpPr>
            <p:nvPr/>
          </p:nvCxnSpPr>
          <p:spPr>
            <a:xfrm>
              <a:off x="7242519" y="1938078"/>
              <a:ext cx="8266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9DA1232-A287-48DF-A163-E740863EBCC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519" y="1958192"/>
              <a:ext cx="6350" cy="8096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94743C6-4C73-4D04-976C-12D9EBA987E2}"/>
                </a:ext>
              </a:extLst>
            </p:cNvPr>
            <p:cNvCxnSpPr>
              <a:cxnSpLocks/>
            </p:cNvCxnSpPr>
            <p:nvPr/>
          </p:nvCxnSpPr>
          <p:spPr>
            <a:xfrm>
              <a:off x="7095516" y="2767817"/>
              <a:ext cx="313765" cy="6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EA5EF5E-6ED7-4775-824D-6C7DB3BD4E44}"/>
                </a:ext>
              </a:extLst>
            </p:cNvPr>
            <p:cNvSpPr txBox="1"/>
            <p:nvPr/>
          </p:nvSpPr>
          <p:spPr>
            <a:xfrm>
              <a:off x="8200973" y="2341385"/>
              <a:ext cx="73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IPTG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箭头: 直角上 67">
              <a:extLst>
                <a:ext uri="{FF2B5EF4-FFF2-40B4-BE49-F238E27FC236}">
                  <a16:creationId xmlns:a16="http://schemas.microsoft.com/office/drawing/2014/main" id="{F8D651EA-6FD8-4CAA-9CC6-2AC3BDB5CBA1}"/>
                </a:ext>
              </a:extLst>
            </p:cNvPr>
            <p:cNvSpPr/>
            <p:nvPr/>
          </p:nvSpPr>
          <p:spPr>
            <a:xfrm rot="16200000" flipV="1">
              <a:off x="5799015" y="3486586"/>
              <a:ext cx="494950" cy="578840"/>
            </a:xfrm>
            <a:prstGeom prst="bentUpArrow">
              <a:avLst>
                <a:gd name="adj1" fmla="val 18220"/>
                <a:gd name="adj2" fmla="val 24153"/>
                <a:gd name="adj3" fmla="val 4872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A92EBB-2A02-4FDD-892F-916E4018CF92}"/>
                </a:ext>
              </a:extLst>
            </p:cNvPr>
            <p:cNvSpPr/>
            <p:nvPr/>
          </p:nvSpPr>
          <p:spPr>
            <a:xfrm>
              <a:off x="6309429" y="3760657"/>
              <a:ext cx="796955" cy="2474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箭头: 直角上 69">
              <a:extLst>
                <a:ext uri="{FF2B5EF4-FFF2-40B4-BE49-F238E27FC236}">
                  <a16:creationId xmlns:a16="http://schemas.microsoft.com/office/drawing/2014/main" id="{FA502AB0-1C72-428E-9103-43F18735582E}"/>
                </a:ext>
              </a:extLst>
            </p:cNvPr>
            <p:cNvSpPr/>
            <p:nvPr/>
          </p:nvSpPr>
          <p:spPr>
            <a:xfrm rot="16200000" flipV="1">
              <a:off x="7669253" y="3465080"/>
              <a:ext cx="494950" cy="578840"/>
            </a:xfrm>
            <a:prstGeom prst="bentUpArrow">
              <a:avLst>
                <a:gd name="adj1" fmla="val 18220"/>
                <a:gd name="adj2" fmla="val 24153"/>
                <a:gd name="adj3" fmla="val 4872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598749A-4D6B-4911-8168-5122467CAA6F}"/>
                </a:ext>
              </a:extLst>
            </p:cNvPr>
            <p:cNvSpPr txBox="1"/>
            <p:nvPr/>
          </p:nvSpPr>
          <p:spPr>
            <a:xfrm>
              <a:off x="5397540" y="4332456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J23100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84E247C-B17D-4DFC-A7B9-5B21D24BDF92}"/>
                </a:ext>
              </a:extLst>
            </p:cNvPr>
            <p:cNvSpPr txBox="1"/>
            <p:nvPr/>
          </p:nvSpPr>
          <p:spPr>
            <a:xfrm>
              <a:off x="6466342" y="4309225"/>
              <a:ext cx="62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lacI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8C3D79B-E498-4D49-A695-6D37A0A29A39}"/>
                </a:ext>
              </a:extLst>
            </p:cNvPr>
            <p:cNvSpPr txBox="1"/>
            <p:nvPr/>
          </p:nvSpPr>
          <p:spPr>
            <a:xfrm>
              <a:off x="7498820" y="4261680"/>
              <a:ext cx="49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lac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23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E89916-AF2B-4482-A89A-CB079E0202F1}"/>
              </a:ext>
            </a:extLst>
          </p:cNvPr>
          <p:cNvGrpSpPr/>
          <p:nvPr/>
        </p:nvGrpSpPr>
        <p:grpSpPr>
          <a:xfrm>
            <a:off x="5344264" y="1055594"/>
            <a:ext cx="4915948" cy="1709967"/>
            <a:chOff x="3413908" y="2318154"/>
            <a:chExt cx="4915948" cy="170996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0EDD7C2-7D88-45D7-978D-F099530DEAE2}"/>
                </a:ext>
              </a:extLst>
            </p:cNvPr>
            <p:cNvGrpSpPr/>
            <p:nvPr/>
          </p:nvGrpSpPr>
          <p:grpSpPr>
            <a:xfrm>
              <a:off x="3413908" y="2318154"/>
              <a:ext cx="4915948" cy="1299366"/>
              <a:chOff x="3145871" y="1596159"/>
              <a:chExt cx="4915948" cy="12993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FE6E401-0377-4E58-B57E-B9A5914C061B}"/>
                  </a:ext>
                </a:extLst>
              </p:cNvPr>
              <p:cNvSpPr/>
              <p:nvPr/>
            </p:nvSpPr>
            <p:spPr>
              <a:xfrm>
                <a:off x="3145871" y="2101136"/>
                <a:ext cx="4915948" cy="151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箭头: 直角上 5">
                <a:extLst>
                  <a:ext uri="{FF2B5EF4-FFF2-40B4-BE49-F238E27FC236}">
                    <a16:creationId xmlns:a16="http://schemas.microsoft.com/office/drawing/2014/main" id="{8199DF72-8AF3-4D3D-93A1-65599146391F}"/>
                  </a:ext>
                </a:extLst>
              </p:cNvPr>
              <p:cNvSpPr/>
              <p:nvPr/>
            </p:nvSpPr>
            <p:spPr>
              <a:xfrm rot="5400000" flipV="1">
                <a:off x="4895467" y="2173964"/>
                <a:ext cx="494950" cy="578840"/>
              </a:xfrm>
              <a:prstGeom prst="bentUpArrow">
                <a:avLst>
                  <a:gd name="adj1" fmla="val 18220"/>
                  <a:gd name="adj2" fmla="val 24153"/>
                  <a:gd name="adj3" fmla="val 48729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99EBCC-5C43-47E9-B9C1-B75AC61D809D}"/>
                  </a:ext>
                </a:extLst>
              </p:cNvPr>
              <p:cNvSpPr/>
              <p:nvPr/>
            </p:nvSpPr>
            <p:spPr>
              <a:xfrm>
                <a:off x="3710812" y="2252444"/>
                <a:ext cx="796955" cy="24747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箭头: 直角上 7">
                <a:extLst>
                  <a:ext uri="{FF2B5EF4-FFF2-40B4-BE49-F238E27FC236}">
                    <a16:creationId xmlns:a16="http://schemas.microsoft.com/office/drawing/2014/main" id="{B43B937E-6CF1-4D3C-8D80-DD386938D0EE}"/>
                  </a:ext>
                </a:extLst>
              </p:cNvPr>
              <p:cNvSpPr/>
              <p:nvPr/>
            </p:nvSpPr>
            <p:spPr>
              <a:xfrm rot="16200000" flipV="1">
                <a:off x="6084239" y="1554214"/>
                <a:ext cx="494950" cy="578840"/>
              </a:xfrm>
              <a:prstGeom prst="bentUpArrow">
                <a:avLst>
                  <a:gd name="adj1" fmla="val 18220"/>
                  <a:gd name="adj2" fmla="val 24153"/>
                  <a:gd name="adj3" fmla="val 48729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F9C5F7-84C8-4612-9100-0DD2E6EC2694}"/>
                  </a:ext>
                </a:extLst>
              </p:cNvPr>
              <p:cNvSpPr/>
              <p:nvPr/>
            </p:nvSpPr>
            <p:spPr>
              <a:xfrm>
                <a:off x="6851503" y="1843634"/>
                <a:ext cx="796955" cy="24747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C5C067-B846-4E15-A15D-005B4317DDF9}"/>
                  </a:ext>
                </a:extLst>
              </p:cNvPr>
              <p:cNvSpPr txBox="1"/>
              <p:nvPr/>
            </p:nvSpPr>
            <p:spPr>
              <a:xfrm>
                <a:off x="3807493" y="2526193"/>
                <a:ext cx="629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atuR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4F73C5-8F5C-4BF1-A220-C6F6A82BBBD9}"/>
                  </a:ext>
                </a:extLst>
              </p:cNvPr>
              <p:cNvSpPr txBox="1"/>
              <p:nvPr/>
            </p:nvSpPr>
            <p:spPr>
              <a:xfrm>
                <a:off x="5764749" y="2295360"/>
                <a:ext cx="1089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i="0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dirty="0"/>
                  <a:t>Putative Promoter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2D46B2-9943-4008-8387-210C0B0B7C28}"/>
                  </a:ext>
                </a:extLst>
              </p:cNvPr>
              <p:cNvSpPr txBox="1"/>
              <p:nvPr/>
            </p:nvSpPr>
            <p:spPr>
              <a:xfrm>
                <a:off x="7017714" y="2300668"/>
                <a:ext cx="578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lasI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5B1062-0528-4EAA-BEA8-58E729125429}"/>
                </a:ext>
              </a:extLst>
            </p:cNvPr>
            <p:cNvSpPr txBox="1"/>
            <p:nvPr/>
          </p:nvSpPr>
          <p:spPr>
            <a:xfrm>
              <a:off x="4975413" y="3381790"/>
              <a:ext cx="1191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i="0" dirty="0"/>
                <a:t>Putative</a:t>
              </a:r>
            </a:p>
            <a:p>
              <a:r>
                <a:rPr lang="en-US" altLang="zh-CN" i="0" dirty="0"/>
                <a:t>Promoter</a:t>
              </a:r>
              <a:endParaRPr lang="zh-CN" altLang="en-US" i="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8D0E9D-57DE-423B-A63E-3D6D8A061FC4}"/>
              </a:ext>
            </a:extLst>
          </p:cNvPr>
          <p:cNvGrpSpPr/>
          <p:nvPr/>
        </p:nvGrpSpPr>
        <p:grpSpPr>
          <a:xfrm>
            <a:off x="3439322" y="3317489"/>
            <a:ext cx="745872" cy="663171"/>
            <a:chOff x="5791734" y="900402"/>
            <a:chExt cx="745872" cy="663171"/>
          </a:xfrm>
          <a:solidFill>
            <a:schemeClr val="accent2">
              <a:lumMod val="50000"/>
            </a:schemeClr>
          </a:solidFill>
        </p:grpSpPr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B52BE7AC-219C-494B-8575-1A475FA89082}"/>
                </a:ext>
              </a:extLst>
            </p:cNvPr>
            <p:cNvSpPr/>
            <p:nvPr/>
          </p:nvSpPr>
          <p:spPr>
            <a:xfrm>
              <a:off x="5930153" y="900402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EDDFF567-7C1A-4F14-BE0A-35C0BDACE3D7}"/>
                </a:ext>
              </a:extLst>
            </p:cNvPr>
            <p:cNvSpPr/>
            <p:nvPr/>
          </p:nvSpPr>
          <p:spPr>
            <a:xfrm>
              <a:off x="6322453" y="1098687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B677E814-E32A-4A9E-A58E-EBACB74FE7C8}"/>
                </a:ext>
              </a:extLst>
            </p:cNvPr>
            <p:cNvSpPr/>
            <p:nvPr/>
          </p:nvSpPr>
          <p:spPr>
            <a:xfrm>
              <a:off x="5868016" y="1342383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39D8A6FB-18B3-451E-B6FE-7F5811E79109}"/>
                </a:ext>
              </a:extLst>
            </p:cNvPr>
            <p:cNvSpPr/>
            <p:nvPr/>
          </p:nvSpPr>
          <p:spPr>
            <a:xfrm>
              <a:off x="5791734" y="1115682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275A83D6-486E-46ED-8B38-A34FDB77A797}"/>
                </a:ext>
              </a:extLst>
            </p:cNvPr>
            <p:cNvSpPr/>
            <p:nvPr/>
          </p:nvSpPr>
          <p:spPr>
            <a:xfrm>
              <a:off x="6096000" y="1100948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EA664D28-9467-41DC-A361-41D0DE0243D9}"/>
                </a:ext>
              </a:extLst>
            </p:cNvPr>
            <p:cNvSpPr/>
            <p:nvPr/>
          </p:nvSpPr>
          <p:spPr>
            <a:xfrm>
              <a:off x="6203576" y="1365288"/>
              <a:ext cx="215153" cy="19828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E08784B-D272-4546-8C96-01DBFD756451}"/>
              </a:ext>
            </a:extLst>
          </p:cNvPr>
          <p:cNvCxnSpPr>
            <a:cxnSpLocks/>
          </p:cNvCxnSpPr>
          <p:nvPr/>
        </p:nvCxnSpPr>
        <p:spPr>
          <a:xfrm flipH="1">
            <a:off x="6323919" y="2377680"/>
            <a:ext cx="5760" cy="775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五边形 18">
            <a:extLst>
              <a:ext uri="{FF2B5EF4-FFF2-40B4-BE49-F238E27FC236}">
                <a16:creationId xmlns:a16="http://schemas.microsoft.com/office/drawing/2014/main" id="{0A932EAC-5B3F-4FCC-A26A-A56C0961DB76}"/>
              </a:ext>
            </a:extLst>
          </p:cNvPr>
          <p:cNvSpPr/>
          <p:nvPr/>
        </p:nvSpPr>
        <p:spPr>
          <a:xfrm>
            <a:off x="5830129" y="3227914"/>
            <a:ext cx="836910" cy="797057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8DAD14D-329E-4BEB-937D-6E630A1BBCB8}"/>
              </a:ext>
            </a:extLst>
          </p:cNvPr>
          <p:cNvGrpSpPr/>
          <p:nvPr/>
        </p:nvGrpSpPr>
        <p:grpSpPr>
          <a:xfrm>
            <a:off x="6856586" y="2886136"/>
            <a:ext cx="933190" cy="793483"/>
            <a:chOff x="5186931" y="1538566"/>
            <a:chExt cx="933190" cy="413564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CAB7A71-5197-4E6F-A51D-717639705282}"/>
                </a:ext>
              </a:extLst>
            </p:cNvPr>
            <p:cNvCxnSpPr>
              <a:cxnSpLocks/>
            </p:cNvCxnSpPr>
            <p:nvPr/>
          </p:nvCxnSpPr>
          <p:spPr>
            <a:xfrm>
              <a:off x="5802079" y="1538566"/>
              <a:ext cx="318042" cy="10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F460CE9-23F4-4CE7-BA4D-0BD3C2167AF2}"/>
                </a:ext>
              </a:extLst>
            </p:cNvPr>
            <p:cNvCxnSpPr>
              <a:cxnSpLocks/>
            </p:cNvCxnSpPr>
            <p:nvPr/>
          </p:nvCxnSpPr>
          <p:spPr>
            <a:xfrm>
              <a:off x="5186931" y="1952130"/>
              <a:ext cx="7741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C165496-F7E9-4C4E-8278-FD3039CF38C3}"/>
                </a:ext>
              </a:extLst>
            </p:cNvPr>
            <p:cNvCxnSpPr>
              <a:cxnSpLocks/>
            </p:cNvCxnSpPr>
            <p:nvPr/>
          </p:nvCxnSpPr>
          <p:spPr>
            <a:xfrm>
              <a:off x="5961100" y="1551700"/>
              <a:ext cx="0" cy="4004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7FFD59-E7BF-4FAD-BAAE-7A8041821AE5}"/>
              </a:ext>
            </a:extLst>
          </p:cNvPr>
          <p:cNvCxnSpPr/>
          <p:nvPr/>
        </p:nvCxnSpPr>
        <p:spPr>
          <a:xfrm>
            <a:off x="4482354" y="3626443"/>
            <a:ext cx="115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980985F-953B-4AC9-809A-99B6833C7F25}"/>
              </a:ext>
            </a:extLst>
          </p:cNvPr>
          <p:cNvCxnSpPr>
            <a:cxnSpLocks/>
          </p:cNvCxnSpPr>
          <p:nvPr/>
        </p:nvCxnSpPr>
        <p:spPr>
          <a:xfrm flipV="1">
            <a:off x="5640583" y="3501134"/>
            <a:ext cx="0" cy="250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7A27C19-2F5F-4E81-97DA-B3CF8C659F81}"/>
              </a:ext>
            </a:extLst>
          </p:cNvPr>
          <p:cNvSpPr txBox="1"/>
          <p:nvPr/>
        </p:nvSpPr>
        <p:spPr>
          <a:xfrm>
            <a:off x="2060215" y="3464409"/>
            <a:ext cx="133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Geraniol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56C43DB-4D3C-4779-B246-BE7C5605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291001-7E09-4A87-99D4-303EA9F6EDE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9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829D9-8797-45CA-B059-A1C6AB66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47" y="2490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香叶醇记忆系统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610ABB1-0BF2-476B-B5DE-86790E33D720}"/>
              </a:ext>
            </a:extLst>
          </p:cNvPr>
          <p:cNvSpPr/>
          <p:nvPr/>
        </p:nvSpPr>
        <p:spPr>
          <a:xfrm>
            <a:off x="4515062" y="2071654"/>
            <a:ext cx="22225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6A58CA0E-7428-4480-9A32-FD1C98660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830" y="2872854"/>
            <a:ext cx="70524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LasI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B2839658-D369-4FB2-B712-64DCD2931A6F}"/>
              </a:ext>
            </a:extLst>
          </p:cNvPr>
          <p:cNvSpPr/>
          <p:nvPr/>
        </p:nvSpPr>
        <p:spPr>
          <a:xfrm>
            <a:off x="4551615" y="3327149"/>
            <a:ext cx="130175" cy="52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4F280181-9774-40B5-B64E-C707F5518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2" y="3688836"/>
            <a:ext cx="75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 err="1"/>
              <a:t>LasR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A2F3F1-BD17-4BFA-92BE-F1D77E42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671" y="6227293"/>
            <a:ext cx="1986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/>
              <a:t>3OC12-HSL-LasR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9F97ED6-726D-40A3-8B67-86309DBDF8F9}"/>
              </a:ext>
            </a:extLst>
          </p:cNvPr>
          <p:cNvGrpSpPr/>
          <p:nvPr/>
        </p:nvGrpSpPr>
        <p:grpSpPr>
          <a:xfrm>
            <a:off x="277272" y="1403377"/>
            <a:ext cx="9565341" cy="1119682"/>
            <a:chOff x="133837" y="331787"/>
            <a:chExt cx="9565341" cy="111968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EAA79A9-9515-41CA-8007-C01B07491F85}"/>
                </a:ext>
              </a:extLst>
            </p:cNvPr>
            <p:cNvSpPr/>
            <p:nvPr/>
          </p:nvSpPr>
          <p:spPr>
            <a:xfrm rot="10800000" flipV="1">
              <a:off x="1742280" y="534968"/>
              <a:ext cx="746125" cy="3698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lasR</a:t>
              </a:r>
              <a:endPara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箭头: 直角上 34">
              <a:extLst>
                <a:ext uri="{FF2B5EF4-FFF2-40B4-BE49-F238E27FC236}">
                  <a16:creationId xmlns:a16="http://schemas.microsoft.com/office/drawing/2014/main" id="{D2EAFC7B-F327-4AA5-A7AD-5619773775FB}"/>
                </a:ext>
              </a:extLst>
            </p:cNvPr>
            <p:cNvSpPr/>
            <p:nvPr/>
          </p:nvSpPr>
          <p:spPr>
            <a:xfrm rot="16200000" flipV="1">
              <a:off x="795980" y="265268"/>
              <a:ext cx="509957" cy="758825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9A1EB3A-1E25-47C3-9275-E222EC15E2C9}"/>
                </a:ext>
              </a:extLst>
            </p:cNvPr>
            <p:cNvSpPr/>
            <p:nvPr/>
          </p:nvSpPr>
          <p:spPr>
            <a:xfrm>
              <a:off x="4080127" y="522070"/>
              <a:ext cx="758825" cy="3773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lasI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4">
              <a:extLst>
                <a:ext uri="{FF2B5EF4-FFF2-40B4-BE49-F238E27FC236}">
                  <a16:creationId xmlns:a16="http://schemas.microsoft.com/office/drawing/2014/main" id="{54B48FCA-6410-41F6-B29D-BD7B3A134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5" y="1081582"/>
              <a:ext cx="85670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dirty="0"/>
                <a:t>J23102</a:t>
              </a:r>
              <a:endParaRPr lang="zh-CN" altLang="en-US" dirty="0"/>
            </a:p>
          </p:txBody>
        </p:sp>
        <p:sp>
          <p:nvSpPr>
            <p:cNvPr id="38" name="箭头: 直角上 37">
              <a:extLst>
                <a:ext uri="{FF2B5EF4-FFF2-40B4-BE49-F238E27FC236}">
                  <a16:creationId xmlns:a16="http://schemas.microsoft.com/office/drawing/2014/main" id="{72168BF6-C041-43A1-B0CF-52749A666CED}"/>
                </a:ext>
              </a:extLst>
            </p:cNvPr>
            <p:cNvSpPr/>
            <p:nvPr/>
          </p:nvSpPr>
          <p:spPr>
            <a:xfrm rot="16200000" flipV="1">
              <a:off x="3183333" y="266699"/>
              <a:ext cx="542925" cy="755650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箭头: 直角上 38">
              <a:extLst>
                <a:ext uri="{FF2B5EF4-FFF2-40B4-BE49-F238E27FC236}">
                  <a16:creationId xmlns:a16="http://schemas.microsoft.com/office/drawing/2014/main" id="{A7B055F2-1CFE-40D9-88F3-72D2C19EFCB2}"/>
                </a:ext>
              </a:extLst>
            </p:cNvPr>
            <p:cNvSpPr/>
            <p:nvPr/>
          </p:nvSpPr>
          <p:spPr>
            <a:xfrm rot="16200000" flipV="1">
              <a:off x="6626195" y="220662"/>
              <a:ext cx="584200" cy="806450"/>
            </a:xfrm>
            <a:prstGeom prst="bentUpArrow">
              <a:avLst>
                <a:gd name="adj1" fmla="val 25000"/>
                <a:gd name="adj2" fmla="val 265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98">
              <a:extLst>
                <a:ext uri="{FF2B5EF4-FFF2-40B4-BE49-F238E27FC236}">
                  <a16:creationId xmlns:a16="http://schemas.microsoft.com/office/drawing/2014/main" id="{DFD012F1-0ED6-43A5-B2D2-16958FB75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320" y="997480"/>
              <a:ext cx="792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dirty="0" err="1"/>
                <a:t>P</a:t>
              </a:r>
              <a:r>
                <a:rPr lang="en-US" altLang="zh-CN" baseline="-25000" dirty="0" err="1"/>
                <a:t>las</a:t>
              </a:r>
              <a:endParaRPr lang="zh-CN" altLang="en-US" baseline="-25000" dirty="0"/>
            </a:p>
          </p:txBody>
        </p:sp>
        <p:sp>
          <p:nvSpPr>
            <p:cNvPr id="41" name="文本框 98">
              <a:extLst>
                <a:ext uri="{FF2B5EF4-FFF2-40B4-BE49-F238E27FC236}">
                  <a16:creationId xmlns:a16="http://schemas.microsoft.com/office/drawing/2014/main" id="{42E9FF48-2C14-42FC-8D9E-057DE3EC6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250" y="995560"/>
              <a:ext cx="53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dirty="0" err="1"/>
                <a:t>P</a:t>
              </a:r>
              <a:r>
                <a:rPr lang="en-US" altLang="zh-CN" baseline="-25000" dirty="0" err="1"/>
                <a:t>las</a:t>
              </a:r>
              <a:endParaRPr lang="zh-CN" altLang="en-US" baseline="-25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EA9637A-8BB0-4A62-B57C-19520EA76191}"/>
                </a:ext>
              </a:extLst>
            </p:cNvPr>
            <p:cNvSpPr/>
            <p:nvPr/>
          </p:nvSpPr>
          <p:spPr>
            <a:xfrm>
              <a:off x="7841853" y="539977"/>
              <a:ext cx="91756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taRNA2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F79012F-34F6-425F-9A62-FF8E5D2D776C}"/>
                </a:ext>
              </a:extLst>
            </p:cNvPr>
            <p:cNvSpPr/>
            <p:nvPr/>
          </p:nvSpPr>
          <p:spPr>
            <a:xfrm>
              <a:off x="133837" y="909309"/>
              <a:ext cx="9565341" cy="128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箭头: 下 45">
            <a:extLst>
              <a:ext uri="{FF2B5EF4-FFF2-40B4-BE49-F238E27FC236}">
                <a16:creationId xmlns:a16="http://schemas.microsoft.com/office/drawing/2014/main" id="{1D31801E-5CDA-4741-AFF3-1EC4DE16A2E0}"/>
              </a:ext>
            </a:extLst>
          </p:cNvPr>
          <p:cNvSpPr/>
          <p:nvPr/>
        </p:nvSpPr>
        <p:spPr>
          <a:xfrm>
            <a:off x="8277388" y="2115278"/>
            <a:ext cx="22225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A2C4D43-06FB-4F71-A32F-985AC38427EA}"/>
              </a:ext>
            </a:extLst>
          </p:cNvPr>
          <p:cNvGrpSpPr/>
          <p:nvPr/>
        </p:nvGrpSpPr>
        <p:grpSpPr>
          <a:xfrm>
            <a:off x="7888941" y="2955593"/>
            <a:ext cx="1953672" cy="754144"/>
            <a:chOff x="7745506" y="1884003"/>
            <a:chExt cx="1953672" cy="754144"/>
          </a:xfrm>
        </p:grpSpPr>
        <p:sp>
          <p:nvSpPr>
            <p:cNvPr id="48" name="流程图: 过程 47">
              <a:extLst>
                <a:ext uri="{FF2B5EF4-FFF2-40B4-BE49-F238E27FC236}">
                  <a16:creationId xmlns:a16="http://schemas.microsoft.com/office/drawing/2014/main" id="{EA149822-B387-40C7-8042-C55C3FEADAAE}"/>
                </a:ext>
              </a:extLst>
            </p:cNvPr>
            <p:cNvSpPr/>
            <p:nvPr/>
          </p:nvSpPr>
          <p:spPr>
            <a:xfrm>
              <a:off x="7745506" y="2201374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过程 48">
              <a:extLst>
                <a:ext uri="{FF2B5EF4-FFF2-40B4-BE49-F238E27FC236}">
                  <a16:creationId xmlns:a16="http://schemas.microsoft.com/office/drawing/2014/main" id="{C0F3D560-F914-4C6C-8770-FC5A361D79A6}"/>
                </a:ext>
              </a:extLst>
            </p:cNvPr>
            <p:cNvSpPr/>
            <p:nvPr/>
          </p:nvSpPr>
          <p:spPr>
            <a:xfrm>
              <a:off x="8796381" y="2141475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F3AECE9D-F6EC-4F65-990E-4367549FCB60}"/>
                </a:ext>
              </a:extLst>
            </p:cNvPr>
            <p:cNvSpPr/>
            <p:nvPr/>
          </p:nvSpPr>
          <p:spPr>
            <a:xfrm>
              <a:off x="7745506" y="2486845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1CCCAD48-FF7E-4271-8860-6B25452A6F4A}"/>
                </a:ext>
              </a:extLst>
            </p:cNvPr>
            <p:cNvSpPr/>
            <p:nvPr/>
          </p:nvSpPr>
          <p:spPr>
            <a:xfrm>
              <a:off x="8759413" y="2382932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过程 51">
              <a:extLst>
                <a:ext uri="{FF2B5EF4-FFF2-40B4-BE49-F238E27FC236}">
                  <a16:creationId xmlns:a16="http://schemas.microsoft.com/office/drawing/2014/main" id="{FC2757DE-B36D-4F8B-8857-7E2098A7457C}"/>
                </a:ext>
              </a:extLst>
            </p:cNvPr>
            <p:cNvSpPr/>
            <p:nvPr/>
          </p:nvSpPr>
          <p:spPr>
            <a:xfrm>
              <a:off x="8196903" y="1884003"/>
              <a:ext cx="902797" cy="151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A5E1D6C-2804-475C-B82B-4FABD863CF8D}"/>
              </a:ext>
            </a:extLst>
          </p:cNvPr>
          <p:cNvSpPr/>
          <p:nvPr/>
        </p:nvSpPr>
        <p:spPr>
          <a:xfrm>
            <a:off x="8592295" y="377670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taRNA2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C6E2CBA-57F2-41C1-91CA-A7CAABB92130}"/>
              </a:ext>
            </a:extLst>
          </p:cNvPr>
          <p:cNvGrpSpPr/>
          <p:nvPr/>
        </p:nvGrpSpPr>
        <p:grpSpPr>
          <a:xfrm>
            <a:off x="4018072" y="2640145"/>
            <a:ext cx="2885318" cy="3852788"/>
            <a:chOff x="4028066" y="2649820"/>
            <a:chExt cx="2885318" cy="3852788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68E1B28-73CE-4F2E-B57E-B8FC2910F36F}"/>
                </a:ext>
              </a:extLst>
            </p:cNvPr>
            <p:cNvCxnSpPr>
              <a:cxnSpLocks/>
            </p:cNvCxnSpPr>
            <p:nvPr/>
          </p:nvCxnSpPr>
          <p:spPr>
            <a:xfrm>
              <a:off x="4028066" y="6502608"/>
              <a:ext cx="288531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D54CF85-7F9A-46E3-B064-C858DC3E5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2522" y="2649820"/>
              <a:ext cx="0" cy="38329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31">
            <a:extLst>
              <a:ext uri="{FF2B5EF4-FFF2-40B4-BE49-F238E27FC236}">
                <a16:creationId xmlns:a16="http://schemas.microsoft.com/office/drawing/2014/main" id="{632971C6-98E9-4033-A823-95802FE8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827" y="4205842"/>
            <a:ext cx="1363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3OC12-HSL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4C2409C-E133-46D0-B84D-5AE72215C33A}"/>
              </a:ext>
            </a:extLst>
          </p:cNvPr>
          <p:cNvGrpSpPr/>
          <p:nvPr/>
        </p:nvGrpSpPr>
        <p:grpSpPr>
          <a:xfrm>
            <a:off x="3837548" y="3860828"/>
            <a:ext cx="1109662" cy="942975"/>
            <a:chOff x="3694113" y="2789238"/>
            <a:chExt cx="1109662" cy="942975"/>
          </a:xfrm>
          <a:solidFill>
            <a:srgbClr val="C00000"/>
          </a:solidFill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90542DD-80B4-4CEE-9829-B0E9786A1BEE}"/>
                </a:ext>
              </a:extLst>
            </p:cNvPr>
            <p:cNvSpPr/>
            <p:nvPr/>
          </p:nvSpPr>
          <p:spPr>
            <a:xfrm rot="1298831">
              <a:off x="4227513" y="2922588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CC19018-5A3A-424F-9295-C979714F9992}"/>
                </a:ext>
              </a:extLst>
            </p:cNvPr>
            <p:cNvSpPr/>
            <p:nvPr/>
          </p:nvSpPr>
          <p:spPr>
            <a:xfrm rot="19545470">
              <a:off x="4573588" y="2789238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6C1C3E2C-7320-4DB6-A47A-F44930DB0352}"/>
                </a:ext>
              </a:extLst>
            </p:cNvPr>
            <p:cNvSpPr/>
            <p:nvPr/>
          </p:nvSpPr>
          <p:spPr>
            <a:xfrm rot="19578709">
              <a:off x="4110038" y="3322638"/>
              <a:ext cx="180975" cy="179387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4C839DBC-713B-4045-B1C7-A5BC3E7D765D}"/>
                </a:ext>
              </a:extLst>
            </p:cNvPr>
            <p:cNvSpPr/>
            <p:nvPr/>
          </p:nvSpPr>
          <p:spPr>
            <a:xfrm rot="865999">
              <a:off x="3894138" y="3552825"/>
              <a:ext cx="180975" cy="1793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BD9BA136-737C-46FA-A325-E1F57FDC505A}"/>
                </a:ext>
              </a:extLst>
            </p:cNvPr>
            <p:cNvSpPr/>
            <p:nvPr/>
          </p:nvSpPr>
          <p:spPr>
            <a:xfrm rot="20767088">
              <a:off x="4570413" y="3155950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0678375-C6E6-4B61-885F-0F54802EB3BC}"/>
                </a:ext>
              </a:extLst>
            </p:cNvPr>
            <p:cNvSpPr/>
            <p:nvPr/>
          </p:nvSpPr>
          <p:spPr>
            <a:xfrm rot="19406526">
              <a:off x="3694113" y="3290888"/>
              <a:ext cx="179387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26EBBCF5-D77C-4714-BA7A-8E73A0BE12D1}"/>
                </a:ext>
              </a:extLst>
            </p:cNvPr>
            <p:cNvSpPr/>
            <p:nvPr/>
          </p:nvSpPr>
          <p:spPr>
            <a:xfrm rot="19540470">
              <a:off x="4310063" y="3509963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DA3FF78-AEB3-4544-B912-59BEFCA40379}"/>
                </a:ext>
              </a:extLst>
            </p:cNvPr>
            <p:cNvSpPr/>
            <p:nvPr/>
          </p:nvSpPr>
          <p:spPr>
            <a:xfrm rot="19553402">
              <a:off x="4622800" y="3509963"/>
              <a:ext cx="180975" cy="180975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C6F048C-63FD-4D33-A662-519B5AEA38F2}"/>
              </a:ext>
            </a:extLst>
          </p:cNvPr>
          <p:cNvCxnSpPr>
            <a:cxnSpLocks/>
          </p:cNvCxnSpPr>
          <p:nvPr/>
        </p:nvCxnSpPr>
        <p:spPr>
          <a:xfrm flipV="1">
            <a:off x="2669043" y="2523059"/>
            <a:ext cx="577100" cy="2390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7F9A0A5-C8B9-4D68-B53B-FB4EFF5ED06D}"/>
              </a:ext>
            </a:extLst>
          </p:cNvPr>
          <p:cNvCxnSpPr>
            <a:cxnSpLocks/>
          </p:cNvCxnSpPr>
          <p:nvPr/>
        </p:nvCxnSpPr>
        <p:spPr>
          <a:xfrm>
            <a:off x="1697698" y="4394436"/>
            <a:ext cx="464853" cy="78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4E9F8A7-69D8-4177-9854-666A677A59EF}"/>
              </a:ext>
            </a:extLst>
          </p:cNvPr>
          <p:cNvCxnSpPr/>
          <p:nvPr/>
        </p:nvCxnSpPr>
        <p:spPr>
          <a:xfrm flipH="1">
            <a:off x="3170319" y="4797705"/>
            <a:ext cx="681100" cy="519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EC6E2AB-B005-40BA-9F10-A7C92A4448A9}"/>
              </a:ext>
            </a:extLst>
          </p:cNvPr>
          <p:cNvCxnSpPr/>
          <p:nvPr/>
        </p:nvCxnSpPr>
        <p:spPr>
          <a:xfrm flipH="1">
            <a:off x="1488141" y="2259106"/>
            <a:ext cx="674410" cy="1105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云形 90">
            <a:extLst>
              <a:ext uri="{FF2B5EF4-FFF2-40B4-BE49-F238E27FC236}">
                <a16:creationId xmlns:a16="http://schemas.microsoft.com/office/drawing/2014/main" id="{1B438D9E-948A-49E1-A9F7-35765A7FB3BE}"/>
              </a:ext>
            </a:extLst>
          </p:cNvPr>
          <p:cNvSpPr/>
          <p:nvPr/>
        </p:nvSpPr>
        <p:spPr>
          <a:xfrm>
            <a:off x="1073851" y="3493634"/>
            <a:ext cx="856703" cy="759737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DB77BB1-0AC7-4952-B054-B623B7D62C6A}"/>
              </a:ext>
            </a:extLst>
          </p:cNvPr>
          <p:cNvGrpSpPr/>
          <p:nvPr/>
        </p:nvGrpSpPr>
        <p:grpSpPr>
          <a:xfrm>
            <a:off x="1883215" y="5283440"/>
            <a:ext cx="1062500" cy="759737"/>
            <a:chOff x="1883215" y="5283440"/>
            <a:chExt cx="1062500" cy="759737"/>
          </a:xfrm>
          <a:solidFill>
            <a:srgbClr val="92D050"/>
          </a:solidFill>
        </p:grpSpPr>
        <p:sp>
          <p:nvSpPr>
            <p:cNvPr id="93" name="云形 92">
              <a:extLst>
                <a:ext uri="{FF2B5EF4-FFF2-40B4-BE49-F238E27FC236}">
                  <a16:creationId xmlns:a16="http://schemas.microsoft.com/office/drawing/2014/main" id="{AB1AB9F9-35AC-40F2-AC52-B7F78FF365EC}"/>
                </a:ext>
              </a:extLst>
            </p:cNvPr>
            <p:cNvSpPr/>
            <p:nvPr/>
          </p:nvSpPr>
          <p:spPr>
            <a:xfrm>
              <a:off x="1883215" y="5283440"/>
              <a:ext cx="856703" cy="759737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0735DD5-AF5F-405D-8B16-AC9AAED052F4}"/>
                </a:ext>
              </a:extLst>
            </p:cNvPr>
            <p:cNvSpPr/>
            <p:nvPr/>
          </p:nvSpPr>
          <p:spPr>
            <a:xfrm rot="2328219">
              <a:off x="2764740" y="5548994"/>
              <a:ext cx="180975" cy="179388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142033E4-3151-4130-9F6A-5F1B4F279371}"/>
              </a:ext>
            </a:extLst>
          </p:cNvPr>
          <p:cNvSpPr txBox="1"/>
          <p:nvPr/>
        </p:nvSpPr>
        <p:spPr>
          <a:xfrm>
            <a:off x="4669137" y="3458326"/>
            <a:ext cx="100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Catalyze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D873C-0207-47E5-9325-9E43C260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1001-7E09-4A87-99D4-303EA9F6ED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556AD8-CD8C-43B4-A0E2-2D895C8CB6E8}"/>
              </a:ext>
            </a:extLst>
          </p:cNvPr>
          <p:cNvGrpSpPr/>
          <p:nvPr/>
        </p:nvGrpSpPr>
        <p:grpSpPr>
          <a:xfrm>
            <a:off x="6433519" y="4659471"/>
            <a:ext cx="4915948" cy="865304"/>
            <a:chOff x="3145871" y="1853143"/>
            <a:chExt cx="4915948" cy="8653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83B118-C98A-4F4C-919D-B1366BBD0347}"/>
                </a:ext>
              </a:extLst>
            </p:cNvPr>
            <p:cNvSpPr/>
            <p:nvPr/>
          </p:nvSpPr>
          <p:spPr>
            <a:xfrm>
              <a:off x="3145871" y="2101136"/>
              <a:ext cx="4915948" cy="151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30DBCF-235F-420D-BC78-412321484CA7}"/>
                </a:ext>
              </a:extLst>
            </p:cNvPr>
            <p:cNvSpPr/>
            <p:nvPr/>
          </p:nvSpPr>
          <p:spPr>
            <a:xfrm>
              <a:off x="6724520" y="1853143"/>
              <a:ext cx="796955" cy="2474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32F2C2-A4FD-48D2-931D-A8CF55378AB7}"/>
                </a:ext>
              </a:extLst>
            </p:cNvPr>
            <p:cNvSpPr txBox="1"/>
            <p:nvPr/>
          </p:nvSpPr>
          <p:spPr>
            <a:xfrm>
              <a:off x="6844018" y="2349115"/>
              <a:ext cx="6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aiiO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E51EF9B9-649E-487B-90E2-C6A5158E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1001-7E09-4A87-99D4-303EA9F6EDE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107">
            <a:extLst>
              <a:ext uri="{FF2B5EF4-FFF2-40B4-BE49-F238E27FC236}">
                <a16:creationId xmlns:a16="http://schemas.microsoft.com/office/drawing/2014/main" id="{EC224813-29C0-4D34-ABC0-0E80E367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928" y="4490224"/>
            <a:ext cx="71801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en-US" altLang="zh-CN" i="1" dirty="0"/>
              <a:t>tetR</a:t>
            </a:r>
            <a:endParaRPr lang="zh-CN" altLang="en-US" i="1" dirty="0"/>
          </a:p>
        </p:txBody>
      </p:sp>
      <p:sp>
        <p:nvSpPr>
          <p:cNvPr id="35" name="箭头: 直角上 34">
            <a:extLst>
              <a:ext uri="{FF2B5EF4-FFF2-40B4-BE49-F238E27FC236}">
                <a16:creationId xmlns:a16="http://schemas.microsoft.com/office/drawing/2014/main" id="{8CDD7EA3-3C92-4AC1-83FB-3D5FA91D7317}"/>
              </a:ext>
            </a:extLst>
          </p:cNvPr>
          <p:cNvSpPr/>
          <p:nvPr/>
        </p:nvSpPr>
        <p:spPr>
          <a:xfrm rot="5400000" flipV="1">
            <a:off x="7326982" y="5046789"/>
            <a:ext cx="558240" cy="590178"/>
          </a:xfrm>
          <a:prstGeom prst="bentUpArrow">
            <a:avLst>
              <a:gd name="adj1" fmla="val 25000"/>
              <a:gd name="adj2" fmla="val 265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EBECFE7-C0B1-415D-9AB0-37C4C4E351FA}"/>
              </a:ext>
            </a:extLst>
          </p:cNvPr>
          <p:cNvCxnSpPr>
            <a:cxnSpLocks/>
          </p:cNvCxnSpPr>
          <p:nvPr/>
        </p:nvCxnSpPr>
        <p:spPr>
          <a:xfrm>
            <a:off x="8492515" y="4317288"/>
            <a:ext cx="2756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ACAE20E-2B21-43AE-8E33-C88E09C6C3F4}"/>
              </a:ext>
            </a:extLst>
          </p:cNvPr>
          <p:cNvCxnSpPr>
            <a:cxnSpLocks/>
          </p:cNvCxnSpPr>
          <p:nvPr/>
        </p:nvCxnSpPr>
        <p:spPr>
          <a:xfrm>
            <a:off x="8620261" y="3946607"/>
            <a:ext cx="0" cy="36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E2659F-651E-4F7A-A7F7-AC9B46DEE61B}"/>
              </a:ext>
            </a:extLst>
          </p:cNvPr>
          <p:cNvCxnSpPr>
            <a:cxnSpLocks/>
          </p:cNvCxnSpPr>
          <p:nvPr/>
        </p:nvCxnSpPr>
        <p:spPr>
          <a:xfrm>
            <a:off x="7152336" y="3946607"/>
            <a:ext cx="1467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20">
            <a:extLst>
              <a:ext uri="{FF2B5EF4-FFF2-40B4-BE49-F238E27FC236}">
                <a16:creationId xmlns:a16="http://schemas.microsoft.com/office/drawing/2014/main" id="{803E0F2D-DBD7-48BE-B045-E9A8423F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404" y="5146267"/>
            <a:ext cx="65433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 err="1"/>
              <a:t>P</a:t>
            </a:r>
            <a:r>
              <a:rPr lang="en-US" altLang="zh-CN" baseline="-25000" dirty="0" err="1"/>
              <a:t>tetA</a:t>
            </a:r>
            <a:endParaRPr lang="zh-CN" altLang="en-US" baseline="-25000" dirty="0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83F2B834-55D9-4F90-B8B7-280A5BD6E0A7}"/>
              </a:ext>
            </a:extLst>
          </p:cNvPr>
          <p:cNvSpPr/>
          <p:nvPr/>
        </p:nvSpPr>
        <p:spPr>
          <a:xfrm>
            <a:off x="9265067" y="2586120"/>
            <a:ext cx="293687" cy="2016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1AB2108-4358-4FE6-AB70-9E332D5DC79E}"/>
              </a:ext>
            </a:extLst>
          </p:cNvPr>
          <p:cNvSpPr/>
          <p:nvPr/>
        </p:nvSpPr>
        <p:spPr>
          <a:xfrm>
            <a:off x="9820692" y="2487695"/>
            <a:ext cx="295275" cy="2016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CF886A51-A8A1-406A-A967-5096246D5D02}"/>
              </a:ext>
            </a:extLst>
          </p:cNvPr>
          <p:cNvSpPr/>
          <p:nvPr/>
        </p:nvSpPr>
        <p:spPr>
          <a:xfrm>
            <a:off x="9642892" y="2924257"/>
            <a:ext cx="295275" cy="20161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064DD7C6-17F6-47D9-96D2-DCFB7E11C6E0}"/>
              </a:ext>
            </a:extLst>
          </p:cNvPr>
          <p:cNvSpPr/>
          <p:nvPr/>
        </p:nvSpPr>
        <p:spPr>
          <a:xfrm>
            <a:off x="9234904" y="2881395"/>
            <a:ext cx="293688" cy="2016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C1A6182-DE3A-4622-A470-67F1C6EF0782}"/>
              </a:ext>
            </a:extLst>
          </p:cNvPr>
          <p:cNvSpPr/>
          <p:nvPr/>
        </p:nvSpPr>
        <p:spPr>
          <a:xfrm>
            <a:off x="9504779" y="2768682"/>
            <a:ext cx="293688" cy="20161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BBCFF205-6E25-44B6-A4C2-86865387E29C}"/>
              </a:ext>
            </a:extLst>
          </p:cNvPr>
          <p:cNvSpPr/>
          <p:nvPr/>
        </p:nvSpPr>
        <p:spPr>
          <a:xfrm>
            <a:off x="9434929" y="2487695"/>
            <a:ext cx="293688" cy="2016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134">
            <a:extLst>
              <a:ext uri="{FF2B5EF4-FFF2-40B4-BE49-F238E27FC236}">
                <a16:creationId xmlns:a16="http://schemas.microsoft.com/office/drawing/2014/main" id="{76F9B000-E3F7-4588-BA19-38BE880E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135" y="3140497"/>
            <a:ext cx="6889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/>
              <a:t>ATc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AF77F54-2E9F-4736-BEA2-8B0FCB563400}"/>
              </a:ext>
            </a:extLst>
          </p:cNvPr>
          <p:cNvCxnSpPr>
            <a:cxnSpLocks/>
          </p:cNvCxnSpPr>
          <p:nvPr/>
        </p:nvCxnSpPr>
        <p:spPr>
          <a:xfrm>
            <a:off x="7938313" y="2998383"/>
            <a:ext cx="11604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DDE1E38-0235-429A-A3FA-9302F1953DFC}"/>
              </a:ext>
            </a:extLst>
          </p:cNvPr>
          <p:cNvCxnSpPr>
            <a:cxnSpLocks/>
          </p:cNvCxnSpPr>
          <p:nvPr/>
        </p:nvCxnSpPr>
        <p:spPr>
          <a:xfrm>
            <a:off x="7956967" y="3002045"/>
            <a:ext cx="6350" cy="80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9FA1F3-7767-4548-95CE-3CFADA61BB65}"/>
              </a:ext>
            </a:extLst>
          </p:cNvPr>
          <p:cNvCxnSpPr>
            <a:cxnSpLocks/>
          </p:cNvCxnSpPr>
          <p:nvPr/>
        </p:nvCxnSpPr>
        <p:spPr>
          <a:xfrm>
            <a:off x="7800084" y="3809289"/>
            <a:ext cx="313765" cy="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20">
            <a:extLst>
              <a:ext uri="{FF2B5EF4-FFF2-40B4-BE49-F238E27FC236}">
                <a16:creationId xmlns:a16="http://schemas.microsoft.com/office/drawing/2014/main" id="{0A0396EB-2A37-48FA-82B0-764B5206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618" y="5565298"/>
            <a:ext cx="6917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 err="1"/>
              <a:t>P</a:t>
            </a:r>
            <a:r>
              <a:rPr lang="en-US" altLang="zh-CN" baseline="-25000" dirty="0" err="1"/>
              <a:t>tetR</a:t>
            </a:r>
            <a:endParaRPr lang="zh-CN" altLang="en-US" baseline="-25000" dirty="0"/>
          </a:p>
        </p:txBody>
      </p:sp>
      <p:sp>
        <p:nvSpPr>
          <p:cNvPr id="51" name="箭头: 直角上 50">
            <a:extLst>
              <a:ext uri="{FF2B5EF4-FFF2-40B4-BE49-F238E27FC236}">
                <a16:creationId xmlns:a16="http://schemas.microsoft.com/office/drawing/2014/main" id="{0134FA3E-41D4-40F1-A33C-4845ACF860AF}"/>
              </a:ext>
            </a:extLst>
          </p:cNvPr>
          <p:cNvSpPr/>
          <p:nvPr/>
        </p:nvSpPr>
        <p:spPr>
          <a:xfrm rot="16200000" flipV="1">
            <a:off x="8433266" y="4327454"/>
            <a:ext cx="558240" cy="590178"/>
          </a:xfrm>
          <a:prstGeom prst="bentUpArrow">
            <a:avLst>
              <a:gd name="adj1" fmla="val 25000"/>
              <a:gd name="adj2" fmla="val 265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9FAC81A-9E64-4FEA-9400-4F07C5443957}"/>
              </a:ext>
            </a:extLst>
          </p:cNvPr>
          <p:cNvCxnSpPr/>
          <p:nvPr/>
        </p:nvCxnSpPr>
        <p:spPr>
          <a:xfrm>
            <a:off x="7152336" y="3946607"/>
            <a:ext cx="0" cy="50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6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苯甲醇记忆系统</vt:lpstr>
      <vt:lpstr>PowerPoint 演示文稿</vt:lpstr>
      <vt:lpstr>PowerPoint 演示文稿</vt:lpstr>
      <vt:lpstr>香叶醇记忆系统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Rao Tom</dc:creator>
  <cp:lastModifiedBy>楠 田</cp:lastModifiedBy>
  <cp:revision>2</cp:revision>
  <dcterms:created xsi:type="dcterms:W3CDTF">2019-08-10T04:07:04Z</dcterms:created>
  <dcterms:modified xsi:type="dcterms:W3CDTF">2019-08-15T05:30:42Z</dcterms:modified>
</cp:coreProperties>
</file>