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98" r:id="rId9"/>
    <p:sldId id="318" r:id="rId10"/>
    <p:sldId id="315" r:id="rId11"/>
    <p:sldId id="1151" r:id="rId12"/>
    <p:sldId id="262" r:id="rId13"/>
    <p:sldId id="263" r:id="rId14"/>
    <p:sldId id="264" r:id="rId15"/>
    <p:sldId id="383" r:id="rId16"/>
    <p:sldId id="1147" r:id="rId17"/>
    <p:sldId id="265" r:id="rId18"/>
    <p:sldId id="1109" r:id="rId19"/>
    <p:sldId id="1148" r:id="rId20"/>
    <p:sldId id="274" r:id="rId21"/>
    <p:sldId id="301" r:id="rId22"/>
    <p:sldId id="266" r:id="rId23"/>
    <p:sldId id="1142" r:id="rId24"/>
    <p:sldId id="1114" r:id="rId25"/>
    <p:sldId id="267" r:id="rId26"/>
    <p:sldId id="1149" r:id="rId27"/>
    <p:sldId id="1150" r:id="rId28"/>
    <p:sldId id="384" r:id="rId29"/>
    <p:sldId id="1152" r:id="rId30"/>
    <p:sldId id="268" r:id="rId31"/>
    <p:sldId id="269" r:id="rId32"/>
    <p:sldId id="270" r:id="rId33"/>
    <p:sldId id="272" r:id="rId34"/>
    <p:sldId id="302" r:id="rId35"/>
    <p:sldId id="271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4EB46-5B57-4BE1-A752-ACA8BB37A92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FC50CD1-EB24-4F13-B2B4-7D0BABA27B6E}">
      <dgm:prSet phldrT="[文本]"/>
      <dgm:spPr/>
      <dgm:t>
        <a:bodyPr/>
        <a:lstStyle/>
        <a:p>
          <a:r>
            <a:rPr lang="zh-CN" altLang="en-US" dirty="0"/>
            <a:t>颠覆式创新</a:t>
          </a:r>
        </a:p>
      </dgm:t>
    </dgm:pt>
    <dgm:pt modelId="{43588241-1928-4D46-9B79-2604031D17A2}" type="parTrans" cxnId="{E8EE15F5-E327-44A9-A35F-E3F67801B4B0}">
      <dgm:prSet/>
      <dgm:spPr/>
      <dgm:t>
        <a:bodyPr/>
        <a:lstStyle/>
        <a:p>
          <a:endParaRPr lang="zh-CN" altLang="en-US"/>
        </a:p>
      </dgm:t>
    </dgm:pt>
    <dgm:pt modelId="{052764FF-1027-4E8E-966E-77D4BA0E3027}" type="sibTrans" cxnId="{E8EE15F5-E327-44A9-A35F-E3F67801B4B0}">
      <dgm:prSet/>
      <dgm:spPr/>
      <dgm:t>
        <a:bodyPr/>
        <a:lstStyle/>
        <a:p>
          <a:endParaRPr lang="zh-CN" altLang="en-US"/>
        </a:p>
      </dgm:t>
    </dgm:pt>
    <dgm:pt modelId="{C2C75EE2-7408-4E06-AA1A-F65A9DE60FF4}">
      <dgm:prSet phldrT="[文本]"/>
      <dgm:spPr/>
      <dgm:t>
        <a:bodyPr/>
        <a:lstStyle/>
        <a:p>
          <a:r>
            <a:rPr lang="zh-CN" altLang="en-US" dirty="0"/>
            <a:t>用户至上</a:t>
          </a:r>
        </a:p>
      </dgm:t>
    </dgm:pt>
    <dgm:pt modelId="{8041E9D2-818F-48AC-BE86-77D618DFA846}" type="parTrans" cxnId="{F9785354-E2AF-4A0E-8C1C-F0BE7CD4435A}">
      <dgm:prSet/>
      <dgm:spPr/>
      <dgm:t>
        <a:bodyPr/>
        <a:lstStyle/>
        <a:p>
          <a:endParaRPr lang="zh-CN" altLang="en-US"/>
        </a:p>
      </dgm:t>
    </dgm:pt>
    <dgm:pt modelId="{BCD6F79C-A0E4-4394-8317-743FF0002746}" type="sibTrans" cxnId="{F9785354-E2AF-4A0E-8C1C-F0BE7CD4435A}">
      <dgm:prSet/>
      <dgm:spPr/>
      <dgm:t>
        <a:bodyPr/>
        <a:lstStyle/>
        <a:p>
          <a:endParaRPr lang="zh-CN" altLang="en-US"/>
        </a:p>
      </dgm:t>
    </dgm:pt>
    <dgm:pt modelId="{BF2D5459-3FD1-45D6-A54F-0FFB1E011146}">
      <dgm:prSet phldrT="[文本]"/>
      <dgm:spPr/>
      <dgm:t>
        <a:bodyPr/>
        <a:lstStyle/>
        <a:p>
          <a:r>
            <a:rPr lang="zh-CN" altLang="en-US" dirty="0"/>
            <a:t>免费商业模式</a:t>
          </a:r>
        </a:p>
      </dgm:t>
    </dgm:pt>
    <dgm:pt modelId="{87772B0A-F6DE-4F57-9901-DD56EBB49677}" type="parTrans" cxnId="{6C43E611-B761-4DA5-9947-900304C392F7}">
      <dgm:prSet/>
      <dgm:spPr/>
      <dgm:t>
        <a:bodyPr/>
        <a:lstStyle/>
        <a:p>
          <a:endParaRPr lang="zh-CN" altLang="en-US"/>
        </a:p>
      </dgm:t>
    </dgm:pt>
    <dgm:pt modelId="{75C9611D-93AA-4007-A856-F9720A87C359}" type="sibTrans" cxnId="{6C43E611-B761-4DA5-9947-900304C392F7}">
      <dgm:prSet/>
      <dgm:spPr/>
      <dgm:t>
        <a:bodyPr/>
        <a:lstStyle/>
        <a:p>
          <a:endParaRPr lang="zh-CN" altLang="en-US"/>
        </a:p>
      </dgm:t>
    </dgm:pt>
    <dgm:pt modelId="{C2F9B3C0-FAAE-4632-A2C2-4EE8A214641F}">
      <dgm:prSet phldrT="[文本]"/>
      <dgm:spPr/>
      <dgm:t>
        <a:bodyPr/>
        <a:lstStyle/>
        <a:p>
          <a:r>
            <a:rPr lang="zh-CN" altLang="en-US" dirty="0"/>
            <a:t>体验为王</a:t>
          </a:r>
        </a:p>
      </dgm:t>
    </dgm:pt>
    <dgm:pt modelId="{A523C40B-C7A5-4FED-9883-CDBFA5BB75E8}" type="parTrans" cxnId="{27E57569-6CFC-4718-A595-24CD273FAE09}">
      <dgm:prSet/>
      <dgm:spPr/>
      <dgm:t>
        <a:bodyPr/>
        <a:lstStyle/>
        <a:p>
          <a:endParaRPr lang="zh-CN" altLang="en-US"/>
        </a:p>
      </dgm:t>
    </dgm:pt>
    <dgm:pt modelId="{EEAB9422-88CC-4C3A-B0C9-7F436D7F072B}" type="sibTrans" cxnId="{27E57569-6CFC-4718-A595-24CD273FAE09}">
      <dgm:prSet/>
      <dgm:spPr/>
      <dgm:t>
        <a:bodyPr/>
        <a:lstStyle/>
        <a:p>
          <a:endParaRPr lang="zh-CN" altLang="en-US"/>
        </a:p>
      </dgm:t>
    </dgm:pt>
    <dgm:pt modelId="{7FE86534-D015-4D41-99BD-AD1B5026B8C6}" type="pres">
      <dgm:prSet presAssocID="{AD64EB46-5B57-4BE1-A752-ACA8BB37A92F}" presName="matrix" presStyleCnt="0">
        <dgm:presLayoutVars>
          <dgm:chMax val="1"/>
          <dgm:dir/>
          <dgm:resizeHandles val="exact"/>
        </dgm:presLayoutVars>
      </dgm:prSet>
      <dgm:spPr/>
    </dgm:pt>
    <dgm:pt modelId="{3220FEED-E779-4ACD-8F9D-BB0323B5AFCB}" type="pres">
      <dgm:prSet presAssocID="{AD64EB46-5B57-4BE1-A752-ACA8BB37A92F}" presName="diamond" presStyleLbl="bgShp" presStyleIdx="0" presStyleCnt="1" custLinFactNeighborX="7665" custLinFactNeighborY="0"/>
      <dgm:spPr/>
    </dgm:pt>
    <dgm:pt modelId="{E0BD00C8-9C5A-46B8-BC5B-CF0CE3499CAD}" type="pres">
      <dgm:prSet presAssocID="{AD64EB46-5B57-4BE1-A752-ACA8BB37A92F}" presName="quad1" presStyleLbl="node1" presStyleIdx="0" presStyleCnt="4" custLinFactNeighborX="4744" custLinFactNeighborY="-3728">
        <dgm:presLayoutVars>
          <dgm:chMax val="0"/>
          <dgm:chPref val="0"/>
          <dgm:bulletEnabled val="1"/>
        </dgm:presLayoutVars>
      </dgm:prSet>
      <dgm:spPr/>
    </dgm:pt>
    <dgm:pt modelId="{BF120EC1-951C-43F4-B0F9-86D2C5F4D164}" type="pres">
      <dgm:prSet presAssocID="{AD64EB46-5B57-4BE1-A752-ACA8BB37A92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8FA29D-8564-4763-B35A-2C7B1FF84784}" type="pres">
      <dgm:prSet presAssocID="{AD64EB46-5B57-4BE1-A752-ACA8BB37A92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63B476-E273-4622-A861-1DC62F97B81C}" type="pres">
      <dgm:prSet presAssocID="{AD64EB46-5B57-4BE1-A752-ACA8BB37A92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C43E611-B761-4DA5-9947-900304C392F7}" srcId="{AD64EB46-5B57-4BE1-A752-ACA8BB37A92F}" destId="{BF2D5459-3FD1-45D6-A54F-0FFB1E011146}" srcOrd="2" destOrd="0" parTransId="{87772B0A-F6DE-4F57-9901-DD56EBB49677}" sibTransId="{75C9611D-93AA-4007-A856-F9720A87C359}"/>
    <dgm:cxn modelId="{7EB16028-9C56-43FE-8491-C1C9213B7EA4}" type="presOf" srcId="{AD64EB46-5B57-4BE1-A752-ACA8BB37A92F}" destId="{7FE86534-D015-4D41-99BD-AD1B5026B8C6}" srcOrd="0" destOrd="0" presId="urn:microsoft.com/office/officeart/2005/8/layout/matrix3"/>
    <dgm:cxn modelId="{98994A2B-D08D-4EF8-BED7-122059E38987}" type="presOf" srcId="{C2F9B3C0-FAAE-4632-A2C2-4EE8A214641F}" destId="{0863B476-E273-4622-A861-1DC62F97B81C}" srcOrd="0" destOrd="0" presId="urn:microsoft.com/office/officeart/2005/8/layout/matrix3"/>
    <dgm:cxn modelId="{27E57569-6CFC-4718-A595-24CD273FAE09}" srcId="{AD64EB46-5B57-4BE1-A752-ACA8BB37A92F}" destId="{C2F9B3C0-FAAE-4632-A2C2-4EE8A214641F}" srcOrd="3" destOrd="0" parTransId="{A523C40B-C7A5-4FED-9883-CDBFA5BB75E8}" sibTransId="{EEAB9422-88CC-4C3A-B0C9-7F436D7F072B}"/>
    <dgm:cxn modelId="{3C1B0A72-B031-4262-BDD4-2A161175D779}" type="presOf" srcId="{C2C75EE2-7408-4E06-AA1A-F65A9DE60FF4}" destId="{BF120EC1-951C-43F4-B0F9-86D2C5F4D164}" srcOrd="0" destOrd="0" presId="urn:microsoft.com/office/officeart/2005/8/layout/matrix3"/>
    <dgm:cxn modelId="{F9785354-E2AF-4A0E-8C1C-F0BE7CD4435A}" srcId="{AD64EB46-5B57-4BE1-A752-ACA8BB37A92F}" destId="{C2C75EE2-7408-4E06-AA1A-F65A9DE60FF4}" srcOrd="1" destOrd="0" parTransId="{8041E9D2-818F-48AC-BE86-77D618DFA846}" sibTransId="{BCD6F79C-A0E4-4394-8317-743FF0002746}"/>
    <dgm:cxn modelId="{8785C18C-D081-4CAC-8B9F-1F40355F6A97}" type="presOf" srcId="{BF2D5459-3FD1-45D6-A54F-0FFB1E011146}" destId="{7E8FA29D-8564-4763-B35A-2C7B1FF84784}" srcOrd="0" destOrd="0" presId="urn:microsoft.com/office/officeart/2005/8/layout/matrix3"/>
    <dgm:cxn modelId="{41D592D7-BFB1-4657-8E67-1756E2CC7ABA}" type="presOf" srcId="{6FC50CD1-EB24-4F13-B2B4-7D0BABA27B6E}" destId="{E0BD00C8-9C5A-46B8-BC5B-CF0CE3499CAD}" srcOrd="0" destOrd="0" presId="urn:microsoft.com/office/officeart/2005/8/layout/matrix3"/>
    <dgm:cxn modelId="{E8EE15F5-E327-44A9-A35F-E3F67801B4B0}" srcId="{AD64EB46-5B57-4BE1-A752-ACA8BB37A92F}" destId="{6FC50CD1-EB24-4F13-B2B4-7D0BABA27B6E}" srcOrd="0" destOrd="0" parTransId="{43588241-1928-4D46-9B79-2604031D17A2}" sibTransId="{052764FF-1027-4E8E-966E-77D4BA0E3027}"/>
    <dgm:cxn modelId="{6F5E20D8-4CB4-4649-8C3E-BC737224EFD0}" type="presParOf" srcId="{7FE86534-D015-4D41-99BD-AD1B5026B8C6}" destId="{3220FEED-E779-4ACD-8F9D-BB0323B5AFCB}" srcOrd="0" destOrd="0" presId="urn:microsoft.com/office/officeart/2005/8/layout/matrix3"/>
    <dgm:cxn modelId="{D9176503-AFBB-4DF6-BE4F-D0546264BF34}" type="presParOf" srcId="{7FE86534-D015-4D41-99BD-AD1B5026B8C6}" destId="{E0BD00C8-9C5A-46B8-BC5B-CF0CE3499CAD}" srcOrd="1" destOrd="0" presId="urn:microsoft.com/office/officeart/2005/8/layout/matrix3"/>
    <dgm:cxn modelId="{9BDFDAD1-30E7-45D4-B0CD-8DADC3CE6CEA}" type="presParOf" srcId="{7FE86534-D015-4D41-99BD-AD1B5026B8C6}" destId="{BF120EC1-951C-43F4-B0F9-86D2C5F4D164}" srcOrd="2" destOrd="0" presId="urn:microsoft.com/office/officeart/2005/8/layout/matrix3"/>
    <dgm:cxn modelId="{89A18012-42A1-4DEC-A8BA-EDE8C7D0CD30}" type="presParOf" srcId="{7FE86534-D015-4D41-99BD-AD1B5026B8C6}" destId="{7E8FA29D-8564-4763-B35A-2C7B1FF84784}" srcOrd="3" destOrd="0" presId="urn:microsoft.com/office/officeart/2005/8/layout/matrix3"/>
    <dgm:cxn modelId="{E4704552-26CA-4F43-9D7C-B37B8B3B3716}" type="presParOf" srcId="{7FE86534-D015-4D41-99BD-AD1B5026B8C6}" destId="{0863B476-E273-4622-A861-1DC62F97B8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514F1-1564-491D-8215-C74D9242596D}" type="doc">
      <dgm:prSet loTypeId="urn:microsoft.com/office/officeart/2005/8/layout/pyramid4" loCatId="relationship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7783467-D27D-48F5-AE60-3C7C95CCA885}">
      <dgm:prSet/>
      <dgm:spPr/>
      <dgm:t>
        <a:bodyPr/>
        <a:lstStyle/>
        <a:p>
          <a:r>
            <a:rPr lang="zh-CN"/>
            <a:t>用户思维</a:t>
          </a:r>
        </a:p>
      </dgm:t>
    </dgm:pt>
    <dgm:pt modelId="{0F6EC8FE-1FEB-4FCA-9F6E-F030E5ADE6F9}" type="parTrans" cxnId="{C21B4FFE-16F4-4773-B509-7E3AF7E74023}">
      <dgm:prSet/>
      <dgm:spPr/>
      <dgm:t>
        <a:bodyPr/>
        <a:lstStyle/>
        <a:p>
          <a:endParaRPr lang="zh-CN" altLang="en-US"/>
        </a:p>
      </dgm:t>
    </dgm:pt>
    <dgm:pt modelId="{D46D824D-EBC1-4621-92BB-5CD1E8F73636}" type="sibTrans" cxnId="{C21B4FFE-16F4-4773-B509-7E3AF7E74023}">
      <dgm:prSet/>
      <dgm:spPr/>
      <dgm:t>
        <a:bodyPr/>
        <a:lstStyle/>
        <a:p>
          <a:endParaRPr lang="zh-CN" altLang="en-US"/>
        </a:p>
      </dgm:t>
    </dgm:pt>
    <dgm:pt modelId="{35509C92-6F53-4892-8FBB-6A2752786976}">
      <dgm:prSet/>
      <dgm:spPr/>
      <dgm:t>
        <a:bodyPr/>
        <a:lstStyle/>
        <a:p>
          <a:r>
            <a:rPr lang="zh-CN"/>
            <a:t>简约思维</a:t>
          </a:r>
        </a:p>
      </dgm:t>
    </dgm:pt>
    <dgm:pt modelId="{E5DA56C0-8564-4832-A376-E92FCCA9DC6F}" type="parTrans" cxnId="{F7EC689D-7B13-4C63-914E-FAF638958CC4}">
      <dgm:prSet/>
      <dgm:spPr/>
      <dgm:t>
        <a:bodyPr/>
        <a:lstStyle/>
        <a:p>
          <a:endParaRPr lang="zh-CN" altLang="en-US"/>
        </a:p>
      </dgm:t>
    </dgm:pt>
    <dgm:pt modelId="{797F493A-A1DD-4DCD-A95C-87A9DFF1C328}" type="sibTrans" cxnId="{F7EC689D-7B13-4C63-914E-FAF638958CC4}">
      <dgm:prSet/>
      <dgm:spPr/>
      <dgm:t>
        <a:bodyPr/>
        <a:lstStyle/>
        <a:p>
          <a:endParaRPr lang="zh-CN" altLang="en-US"/>
        </a:p>
      </dgm:t>
    </dgm:pt>
    <dgm:pt modelId="{DFEB27F5-5B1E-4E17-A563-3042C77858EF}">
      <dgm:prSet/>
      <dgm:spPr/>
      <dgm:t>
        <a:bodyPr/>
        <a:lstStyle/>
        <a:p>
          <a:r>
            <a:rPr lang="zh-CN"/>
            <a:t>极致思维</a:t>
          </a:r>
        </a:p>
      </dgm:t>
    </dgm:pt>
    <dgm:pt modelId="{4E932139-58F6-43ED-A0F5-193DBB05A952}" type="parTrans" cxnId="{39048978-8CF6-413F-A689-87B4C64A2CAB}">
      <dgm:prSet/>
      <dgm:spPr/>
      <dgm:t>
        <a:bodyPr/>
        <a:lstStyle/>
        <a:p>
          <a:endParaRPr lang="zh-CN" altLang="en-US"/>
        </a:p>
      </dgm:t>
    </dgm:pt>
    <dgm:pt modelId="{14227CC4-30BB-4672-A9CB-68B3E0F1B94F}" type="sibTrans" cxnId="{39048978-8CF6-413F-A689-87B4C64A2CAB}">
      <dgm:prSet/>
      <dgm:spPr/>
      <dgm:t>
        <a:bodyPr/>
        <a:lstStyle/>
        <a:p>
          <a:endParaRPr lang="zh-CN" altLang="en-US"/>
        </a:p>
      </dgm:t>
    </dgm:pt>
    <dgm:pt modelId="{7DE5DD69-0AFE-407F-97CC-2F03B8513719}">
      <dgm:prSet/>
      <dgm:spPr/>
      <dgm:t>
        <a:bodyPr/>
        <a:lstStyle/>
        <a:p>
          <a:r>
            <a:rPr lang="zh-CN"/>
            <a:t>迭代思维</a:t>
          </a:r>
        </a:p>
      </dgm:t>
    </dgm:pt>
    <dgm:pt modelId="{C84F672F-5AEC-4B9B-B7E7-018DB91219BC}" type="parTrans" cxnId="{9693B674-A36C-45F6-BD89-5C2DBDBA21FC}">
      <dgm:prSet/>
      <dgm:spPr/>
      <dgm:t>
        <a:bodyPr/>
        <a:lstStyle/>
        <a:p>
          <a:endParaRPr lang="zh-CN" altLang="en-US"/>
        </a:p>
      </dgm:t>
    </dgm:pt>
    <dgm:pt modelId="{437A91DC-A137-48E9-A334-50E6EEB924D8}" type="sibTrans" cxnId="{9693B674-A36C-45F6-BD89-5C2DBDBA21FC}">
      <dgm:prSet/>
      <dgm:spPr/>
      <dgm:t>
        <a:bodyPr/>
        <a:lstStyle/>
        <a:p>
          <a:endParaRPr lang="zh-CN" altLang="en-US"/>
        </a:p>
      </dgm:t>
    </dgm:pt>
    <dgm:pt modelId="{A479A7E8-172C-47AF-B9C5-1D52EA0CA487}">
      <dgm:prSet/>
      <dgm:spPr/>
      <dgm:t>
        <a:bodyPr/>
        <a:lstStyle/>
        <a:p>
          <a:r>
            <a:rPr lang="zh-CN"/>
            <a:t>流量思维</a:t>
          </a:r>
        </a:p>
      </dgm:t>
    </dgm:pt>
    <dgm:pt modelId="{31DFE588-462B-4F47-A617-070BEC968BAD}" type="parTrans" cxnId="{02DE4F11-50C2-4B55-819E-AF78BFB2D869}">
      <dgm:prSet/>
      <dgm:spPr/>
      <dgm:t>
        <a:bodyPr/>
        <a:lstStyle/>
        <a:p>
          <a:endParaRPr lang="zh-CN" altLang="en-US"/>
        </a:p>
      </dgm:t>
    </dgm:pt>
    <dgm:pt modelId="{176B6561-A938-410E-B63F-A1561836CDBF}" type="sibTrans" cxnId="{02DE4F11-50C2-4B55-819E-AF78BFB2D869}">
      <dgm:prSet/>
      <dgm:spPr/>
      <dgm:t>
        <a:bodyPr/>
        <a:lstStyle/>
        <a:p>
          <a:endParaRPr lang="zh-CN" altLang="en-US"/>
        </a:p>
      </dgm:t>
    </dgm:pt>
    <dgm:pt modelId="{2C898985-7374-4A80-8396-5DBC4CCF0294}">
      <dgm:prSet/>
      <dgm:spPr/>
      <dgm:t>
        <a:bodyPr/>
        <a:lstStyle/>
        <a:p>
          <a:r>
            <a:rPr lang="zh-CN"/>
            <a:t>社会化思维</a:t>
          </a:r>
        </a:p>
      </dgm:t>
    </dgm:pt>
    <dgm:pt modelId="{E1193F0C-F223-41DC-A2C6-A79B4B06F52F}" type="parTrans" cxnId="{96576373-A271-4B8E-B35D-E335E6DF4687}">
      <dgm:prSet/>
      <dgm:spPr/>
      <dgm:t>
        <a:bodyPr/>
        <a:lstStyle/>
        <a:p>
          <a:endParaRPr lang="zh-CN" altLang="en-US"/>
        </a:p>
      </dgm:t>
    </dgm:pt>
    <dgm:pt modelId="{F0A5A931-4744-4736-80EA-5268475333ED}" type="sibTrans" cxnId="{96576373-A271-4B8E-B35D-E335E6DF4687}">
      <dgm:prSet/>
      <dgm:spPr/>
      <dgm:t>
        <a:bodyPr/>
        <a:lstStyle/>
        <a:p>
          <a:endParaRPr lang="zh-CN" altLang="en-US"/>
        </a:p>
      </dgm:t>
    </dgm:pt>
    <dgm:pt modelId="{3BAB819A-6A21-4FD2-99AB-CF6DE9C2234F}">
      <dgm:prSet/>
      <dgm:spPr/>
      <dgm:t>
        <a:bodyPr/>
        <a:lstStyle/>
        <a:p>
          <a:r>
            <a:rPr lang="zh-CN"/>
            <a:t>大数据思维</a:t>
          </a:r>
        </a:p>
      </dgm:t>
    </dgm:pt>
    <dgm:pt modelId="{7EC3AEE1-C8CC-4538-A3B1-6AB01F541173}" type="parTrans" cxnId="{910E30E4-F1F5-456C-BEB4-3D7AD13BDFC1}">
      <dgm:prSet/>
      <dgm:spPr/>
      <dgm:t>
        <a:bodyPr/>
        <a:lstStyle/>
        <a:p>
          <a:endParaRPr lang="zh-CN" altLang="en-US"/>
        </a:p>
      </dgm:t>
    </dgm:pt>
    <dgm:pt modelId="{6DDE85C1-5B69-4E37-9A80-2AD1A0B9109E}" type="sibTrans" cxnId="{910E30E4-F1F5-456C-BEB4-3D7AD13BDFC1}">
      <dgm:prSet/>
      <dgm:spPr/>
      <dgm:t>
        <a:bodyPr/>
        <a:lstStyle/>
        <a:p>
          <a:endParaRPr lang="zh-CN" altLang="en-US"/>
        </a:p>
      </dgm:t>
    </dgm:pt>
    <dgm:pt modelId="{9203C4FE-5354-4B86-A29A-B1C0816E2CB1}">
      <dgm:prSet/>
      <dgm:spPr/>
      <dgm:t>
        <a:bodyPr/>
        <a:lstStyle/>
        <a:p>
          <a:r>
            <a:rPr lang="zh-CN"/>
            <a:t>平台思维</a:t>
          </a:r>
        </a:p>
      </dgm:t>
    </dgm:pt>
    <dgm:pt modelId="{F71D0ACA-A7AC-454F-BD1D-36E055552A1B}" type="parTrans" cxnId="{F34C61FC-D3C6-4929-93A6-66E396577432}">
      <dgm:prSet/>
      <dgm:spPr/>
      <dgm:t>
        <a:bodyPr/>
        <a:lstStyle/>
        <a:p>
          <a:endParaRPr lang="zh-CN" altLang="en-US"/>
        </a:p>
      </dgm:t>
    </dgm:pt>
    <dgm:pt modelId="{414035A2-84B3-4A54-B3B3-181FC43E841E}" type="sibTrans" cxnId="{F34C61FC-D3C6-4929-93A6-66E396577432}">
      <dgm:prSet/>
      <dgm:spPr/>
      <dgm:t>
        <a:bodyPr/>
        <a:lstStyle/>
        <a:p>
          <a:endParaRPr lang="zh-CN" altLang="en-US"/>
        </a:p>
      </dgm:t>
    </dgm:pt>
    <dgm:pt modelId="{599FF758-7C65-4910-89B1-94DCCD5826E8}">
      <dgm:prSet/>
      <dgm:spPr/>
      <dgm:t>
        <a:bodyPr/>
        <a:lstStyle/>
        <a:p>
          <a:r>
            <a:rPr lang="zh-CN"/>
            <a:t>跨界思维</a:t>
          </a:r>
        </a:p>
      </dgm:t>
    </dgm:pt>
    <dgm:pt modelId="{F9D7CB80-98D8-4826-98D0-BE13FCF40EC2}" type="parTrans" cxnId="{2AF403C7-A953-4871-9645-BEFB0DAD9302}">
      <dgm:prSet/>
      <dgm:spPr/>
      <dgm:t>
        <a:bodyPr/>
        <a:lstStyle/>
        <a:p>
          <a:endParaRPr lang="zh-CN" altLang="en-US"/>
        </a:p>
      </dgm:t>
    </dgm:pt>
    <dgm:pt modelId="{4BED516C-C31C-4525-B68E-A51FE9108C9E}" type="sibTrans" cxnId="{2AF403C7-A953-4871-9645-BEFB0DAD9302}">
      <dgm:prSet/>
      <dgm:spPr/>
      <dgm:t>
        <a:bodyPr/>
        <a:lstStyle/>
        <a:p>
          <a:endParaRPr lang="zh-CN" altLang="en-US"/>
        </a:p>
      </dgm:t>
    </dgm:pt>
    <dgm:pt modelId="{BF3FC9AB-9996-4999-9D37-17AD8858708D}" type="pres">
      <dgm:prSet presAssocID="{CFD514F1-1564-491D-8215-C74D9242596D}" presName="compositeShape" presStyleCnt="0">
        <dgm:presLayoutVars>
          <dgm:chMax val="9"/>
          <dgm:dir/>
          <dgm:resizeHandles val="exact"/>
        </dgm:presLayoutVars>
      </dgm:prSet>
      <dgm:spPr/>
    </dgm:pt>
    <dgm:pt modelId="{76BFF46A-EFB0-4A23-AAB0-B661A5557E08}" type="pres">
      <dgm:prSet presAssocID="{CFD514F1-1564-491D-8215-C74D9242596D}" presName="triangle1" presStyleLbl="node1" presStyleIdx="0" presStyleCnt="9" custLinFactNeighborX="-570" custLinFactNeighborY="-2049">
        <dgm:presLayoutVars>
          <dgm:bulletEnabled val="1"/>
        </dgm:presLayoutVars>
      </dgm:prSet>
      <dgm:spPr/>
    </dgm:pt>
    <dgm:pt modelId="{4B80E6F8-366F-4621-A586-66184B2DC6B0}" type="pres">
      <dgm:prSet presAssocID="{CFD514F1-1564-491D-8215-C74D9242596D}" presName="triangle2" presStyleLbl="node1" presStyleIdx="1" presStyleCnt="9">
        <dgm:presLayoutVars>
          <dgm:bulletEnabled val="1"/>
        </dgm:presLayoutVars>
      </dgm:prSet>
      <dgm:spPr/>
    </dgm:pt>
    <dgm:pt modelId="{D089F4B4-380D-465C-90DA-3299D4C076B8}" type="pres">
      <dgm:prSet presAssocID="{CFD514F1-1564-491D-8215-C74D9242596D}" presName="triangle3" presStyleLbl="node1" presStyleIdx="2" presStyleCnt="9">
        <dgm:presLayoutVars>
          <dgm:bulletEnabled val="1"/>
        </dgm:presLayoutVars>
      </dgm:prSet>
      <dgm:spPr/>
    </dgm:pt>
    <dgm:pt modelId="{1518E471-9EE5-4F4C-8A5F-C30FA026CE8C}" type="pres">
      <dgm:prSet presAssocID="{CFD514F1-1564-491D-8215-C74D9242596D}" presName="triangle4" presStyleLbl="node1" presStyleIdx="3" presStyleCnt="9">
        <dgm:presLayoutVars>
          <dgm:bulletEnabled val="1"/>
        </dgm:presLayoutVars>
      </dgm:prSet>
      <dgm:spPr/>
    </dgm:pt>
    <dgm:pt modelId="{40ACBF8A-D511-4F84-AF40-CDC24B1232C7}" type="pres">
      <dgm:prSet presAssocID="{CFD514F1-1564-491D-8215-C74D9242596D}" presName="triangle5" presStyleLbl="node1" presStyleIdx="4" presStyleCnt="9">
        <dgm:presLayoutVars>
          <dgm:bulletEnabled val="1"/>
        </dgm:presLayoutVars>
      </dgm:prSet>
      <dgm:spPr/>
    </dgm:pt>
    <dgm:pt modelId="{34839428-3E08-4E7D-9E50-9FA4DBA01F69}" type="pres">
      <dgm:prSet presAssocID="{CFD514F1-1564-491D-8215-C74D9242596D}" presName="triangle6" presStyleLbl="node1" presStyleIdx="5" presStyleCnt="9">
        <dgm:presLayoutVars>
          <dgm:bulletEnabled val="1"/>
        </dgm:presLayoutVars>
      </dgm:prSet>
      <dgm:spPr/>
    </dgm:pt>
    <dgm:pt modelId="{91091209-1F65-40B3-83E7-B252C986A96E}" type="pres">
      <dgm:prSet presAssocID="{CFD514F1-1564-491D-8215-C74D9242596D}" presName="triangle7" presStyleLbl="node1" presStyleIdx="6" presStyleCnt="9">
        <dgm:presLayoutVars>
          <dgm:bulletEnabled val="1"/>
        </dgm:presLayoutVars>
      </dgm:prSet>
      <dgm:spPr/>
    </dgm:pt>
    <dgm:pt modelId="{E1236939-3239-4C9D-83F9-6662EEBA443F}" type="pres">
      <dgm:prSet presAssocID="{CFD514F1-1564-491D-8215-C74D9242596D}" presName="triangle8" presStyleLbl="node1" presStyleIdx="7" presStyleCnt="9">
        <dgm:presLayoutVars>
          <dgm:bulletEnabled val="1"/>
        </dgm:presLayoutVars>
      </dgm:prSet>
      <dgm:spPr/>
    </dgm:pt>
    <dgm:pt modelId="{3057045E-F384-4178-913A-1BBD62D28719}" type="pres">
      <dgm:prSet presAssocID="{CFD514F1-1564-491D-8215-C74D9242596D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02DE4F11-50C2-4B55-819E-AF78BFB2D869}" srcId="{CFD514F1-1564-491D-8215-C74D9242596D}" destId="{A479A7E8-172C-47AF-B9C5-1D52EA0CA487}" srcOrd="4" destOrd="0" parTransId="{31DFE588-462B-4F47-A617-070BEC968BAD}" sibTransId="{176B6561-A938-410E-B63F-A1561836CDBF}"/>
    <dgm:cxn modelId="{E7913E26-A638-4A76-ADC4-66E54FF703CA}" type="presOf" srcId="{3BAB819A-6A21-4FD2-99AB-CF6DE9C2234F}" destId="{91091209-1F65-40B3-83E7-B252C986A96E}" srcOrd="0" destOrd="0" presId="urn:microsoft.com/office/officeart/2005/8/layout/pyramid4"/>
    <dgm:cxn modelId="{69FD9328-A8B9-427D-A56B-963D25DC6A5C}" type="presOf" srcId="{599FF758-7C65-4910-89B1-94DCCD5826E8}" destId="{3057045E-F384-4178-913A-1BBD62D28719}" srcOrd="0" destOrd="0" presId="urn:microsoft.com/office/officeart/2005/8/layout/pyramid4"/>
    <dgm:cxn modelId="{5D5D0A4B-C758-4540-A2BA-BADEE06CC1FC}" type="presOf" srcId="{C7783467-D27D-48F5-AE60-3C7C95CCA885}" destId="{76BFF46A-EFB0-4A23-AAB0-B661A5557E08}" srcOrd="0" destOrd="0" presId="urn:microsoft.com/office/officeart/2005/8/layout/pyramid4"/>
    <dgm:cxn modelId="{96576373-A271-4B8E-B35D-E335E6DF4687}" srcId="{CFD514F1-1564-491D-8215-C74D9242596D}" destId="{2C898985-7374-4A80-8396-5DBC4CCF0294}" srcOrd="5" destOrd="0" parTransId="{E1193F0C-F223-41DC-A2C6-A79B4B06F52F}" sibTransId="{F0A5A931-4744-4736-80EA-5268475333ED}"/>
    <dgm:cxn modelId="{9693B674-A36C-45F6-BD89-5C2DBDBA21FC}" srcId="{CFD514F1-1564-491D-8215-C74D9242596D}" destId="{7DE5DD69-0AFE-407F-97CC-2F03B8513719}" srcOrd="3" destOrd="0" parTransId="{C84F672F-5AEC-4B9B-B7E7-018DB91219BC}" sibTransId="{437A91DC-A137-48E9-A334-50E6EEB924D8}"/>
    <dgm:cxn modelId="{39048978-8CF6-413F-A689-87B4C64A2CAB}" srcId="{CFD514F1-1564-491D-8215-C74D9242596D}" destId="{DFEB27F5-5B1E-4E17-A563-3042C77858EF}" srcOrd="2" destOrd="0" parTransId="{4E932139-58F6-43ED-A0F5-193DBB05A952}" sibTransId="{14227CC4-30BB-4672-A9CB-68B3E0F1B94F}"/>
    <dgm:cxn modelId="{46AB557C-0A06-4946-961F-C29AA2D54185}" type="presOf" srcId="{7DE5DD69-0AFE-407F-97CC-2F03B8513719}" destId="{1518E471-9EE5-4F4C-8A5F-C30FA026CE8C}" srcOrd="0" destOrd="0" presId="urn:microsoft.com/office/officeart/2005/8/layout/pyramid4"/>
    <dgm:cxn modelId="{F7EC689D-7B13-4C63-914E-FAF638958CC4}" srcId="{CFD514F1-1564-491D-8215-C74D9242596D}" destId="{35509C92-6F53-4892-8FBB-6A2752786976}" srcOrd="1" destOrd="0" parTransId="{E5DA56C0-8564-4832-A376-E92FCCA9DC6F}" sibTransId="{797F493A-A1DD-4DCD-A95C-87A9DFF1C328}"/>
    <dgm:cxn modelId="{585EE7A0-DB2A-48BF-8DC4-B438B710BE3F}" type="presOf" srcId="{35509C92-6F53-4892-8FBB-6A2752786976}" destId="{4B80E6F8-366F-4621-A586-66184B2DC6B0}" srcOrd="0" destOrd="0" presId="urn:microsoft.com/office/officeart/2005/8/layout/pyramid4"/>
    <dgm:cxn modelId="{253E1EA5-A0ED-47B7-A0D6-5576AC00620B}" type="presOf" srcId="{9203C4FE-5354-4B86-A29A-B1C0816E2CB1}" destId="{E1236939-3239-4C9D-83F9-6662EEBA443F}" srcOrd="0" destOrd="0" presId="urn:microsoft.com/office/officeart/2005/8/layout/pyramid4"/>
    <dgm:cxn modelId="{438FD3B4-E2A5-4000-9774-E006D63E6CDD}" type="presOf" srcId="{DFEB27F5-5B1E-4E17-A563-3042C77858EF}" destId="{D089F4B4-380D-465C-90DA-3299D4C076B8}" srcOrd="0" destOrd="0" presId="urn:microsoft.com/office/officeart/2005/8/layout/pyramid4"/>
    <dgm:cxn modelId="{5AB7B0B5-F5BC-43D4-B5C4-6333AF9EAB78}" type="presOf" srcId="{2C898985-7374-4A80-8396-5DBC4CCF0294}" destId="{34839428-3E08-4E7D-9E50-9FA4DBA01F69}" srcOrd="0" destOrd="0" presId="urn:microsoft.com/office/officeart/2005/8/layout/pyramid4"/>
    <dgm:cxn modelId="{11B081C2-32D6-460D-A3C0-16E5F50DE1E9}" type="presOf" srcId="{CFD514F1-1564-491D-8215-C74D9242596D}" destId="{BF3FC9AB-9996-4999-9D37-17AD8858708D}" srcOrd="0" destOrd="0" presId="urn:microsoft.com/office/officeart/2005/8/layout/pyramid4"/>
    <dgm:cxn modelId="{2AF403C7-A953-4871-9645-BEFB0DAD9302}" srcId="{CFD514F1-1564-491D-8215-C74D9242596D}" destId="{599FF758-7C65-4910-89B1-94DCCD5826E8}" srcOrd="8" destOrd="0" parTransId="{F9D7CB80-98D8-4826-98D0-BE13FCF40EC2}" sibTransId="{4BED516C-C31C-4525-B68E-A51FE9108C9E}"/>
    <dgm:cxn modelId="{910E30E4-F1F5-456C-BEB4-3D7AD13BDFC1}" srcId="{CFD514F1-1564-491D-8215-C74D9242596D}" destId="{3BAB819A-6A21-4FD2-99AB-CF6DE9C2234F}" srcOrd="6" destOrd="0" parTransId="{7EC3AEE1-C8CC-4538-A3B1-6AB01F541173}" sibTransId="{6DDE85C1-5B69-4E37-9A80-2AD1A0B9109E}"/>
    <dgm:cxn modelId="{DDBEFEF5-0D15-4E4D-88C3-0C73A73FFBCA}" type="presOf" srcId="{A479A7E8-172C-47AF-B9C5-1D52EA0CA487}" destId="{40ACBF8A-D511-4F84-AF40-CDC24B1232C7}" srcOrd="0" destOrd="0" presId="urn:microsoft.com/office/officeart/2005/8/layout/pyramid4"/>
    <dgm:cxn modelId="{F34C61FC-D3C6-4929-93A6-66E396577432}" srcId="{CFD514F1-1564-491D-8215-C74D9242596D}" destId="{9203C4FE-5354-4B86-A29A-B1C0816E2CB1}" srcOrd="7" destOrd="0" parTransId="{F71D0ACA-A7AC-454F-BD1D-36E055552A1B}" sibTransId="{414035A2-84B3-4A54-B3B3-181FC43E841E}"/>
    <dgm:cxn modelId="{C21B4FFE-16F4-4773-B509-7E3AF7E74023}" srcId="{CFD514F1-1564-491D-8215-C74D9242596D}" destId="{C7783467-D27D-48F5-AE60-3C7C95CCA885}" srcOrd="0" destOrd="0" parTransId="{0F6EC8FE-1FEB-4FCA-9F6E-F030E5ADE6F9}" sibTransId="{D46D824D-EBC1-4621-92BB-5CD1E8F73636}"/>
    <dgm:cxn modelId="{86C85D0D-B0D1-4858-BEBD-06720153053D}" type="presParOf" srcId="{BF3FC9AB-9996-4999-9D37-17AD8858708D}" destId="{76BFF46A-EFB0-4A23-AAB0-B661A5557E08}" srcOrd="0" destOrd="0" presId="urn:microsoft.com/office/officeart/2005/8/layout/pyramid4"/>
    <dgm:cxn modelId="{EEF04267-9789-4DD8-BD66-4E9753F033F0}" type="presParOf" srcId="{BF3FC9AB-9996-4999-9D37-17AD8858708D}" destId="{4B80E6F8-366F-4621-A586-66184B2DC6B0}" srcOrd="1" destOrd="0" presId="urn:microsoft.com/office/officeart/2005/8/layout/pyramid4"/>
    <dgm:cxn modelId="{F12CC904-159C-4A21-BCEB-22FEC856706C}" type="presParOf" srcId="{BF3FC9AB-9996-4999-9D37-17AD8858708D}" destId="{D089F4B4-380D-465C-90DA-3299D4C076B8}" srcOrd="2" destOrd="0" presId="urn:microsoft.com/office/officeart/2005/8/layout/pyramid4"/>
    <dgm:cxn modelId="{5C11644B-9AAC-497F-9125-4837FA602C95}" type="presParOf" srcId="{BF3FC9AB-9996-4999-9D37-17AD8858708D}" destId="{1518E471-9EE5-4F4C-8A5F-C30FA026CE8C}" srcOrd="3" destOrd="0" presId="urn:microsoft.com/office/officeart/2005/8/layout/pyramid4"/>
    <dgm:cxn modelId="{79CA3CA3-26F2-4FBB-8699-8B952DDFCBD8}" type="presParOf" srcId="{BF3FC9AB-9996-4999-9D37-17AD8858708D}" destId="{40ACBF8A-D511-4F84-AF40-CDC24B1232C7}" srcOrd="4" destOrd="0" presId="urn:microsoft.com/office/officeart/2005/8/layout/pyramid4"/>
    <dgm:cxn modelId="{32AC4A11-DD42-45E3-8B8D-FE9BD52C8AF7}" type="presParOf" srcId="{BF3FC9AB-9996-4999-9D37-17AD8858708D}" destId="{34839428-3E08-4E7D-9E50-9FA4DBA01F69}" srcOrd="5" destOrd="0" presId="urn:microsoft.com/office/officeart/2005/8/layout/pyramid4"/>
    <dgm:cxn modelId="{52D385AD-9D38-447E-AD04-4FAAD452F2F7}" type="presParOf" srcId="{BF3FC9AB-9996-4999-9D37-17AD8858708D}" destId="{91091209-1F65-40B3-83E7-B252C986A96E}" srcOrd="6" destOrd="0" presId="urn:microsoft.com/office/officeart/2005/8/layout/pyramid4"/>
    <dgm:cxn modelId="{78919B24-7CB4-4864-9923-62FEC6074912}" type="presParOf" srcId="{BF3FC9AB-9996-4999-9D37-17AD8858708D}" destId="{E1236939-3239-4C9D-83F9-6662EEBA443F}" srcOrd="7" destOrd="0" presId="urn:microsoft.com/office/officeart/2005/8/layout/pyramid4"/>
    <dgm:cxn modelId="{6BD3612E-63BE-4301-931C-8DD02E592612}" type="presParOf" srcId="{BF3FC9AB-9996-4999-9D37-17AD8858708D}" destId="{3057045E-F384-4178-913A-1BBD62D28719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D5CEBB-C83E-4B87-8CBE-E884863B1FA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50D85CC-E314-4D00-AB5F-CF25C80C66F1}">
      <dgm:prSet/>
      <dgm:spPr/>
      <dgm:t>
        <a:bodyPr/>
        <a:lstStyle/>
        <a:p>
          <a:pPr rtl="0"/>
          <a:r>
            <a:rPr lang="zh-CN" b="0" i="0" dirty="0"/>
            <a:t>策划书摘要</a:t>
          </a:r>
          <a:endParaRPr lang="zh-CN" dirty="0"/>
        </a:p>
      </dgm:t>
    </dgm:pt>
    <dgm:pt modelId="{04F74497-65A2-4B43-A238-63C930DABF76}" type="parTrans" cxnId="{12F9EEFF-EAA9-409D-891D-BEE5AFA770D6}">
      <dgm:prSet/>
      <dgm:spPr/>
      <dgm:t>
        <a:bodyPr/>
        <a:lstStyle/>
        <a:p>
          <a:endParaRPr lang="zh-CN" altLang="en-US"/>
        </a:p>
      </dgm:t>
    </dgm:pt>
    <dgm:pt modelId="{611B96CB-085A-4BF8-802C-A18EFE0FAA31}" type="sibTrans" cxnId="{12F9EEFF-EAA9-409D-891D-BEE5AFA770D6}">
      <dgm:prSet/>
      <dgm:spPr/>
      <dgm:t>
        <a:bodyPr/>
        <a:lstStyle/>
        <a:p>
          <a:endParaRPr lang="zh-CN" altLang="en-US"/>
        </a:p>
      </dgm:t>
    </dgm:pt>
    <dgm:pt modelId="{31886681-7151-4402-8EBA-7BD7B1743E43}">
      <dgm:prSet/>
      <dgm:spPr/>
      <dgm:t>
        <a:bodyPr/>
        <a:lstStyle/>
        <a:p>
          <a:pPr rtl="0"/>
          <a:r>
            <a:rPr lang="zh-CN" b="0" i="0"/>
            <a:t>产品与服务</a:t>
          </a:r>
          <a:endParaRPr lang="zh-CN"/>
        </a:p>
      </dgm:t>
    </dgm:pt>
    <dgm:pt modelId="{3C002712-3385-4090-A1B0-48405278BD8D}" type="parTrans" cxnId="{BFFA3C76-39E7-4A91-B292-67A2A5CACBB5}">
      <dgm:prSet/>
      <dgm:spPr/>
      <dgm:t>
        <a:bodyPr/>
        <a:lstStyle/>
        <a:p>
          <a:endParaRPr lang="zh-CN" altLang="en-US"/>
        </a:p>
      </dgm:t>
    </dgm:pt>
    <dgm:pt modelId="{15D67456-229E-4ED2-AE9E-F219C95F2346}" type="sibTrans" cxnId="{BFFA3C76-39E7-4A91-B292-67A2A5CACBB5}">
      <dgm:prSet/>
      <dgm:spPr/>
      <dgm:t>
        <a:bodyPr/>
        <a:lstStyle/>
        <a:p>
          <a:endParaRPr lang="zh-CN" altLang="en-US"/>
        </a:p>
      </dgm:t>
    </dgm:pt>
    <dgm:pt modelId="{BF3113C4-11BB-45E0-A0D2-E1D40B7635BE}">
      <dgm:prSet/>
      <dgm:spPr/>
      <dgm:t>
        <a:bodyPr/>
        <a:lstStyle/>
        <a:p>
          <a:pPr rtl="0"/>
          <a:r>
            <a:rPr lang="zh-CN" b="0" i="0"/>
            <a:t>行业及市场分析</a:t>
          </a:r>
          <a:endParaRPr lang="zh-CN"/>
        </a:p>
      </dgm:t>
    </dgm:pt>
    <dgm:pt modelId="{0AA12762-73CD-40FB-BC6C-0386A71C1346}" type="parTrans" cxnId="{B8827B43-24A9-4477-A5D5-753BA116887C}">
      <dgm:prSet/>
      <dgm:spPr/>
      <dgm:t>
        <a:bodyPr/>
        <a:lstStyle/>
        <a:p>
          <a:endParaRPr lang="zh-CN" altLang="en-US"/>
        </a:p>
      </dgm:t>
    </dgm:pt>
    <dgm:pt modelId="{ED0B3AAB-2C4F-4CBF-8F47-579EF6DA3A3D}" type="sibTrans" cxnId="{B8827B43-24A9-4477-A5D5-753BA116887C}">
      <dgm:prSet/>
      <dgm:spPr/>
      <dgm:t>
        <a:bodyPr/>
        <a:lstStyle/>
        <a:p>
          <a:endParaRPr lang="zh-CN" altLang="en-US"/>
        </a:p>
      </dgm:t>
    </dgm:pt>
    <dgm:pt modelId="{CED7954B-AE67-4E2B-B695-12BB169968C0}">
      <dgm:prSet/>
      <dgm:spPr/>
      <dgm:t>
        <a:bodyPr/>
        <a:lstStyle/>
        <a:p>
          <a:pPr rtl="0"/>
          <a:r>
            <a:rPr lang="zh-CN" b="0" i="0"/>
            <a:t>组织与管理</a:t>
          </a:r>
          <a:endParaRPr lang="zh-CN"/>
        </a:p>
      </dgm:t>
    </dgm:pt>
    <dgm:pt modelId="{9D300D59-C995-4753-ACC4-8F4553F18AD5}" type="parTrans" cxnId="{0A5313C4-66B3-4DA9-9BF0-AE4812385D5A}">
      <dgm:prSet/>
      <dgm:spPr/>
      <dgm:t>
        <a:bodyPr/>
        <a:lstStyle/>
        <a:p>
          <a:endParaRPr lang="zh-CN" altLang="en-US"/>
        </a:p>
      </dgm:t>
    </dgm:pt>
    <dgm:pt modelId="{BC6A3E71-6521-4266-B6EE-FADBBCF75C9E}" type="sibTrans" cxnId="{0A5313C4-66B3-4DA9-9BF0-AE4812385D5A}">
      <dgm:prSet/>
      <dgm:spPr/>
      <dgm:t>
        <a:bodyPr/>
        <a:lstStyle/>
        <a:p>
          <a:endParaRPr lang="zh-CN" altLang="en-US"/>
        </a:p>
      </dgm:t>
    </dgm:pt>
    <dgm:pt modelId="{EA6D4184-96F6-449C-B542-F01FA8689686}">
      <dgm:prSet/>
      <dgm:spPr/>
      <dgm:t>
        <a:bodyPr/>
        <a:lstStyle/>
        <a:p>
          <a:pPr rtl="0"/>
          <a:r>
            <a:rPr lang="zh-CN" b="0" i="0" dirty="0"/>
            <a:t>营销渠道与策略</a:t>
          </a:r>
          <a:endParaRPr lang="zh-CN" dirty="0"/>
        </a:p>
      </dgm:t>
    </dgm:pt>
    <dgm:pt modelId="{477858DC-6EAC-4080-B1BC-FE42FD2C0AA0}" type="parTrans" cxnId="{B5B2FBB5-DC35-49B4-AB4C-97EA5213679C}">
      <dgm:prSet/>
      <dgm:spPr/>
      <dgm:t>
        <a:bodyPr/>
        <a:lstStyle/>
        <a:p>
          <a:endParaRPr lang="zh-CN" altLang="en-US"/>
        </a:p>
      </dgm:t>
    </dgm:pt>
    <dgm:pt modelId="{AA10D6D8-C993-410F-BC32-CF6A040AEEEA}" type="sibTrans" cxnId="{B5B2FBB5-DC35-49B4-AB4C-97EA5213679C}">
      <dgm:prSet/>
      <dgm:spPr/>
      <dgm:t>
        <a:bodyPr/>
        <a:lstStyle/>
        <a:p>
          <a:endParaRPr lang="zh-CN" altLang="en-US"/>
        </a:p>
      </dgm:t>
    </dgm:pt>
    <dgm:pt modelId="{53487B8A-65ED-4BEE-AB71-069F2F099507}">
      <dgm:prSet/>
      <dgm:spPr/>
      <dgm:t>
        <a:bodyPr/>
        <a:lstStyle/>
        <a:p>
          <a:pPr rtl="0"/>
          <a:r>
            <a:rPr lang="zh-CN" b="0" i="0" dirty="0"/>
            <a:t>商业模式分析</a:t>
          </a:r>
          <a:endParaRPr lang="zh-CN" dirty="0"/>
        </a:p>
      </dgm:t>
    </dgm:pt>
    <dgm:pt modelId="{6776F13E-C1C8-4824-BB3C-856FDC5EA310}" type="parTrans" cxnId="{4F5C4C45-38D3-4FCD-91B0-FCEAE85C725C}">
      <dgm:prSet/>
      <dgm:spPr/>
      <dgm:t>
        <a:bodyPr/>
        <a:lstStyle/>
        <a:p>
          <a:endParaRPr lang="zh-CN" altLang="en-US"/>
        </a:p>
      </dgm:t>
    </dgm:pt>
    <dgm:pt modelId="{89F066BE-FEF2-4F94-8145-0BF364DF79E2}" type="sibTrans" cxnId="{4F5C4C45-38D3-4FCD-91B0-FCEAE85C725C}">
      <dgm:prSet/>
      <dgm:spPr/>
      <dgm:t>
        <a:bodyPr/>
        <a:lstStyle/>
        <a:p>
          <a:endParaRPr lang="zh-CN" altLang="en-US"/>
        </a:p>
      </dgm:t>
    </dgm:pt>
    <dgm:pt modelId="{12F2D408-863B-4CE2-82BF-6F3F5A7B9706}">
      <dgm:prSet/>
      <dgm:spPr/>
      <dgm:t>
        <a:bodyPr/>
        <a:lstStyle/>
        <a:p>
          <a:pPr rtl="0"/>
          <a:r>
            <a:rPr lang="zh-CN" b="0" i="0"/>
            <a:t>融资计划</a:t>
          </a:r>
          <a:endParaRPr lang="zh-CN"/>
        </a:p>
      </dgm:t>
    </dgm:pt>
    <dgm:pt modelId="{0F558DBA-9C66-47F2-B498-DF15EE3AB7E1}" type="parTrans" cxnId="{B28D59C1-FE0B-4243-90C0-94CF0C2B32B1}">
      <dgm:prSet/>
      <dgm:spPr/>
      <dgm:t>
        <a:bodyPr/>
        <a:lstStyle/>
        <a:p>
          <a:endParaRPr lang="zh-CN" altLang="en-US"/>
        </a:p>
      </dgm:t>
    </dgm:pt>
    <dgm:pt modelId="{34923768-887B-49F7-8E77-4B4E6453F14D}" type="sibTrans" cxnId="{B28D59C1-FE0B-4243-90C0-94CF0C2B32B1}">
      <dgm:prSet/>
      <dgm:spPr/>
      <dgm:t>
        <a:bodyPr/>
        <a:lstStyle/>
        <a:p>
          <a:endParaRPr lang="zh-CN" altLang="en-US"/>
        </a:p>
      </dgm:t>
    </dgm:pt>
    <dgm:pt modelId="{8D15549D-D6E3-47C7-A400-F1B5EC022DBD}">
      <dgm:prSet/>
      <dgm:spPr/>
      <dgm:t>
        <a:bodyPr/>
        <a:lstStyle/>
        <a:p>
          <a:pPr rtl="0"/>
          <a:r>
            <a:rPr lang="zh-CN" b="0" i="0"/>
            <a:t>财务管理</a:t>
          </a:r>
          <a:endParaRPr lang="zh-CN"/>
        </a:p>
      </dgm:t>
    </dgm:pt>
    <dgm:pt modelId="{82B1E2CB-3270-4FB9-BEC4-8E0BDF645A4F}" type="parTrans" cxnId="{96F5AFD7-CB26-4145-9774-0BEC8413FEF8}">
      <dgm:prSet/>
      <dgm:spPr/>
      <dgm:t>
        <a:bodyPr/>
        <a:lstStyle/>
        <a:p>
          <a:endParaRPr lang="zh-CN" altLang="en-US"/>
        </a:p>
      </dgm:t>
    </dgm:pt>
    <dgm:pt modelId="{14FDDC66-71E8-4984-BD8B-8C7583697BEC}" type="sibTrans" cxnId="{96F5AFD7-CB26-4145-9774-0BEC8413FEF8}">
      <dgm:prSet/>
      <dgm:spPr/>
      <dgm:t>
        <a:bodyPr/>
        <a:lstStyle/>
        <a:p>
          <a:endParaRPr lang="zh-CN" altLang="en-US"/>
        </a:p>
      </dgm:t>
    </dgm:pt>
    <dgm:pt modelId="{F92805B0-22F9-4525-8359-05AA0D36A7AE}">
      <dgm:prSet/>
      <dgm:spPr/>
      <dgm:t>
        <a:bodyPr/>
        <a:lstStyle/>
        <a:p>
          <a:pPr rtl="0"/>
          <a:r>
            <a:rPr lang="zh-CN" b="0" i="0" dirty="0"/>
            <a:t>风险评估与控制</a:t>
          </a:r>
          <a:endParaRPr lang="zh-CN" dirty="0"/>
        </a:p>
      </dgm:t>
    </dgm:pt>
    <dgm:pt modelId="{AD42A1F9-82B6-4F90-A414-6D31CC079B24}" type="parTrans" cxnId="{18913A50-F530-435A-A218-E79874B27382}">
      <dgm:prSet/>
      <dgm:spPr/>
      <dgm:t>
        <a:bodyPr/>
        <a:lstStyle/>
        <a:p>
          <a:endParaRPr lang="zh-CN" altLang="en-US"/>
        </a:p>
      </dgm:t>
    </dgm:pt>
    <dgm:pt modelId="{5EA79C79-BBEA-421B-863C-3F28036B61E3}" type="sibTrans" cxnId="{18913A50-F530-435A-A218-E79874B27382}">
      <dgm:prSet/>
      <dgm:spPr/>
      <dgm:t>
        <a:bodyPr/>
        <a:lstStyle/>
        <a:p>
          <a:endParaRPr lang="zh-CN" altLang="en-US"/>
        </a:p>
      </dgm:t>
    </dgm:pt>
    <dgm:pt modelId="{98E2F233-9ADA-4C22-8E2A-1147D629BCA0}">
      <dgm:prSet/>
      <dgm:spPr/>
      <dgm:t>
        <a:bodyPr/>
        <a:lstStyle/>
        <a:p>
          <a:pPr rtl="0"/>
          <a:r>
            <a:rPr lang="zh-CN" b="0" i="0"/>
            <a:t>其它</a:t>
          </a:r>
          <a:endParaRPr lang="zh-CN"/>
        </a:p>
      </dgm:t>
    </dgm:pt>
    <dgm:pt modelId="{00691BDC-82C8-491D-81DE-7936453E62AA}" type="parTrans" cxnId="{B34C0DDA-F4E2-4688-A33E-CF1A5FB7A5D5}">
      <dgm:prSet/>
      <dgm:spPr/>
      <dgm:t>
        <a:bodyPr/>
        <a:lstStyle/>
        <a:p>
          <a:endParaRPr lang="zh-CN" altLang="en-US"/>
        </a:p>
      </dgm:t>
    </dgm:pt>
    <dgm:pt modelId="{26CFDA6C-D5DF-4736-AFA5-D77203A66C64}" type="sibTrans" cxnId="{B34C0DDA-F4E2-4688-A33E-CF1A5FB7A5D5}">
      <dgm:prSet/>
      <dgm:spPr/>
      <dgm:t>
        <a:bodyPr/>
        <a:lstStyle/>
        <a:p>
          <a:endParaRPr lang="zh-CN" altLang="en-US"/>
        </a:p>
      </dgm:t>
    </dgm:pt>
    <dgm:pt modelId="{13309C5B-3122-4FBC-B62B-3E4CBFA9D699}">
      <dgm:prSet/>
      <dgm:spPr/>
      <dgm:t>
        <a:bodyPr/>
        <a:lstStyle/>
        <a:p>
          <a:r>
            <a:rPr lang="zh-CN" altLang="en-US" dirty="0"/>
            <a:t>项目进度与实施</a:t>
          </a:r>
        </a:p>
      </dgm:t>
    </dgm:pt>
    <dgm:pt modelId="{4EABADA9-AF8D-46ED-9318-40AF53E40270}" type="parTrans" cxnId="{19B6504B-2352-4ECB-AF02-84AE3EDDD801}">
      <dgm:prSet/>
      <dgm:spPr/>
      <dgm:t>
        <a:bodyPr/>
        <a:lstStyle/>
        <a:p>
          <a:endParaRPr lang="zh-CN" altLang="en-US"/>
        </a:p>
      </dgm:t>
    </dgm:pt>
    <dgm:pt modelId="{E10EBE47-6CA0-41DD-98F5-745ED055D298}" type="sibTrans" cxnId="{19B6504B-2352-4ECB-AF02-84AE3EDDD801}">
      <dgm:prSet/>
      <dgm:spPr/>
      <dgm:t>
        <a:bodyPr/>
        <a:lstStyle/>
        <a:p>
          <a:endParaRPr lang="zh-CN" altLang="en-US"/>
        </a:p>
      </dgm:t>
    </dgm:pt>
    <dgm:pt modelId="{FC77E59E-5C45-468B-95EC-B9C07F387281}" type="pres">
      <dgm:prSet presAssocID="{92D5CEBB-C83E-4B87-8CBE-E884863B1FAD}" presName="Name0" presStyleCnt="0">
        <dgm:presLayoutVars>
          <dgm:dir/>
          <dgm:resizeHandles val="exact"/>
        </dgm:presLayoutVars>
      </dgm:prSet>
      <dgm:spPr/>
    </dgm:pt>
    <dgm:pt modelId="{7BABA031-6300-4227-BEFD-4DBDB9240545}" type="pres">
      <dgm:prSet presAssocID="{C50D85CC-E314-4D00-AB5F-CF25C80C66F1}" presName="node" presStyleLbl="node1" presStyleIdx="0" presStyleCnt="11">
        <dgm:presLayoutVars>
          <dgm:bulletEnabled val="1"/>
        </dgm:presLayoutVars>
      </dgm:prSet>
      <dgm:spPr/>
    </dgm:pt>
    <dgm:pt modelId="{49242D97-6FF6-4EE4-9658-AD1CA7802F23}" type="pres">
      <dgm:prSet presAssocID="{611B96CB-085A-4BF8-802C-A18EFE0FAA31}" presName="sibTrans" presStyleLbl="sibTrans1D1" presStyleIdx="0" presStyleCnt="10"/>
      <dgm:spPr/>
    </dgm:pt>
    <dgm:pt modelId="{1E1A07EC-14C1-4DC8-BFB3-FE3AD6404920}" type="pres">
      <dgm:prSet presAssocID="{611B96CB-085A-4BF8-802C-A18EFE0FAA31}" presName="connectorText" presStyleLbl="sibTrans1D1" presStyleIdx="0" presStyleCnt="10"/>
      <dgm:spPr/>
    </dgm:pt>
    <dgm:pt modelId="{D8F2995C-FA3C-4593-B6B4-274D53A3668F}" type="pres">
      <dgm:prSet presAssocID="{31886681-7151-4402-8EBA-7BD7B1743E43}" presName="node" presStyleLbl="node1" presStyleIdx="1" presStyleCnt="11">
        <dgm:presLayoutVars>
          <dgm:bulletEnabled val="1"/>
        </dgm:presLayoutVars>
      </dgm:prSet>
      <dgm:spPr/>
    </dgm:pt>
    <dgm:pt modelId="{D227687B-3395-4BA0-8EC6-9B16C066007C}" type="pres">
      <dgm:prSet presAssocID="{15D67456-229E-4ED2-AE9E-F219C95F2346}" presName="sibTrans" presStyleLbl="sibTrans1D1" presStyleIdx="1" presStyleCnt="10"/>
      <dgm:spPr/>
    </dgm:pt>
    <dgm:pt modelId="{3E55FCBE-E747-4C48-B087-2E3A011F3267}" type="pres">
      <dgm:prSet presAssocID="{15D67456-229E-4ED2-AE9E-F219C95F2346}" presName="connectorText" presStyleLbl="sibTrans1D1" presStyleIdx="1" presStyleCnt="10"/>
      <dgm:spPr/>
    </dgm:pt>
    <dgm:pt modelId="{F8A97016-C2BB-403C-82F6-FBBE8604553D}" type="pres">
      <dgm:prSet presAssocID="{BF3113C4-11BB-45E0-A0D2-E1D40B7635BE}" presName="node" presStyleLbl="node1" presStyleIdx="2" presStyleCnt="11">
        <dgm:presLayoutVars>
          <dgm:bulletEnabled val="1"/>
        </dgm:presLayoutVars>
      </dgm:prSet>
      <dgm:spPr/>
    </dgm:pt>
    <dgm:pt modelId="{4AB2B120-FC20-4D4B-8AEF-25C493999CEC}" type="pres">
      <dgm:prSet presAssocID="{ED0B3AAB-2C4F-4CBF-8F47-579EF6DA3A3D}" presName="sibTrans" presStyleLbl="sibTrans1D1" presStyleIdx="2" presStyleCnt="10"/>
      <dgm:spPr/>
    </dgm:pt>
    <dgm:pt modelId="{FC44373E-8FB3-4B98-9FCD-B8067FACE9CD}" type="pres">
      <dgm:prSet presAssocID="{ED0B3AAB-2C4F-4CBF-8F47-579EF6DA3A3D}" presName="connectorText" presStyleLbl="sibTrans1D1" presStyleIdx="2" presStyleCnt="10"/>
      <dgm:spPr/>
    </dgm:pt>
    <dgm:pt modelId="{EF4F106D-9B85-4988-932E-13E1E8BD35BE}" type="pres">
      <dgm:prSet presAssocID="{CED7954B-AE67-4E2B-B695-12BB169968C0}" presName="node" presStyleLbl="node1" presStyleIdx="3" presStyleCnt="11">
        <dgm:presLayoutVars>
          <dgm:bulletEnabled val="1"/>
        </dgm:presLayoutVars>
      </dgm:prSet>
      <dgm:spPr/>
    </dgm:pt>
    <dgm:pt modelId="{233CE8FE-C357-4B58-A462-F652C4404675}" type="pres">
      <dgm:prSet presAssocID="{BC6A3E71-6521-4266-B6EE-FADBBCF75C9E}" presName="sibTrans" presStyleLbl="sibTrans1D1" presStyleIdx="3" presStyleCnt="10"/>
      <dgm:spPr/>
    </dgm:pt>
    <dgm:pt modelId="{AE57BE60-B78B-416A-A489-C280433ED5F5}" type="pres">
      <dgm:prSet presAssocID="{BC6A3E71-6521-4266-B6EE-FADBBCF75C9E}" presName="connectorText" presStyleLbl="sibTrans1D1" presStyleIdx="3" presStyleCnt="10"/>
      <dgm:spPr/>
    </dgm:pt>
    <dgm:pt modelId="{9D3EB2A6-E0A8-4C9D-9CE6-6CFE1F84BEB6}" type="pres">
      <dgm:prSet presAssocID="{53487B8A-65ED-4BEE-AB71-069F2F099507}" presName="node" presStyleLbl="node1" presStyleIdx="4" presStyleCnt="11">
        <dgm:presLayoutVars>
          <dgm:bulletEnabled val="1"/>
        </dgm:presLayoutVars>
      </dgm:prSet>
      <dgm:spPr/>
    </dgm:pt>
    <dgm:pt modelId="{120E28D9-C48D-4B32-8AAA-0BCB55188761}" type="pres">
      <dgm:prSet presAssocID="{89F066BE-FEF2-4F94-8145-0BF364DF79E2}" presName="sibTrans" presStyleLbl="sibTrans1D1" presStyleIdx="4" presStyleCnt="10"/>
      <dgm:spPr/>
    </dgm:pt>
    <dgm:pt modelId="{2B833E4A-D73E-40F8-9966-E363730E3781}" type="pres">
      <dgm:prSet presAssocID="{89F066BE-FEF2-4F94-8145-0BF364DF79E2}" presName="connectorText" presStyleLbl="sibTrans1D1" presStyleIdx="4" presStyleCnt="10"/>
      <dgm:spPr/>
    </dgm:pt>
    <dgm:pt modelId="{4740444C-241C-44CC-9818-763B0D95027B}" type="pres">
      <dgm:prSet presAssocID="{EA6D4184-96F6-449C-B542-F01FA8689686}" presName="node" presStyleLbl="node1" presStyleIdx="5" presStyleCnt="11">
        <dgm:presLayoutVars>
          <dgm:bulletEnabled val="1"/>
        </dgm:presLayoutVars>
      </dgm:prSet>
      <dgm:spPr/>
    </dgm:pt>
    <dgm:pt modelId="{6AC9F907-993B-4839-950C-1BA519596F38}" type="pres">
      <dgm:prSet presAssocID="{AA10D6D8-C993-410F-BC32-CF6A040AEEEA}" presName="sibTrans" presStyleLbl="sibTrans1D1" presStyleIdx="5" presStyleCnt="10"/>
      <dgm:spPr/>
    </dgm:pt>
    <dgm:pt modelId="{320F5D58-B807-4392-9C3C-5DF7395CB530}" type="pres">
      <dgm:prSet presAssocID="{AA10D6D8-C993-410F-BC32-CF6A040AEEEA}" presName="connectorText" presStyleLbl="sibTrans1D1" presStyleIdx="5" presStyleCnt="10"/>
      <dgm:spPr/>
    </dgm:pt>
    <dgm:pt modelId="{CEEF238C-40B0-413E-B1D2-FDAE960D4DCA}" type="pres">
      <dgm:prSet presAssocID="{12F2D408-863B-4CE2-82BF-6F3F5A7B9706}" presName="node" presStyleLbl="node1" presStyleIdx="6" presStyleCnt="11">
        <dgm:presLayoutVars>
          <dgm:bulletEnabled val="1"/>
        </dgm:presLayoutVars>
      </dgm:prSet>
      <dgm:spPr/>
    </dgm:pt>
    <dgm:pt modelId="{80141595-1BA1-4D16-AA02-05967380A4D5}" type="pres">
      <dgm:prSet presAssocID="{34923768-887B-49F7-8E77-4B4E6453F14D}" presName="sibTrans" presStyleLbl="sibTrans1D1" presStyleIdx="6" presStyleCnt="10"/>
      <dgm:spPr/>
    </dgm:pt>
    <dgm:pt modelId="{9A93EA4E-58AC-4806-8C9B-75BD1D0D4411}" type="pres">
      <dgm:prSet presAssocID="{34923768-887B-49F7-8E77-4B4E6453F14D}" presName="connectorText" presStyleLbl="sibTrans1D1" presStyleIdx="6" presStyleCnt="10"/>
      <dgm:spPr/>
    </dgm:pt>
    <dgm:pt modelId="{1F41D823-7637-416E-B31C-A6DB8EBEB1C4}" type="pres">
      <dgm:prSet presAssocID="{8D15549D-D6E3-47C7-A400-F1B5EC022DBD}" presName="node" presStyleLbl="node1" presStyleIdx="7" presStyleCnt="11">
        <dgm:presLayoutVars>
          <dgm:bulletEnabled val="1"/>
        </dgm:presLayoutVars>
      </dgm:prSet>
      <dgm:spPr/>
    </dgm:pt>
    <dgm:pt modelId="{D35E83A9-B31B-43D3-B0A6-36D05C877A73}" type="pres">
      <dgm:prSet presAssocID="{14FDDC66-71E8-4984-BD8B-8C7583697BEC}" presName="sibTrans" presStyleLbl="sibTrans1D1" presStyleIdx="7" presStyleCnt="10"/>
      <dgm:spPr/>
    </dgm:pt>
    <dgm:pt modelId="{A42730BB-ED3E-4BC4-B466-F5C256853D33}" type="pres">
      <dgm:prSet presAssocID="{14FDDC66-71E8-4984-BD8B-8C7583697BEC}" presName="connectorText" presStyleLbl="sibTrans1D1" presStyleIdx="7" presStyleCnt="10"/>
      <dgm:spPr/>
    </dgm:pt>
    <dgm:pt modelId="{B5F275C4-ECAF-4418-BE75-3F31DCBF73E7}" type="pres">
      <dgm:prSet presAssocID="{F92805B0-22F9-4525-8359-05AA0D36A7AE}" presName="node" presStyleLbl="node1" presStyleIdx="8" presStyleCnt="11">
        <dgm:presLayoutVars>
          <dgm:bulletEnabled val="1"/>
        </dgm:presLayoutVars>
      </dgm:prSet>
      <dgm:spPr/>
    </dgm:pt>
    <dgm:pt modelId="{B2750729-B5D4-4123-A169-E5764C6C4267}" type="pres">
      <dgm:prSet presAssocID="{5EA79C79-BBEA-421B-863C-3F28036B61E3}" presName="sibTrans" presStyleLbl="sibTrans1D1" presStyleIdx="8" presStyleCnt="10"/>
      <dgm:spPr/>
    </dgm:pt>
    <dgm:pt modelId="{B057526B-3DB8-45DC-BDD8-AABF1F203C07}" type="pres">
      <dgm:prSet presAssocID="{5EA79C79-BBEA-421B-863C-3F28036B61E3}" presName="connectorText" presStyleLbl="sibTrans1D1" presStyleIdx="8" presStyleCnt="10"/>
      <dgm:spPr/>
    </dgm:pt>
    <dgm:pt modelId="{5A8DC522-A990-4147-8AC7-7D97E6375C2C}" type="pres">
      <dgm:prSet presAssocID="{13309C5B-3122-4FBC-B62B-3E4CBFA9D699}" presName="node" presStyleLbl="node1" presStyleIdx="9" presStyleCnt="11">
        <dgm:presLayoutVars>
          <dgm:bulletEnabled val="1"/>
        </dgm:presLayoutVars>
      </dgm:prSet>
      <dgm:spPr/>
    </dgm:pt>
    <dgm:pt modelId="{B9AF80A3-0C91-4665-BA7F-CBCA8C057119}" type="pres">
      <dgm:prSet presAssocID="{E10EBE47-6CA0-41DD-98F5-745ED055D298}" presName="sibTrans" presStyleLbl="sibTrans1D1" presStyleIdx="9" presStyleCnt="10"/>
      <dgm:spPr/>
    </dgm:pt>
    <dgm:pt modelId="{B8B84AE4-97BF-4118-BE01-A065E3878F99}" type="pres">
      <dgm:prSet presAssocID="{E10EBE47-6CA0-41DD-98F5-745ED055D298}" presName="connectorText" presStyleLbl="sibTrans1D1" presStyleIdx="9" presStyleCnt="10"/>
      <dgm:spPr/>
    </dgm:pt>
    <dgm:pt modelId="{A7FB0E36-4436-49D3-91F9-93AE892B21D0}" type="pres">
      <dgm:prSet presAssocID="{98E2F233-9ADA-4C22-8E2A-1147D629BCA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7663700-CBA0-4C3F-88EA-BCCC7CF9B48B}" type="presOf" srcId="{34923768-887B-49F7-8E77-4B4E6453F14D}" destId="{9A93EA4E-58AC-4806-8C9B-75BD1D0D4411}" srcOrd="1" destOrd="0" presId="urn:microsoft.com/office/officeart/2005/8/layout/bProcess3"/>
    <dgm:cxn modelId="{62583301-0E0D-41CB-B1FF-DD9B5094B808}" type="presOf" srcId="{F92805B0-22F9-4525-8359-05AA0D36A7AE}" destId="{B5F275C4-ECAF-4418-BE75-3F31DCBF73E7}" srcOrd="0" destOrd="0" presId="urn:microsoft.com/office/officeart/2005/8/layout/bProcess3"/>
    <dgm:cxn modelId="{7A3FC710-2C78-4C26-A1E1-88D59DEA451F}" type="presOf" srcId="{ED0B3AAB-2C4F-4CBF-8F47-579EF6DA3A3D}" destId="{FC44373E-8FB3-4B98-9FCD-B8067FACE9CD}" srcOrd="1" destOrd="0" presId="urn:microsoft.com/office/officeart/2005/8/layout/bProcess3"/>
    <dgm:cxn modelId="{11565213-D3D9-4B6D-8642-086A238937F2}" type="presOf" srcId="{611B96CB-085A-4BF8-802C-A18EFE0FAA31}" destId="{49242D97-6FF6-4EE4-9658-AD1CA7802F23}" srcOrd="0" destOrd="0" presId="urn:microsoft.com/office/officeart/2005/8/layout/bProcess3"/>
    <dgm:cxn modelId="{8EAA6B1D-AA34-4BA9-8B32-D61894937426}" type="presOf" srcId="{611B96CB-085A-4BF8-802C-A18EFE0FAA31}" destId="{1E1A07EC-14C1-4DC8-BFB3-FE3AD6404920}" srcOrd="1" destOrd="0" presId="urn:microsoft.com/office/officeart/2005/8/layout/bProcess3"/>
    <dgm:cxn modelId="{32B73F1E-8038-432D-8F10-FC50F2F199C5}" type="presOf" srcId="{AA10D6D8-C993-410F-BC32-CF6A040AEEEA}" destId="{6AC9F907-993B-4839-950C-1BA519596F38}" srcOrd="0" destOrd="0" presId="urn:microsoft.com/office/officeart/2005/8/layout/bProcess3"/>
    <dgm:cxn modelId="{589F6B22-ECE1-4DC2-AEC4-FCD67C0BB2DB}" type="presOf" srcId="{53487B8A-65ED-4BEE-AB71-069F2F099507}" destId="{9D3EB2A6-E0A8-4C9D-9CE6-6CFE1F84BEB6}" srcOrd="0" destOrd="0" presId="urn:microsoft.com/office/officeart/2005/8/layout/bProcess3"/>
    <dgm:cxn modelId="{B0B2DF2E-98A7-494A-8B26-3581038FC54B}" type="presOf" srcId="{5EA79C79-BBEA-421B-863C-3F28036B61E3}" destId="{B2750729-B5D4-4123-A169-E5764C6C4267}" srcOrd="0" destOrd="0" presId="urn:microsoft.com/office/officeart/2005/8/layout/bProcess3"/>
    <dgm:cxn modelId="{0F92B65E-88C9-4345-A55E-9DD8E15D5007}" type="presOf" srcId="{EA6D4184-96F6-449C-B542-F01FA8689686}" destId="{4740444C-241C-44CC-9818-763B0D95027B}" srcOrd="0" destOrd="0" presId="urn:microsoft.com/office/officeart/2005/8/layout/bProcess3"/>
    <dgm:cxn modelId="{75A14E41-6EDC-4857-A513-E6076CB9F017}" type="presOf" srcId="{BC6A3E71-6521-4266-B6EE-FADBBCF75C9E}" destId="{233CE8FE-C357-4B58-A462-F652C4404675}" srcOrd="0" destOrd="0" presId="urn:microsoft.com/office/officeart/2005/8/layout/bProcess3"/>
    <dgm:cxn modelId="{A6147B63-6C06-4D0A-8E4E-B9FFCC50C1A4}" type="presOf" srcId="{E10EBE47-6CA0-41DD-98F5-745ED055D298}" destId="{B9AF80A3-0C91-4665-BA7F-CBCA8C057119}" srcOrd="0" destOrd="0" presId="urn:microsoft.com/office/officeart/2005/8/layout/bProcess3"/>
    <dgm:cxn modelId="{B8827B43-24A9-4477-A5D5-753BA116887C}" srcId="{92D5CEBB-C83E-4B87-8CBE-E884863B1FAD}" destId="{BF3113C4-11BB-45E0-A0D2-E1D40B7635BE}" srcOrd="2" destOrd="0" parTransId="{0AA12762-73CD-40FB-BC6C-0386A71C1346}" sibTransId="{ED0B3AAB-2C4F-4CBF-8F47-579EF6DA3A3D}"/>
    <dgm:cxn modelId="{4F5C4C45-38D3-4FCD-91B0-FCEAE85C725C}" srcId="{92D5CEBB-C83E-4B87-8CBE-E884863B1FAD}" destId="{53487B8A-65ED-4BEE-AB71-069F2F099507}" srcOrd="4" destOrd="0" parTransId="{6776F13E-C1C8-4824-BB3C-856FDC5EA310}" sibTransId="{89F066BE-FEF2-4F94-8145-0BF364DF79E2}"/>
    <dgm:cxn modelId="{07263768-16DF-40BF-828D-DF53920C1F95}" type="presOf" srcId="{13309C5B-3122-4FBC-B62B-3E4CBFA9D699}" destId="{5A8DC522-A990-4147-8AC7-7D97E6375C2C}" srcOrd="0" destOrd="0" presId="urn:microsoft.com/office/officeart/2005/8/layout/bProcess3"/>
    <dgm:cxn modelId="{F5162169-F3FB-4167-A7FE-99B63CE4156F}" type="presOf" srcId="{89F066BE-FEF2-4F94-8145-0BF364DF79E2}" destId="{2B833E4A-D73E-40F8-9966-E363730E3781}" srcOrd="1" destOrd="0" presId="urn:microsoft.com/office/officeart/2005/8/layout/bProcess3"/>
    <dgm:cxn modelId="{19B6504B-2352-4ECB-AF02-84AE3EDDD801}" srcId="{92D5CEBB-C83E-4B87-8CBE-E884863B1FAD}" destId="{13309C5B-3122-4FBC-B62B-3E4CBFA9D699}" srcOrd="9" destOrd="0" parTransId="{4EABADA9-AF8D-46ED-9318-40AF53E40270}" sibTransId="{E10EBE47-6CA0-41DD-98F5-745ED055D298}"/>
    <dgm:cxn modelId="{CF52ED4B-ADC6-4E01-90A3-93126EC21226}" type="presOf" srcId="{BC6A3E71-6521-4266-B6EE-FADBBCF75C9E}" destId="{AE57BE60-B78B-416A-A489-C280433ED5F5}" srcOrd="1" destOrd="0" presId="urn:microsoft.com/office/officeart/2005/8/layout/bProcess3"/>
    <dgm:cxn modelId="{5C6B186D-9B93-43B6-BA39-B3C1DEAFBE91}" type="presOf" srcId="{92D5CEBB-C83E-4B87-8CBE-E884863B1FAD}" destId="{FC77E59E-5C45-468B-95EC-B9C07F387281}" srcOrd="0" destOrd="0" presId="urn:microsoft.com/office/officeart/2005/8/layout/bProcess3"/>
    <dgm:cxn modelId="{9586334E-DF3B-43B1-BE81-BD6E3BC35D4F}" type="presOf" srcId="{14FDDC66-71E8-4984-BD8B-8C7583697BEC}" destId="{A42730BB-ED3E-4BC4-B466-F5C256853D33}" srcOrd="1" destOrd="0" presId="urn:microsoft.com/office/officeart/2005/8/layout/bProcess3"/>
    <dgm:cxn modelId="{6692634F-5492-4672-B8A2-3D810E732909}" type="presOf" srcId="{5EA79C79-BBEA-421B-863C-3F28036B61E3}" destId="{B057526B-3DB8-45DC-BDD8-AABF1F203C07}" srcOrd="1" destOrd="0" presId="urn:microsoft.com/office/officeart/2005/8/layout/bProcess3"/>
    <dgm:cxn modelId="{94F80F70-4E90-4641-9AAE-01AA531FEC3C}" type="presOf" srcId="{BF3113C4-11BB-45E0-A0D2-E1D40B7635BE}" destId="{F8A97016-C2BB-403C-82F6-FBBE8604553D}" srcOrd="0" destOrd="0" presId="urn:microsoft.com/office/officeart/2005/8/layout/bProcess3"/>
    <dgm:cxn modelId="{18913A50-F530-435A-A218-E79874B27382}" srcId="{92D5CEBB-C83E-4B87-8CBE-E884863B1FAD}" destId="{F92805B0-22F9-4525-8359-05AA0D36A7AE}" srcOrd="8" destOrd="0" parTransId="{AD42A1F9-82B6-4F90-A414-6D31CC079B24}" sibTransId="{5EA79C79-BBEA-421B-863C-3F28036B61E3}"/>
    <dgm:cxn modelId="{0318A875-BE9F-44B9-BEF0-7CD37C68BA54}" type="presOf" srcId="{CED7954B-AE67-4E2B-B695-12BB169968C0}" destId="{EF4F106D-9B85-4988-932E-13E1E8BD35BE}" srcOrd="0" destOrd="0" presId="urn:microsoft.com/office/officeart/2005/8/layout/bProcess3"/>
    <dgm:cxn modelId="{BFFA3C76-39E7-4A91-B292-67A2A5CACBB5}" srcId="{92D5CEBB-C83E-4B87-8CBE-E884863B1FAD}" destId="{31886681-7151-4402-8EBA-7BD7B1743E43}" srcOrd="1" destOrd="0" parTransId="{3C002712-3385-4090-A1B0-48405278BD8D}" sibTransId="{15D67456-229E-4ED2-AE9E-F219C95F2346}"/>
    <dgm:cxn modelId="{3320C958-8053-4C17-B4FA-46C6E6929CF2}" type="presOf" srcId="{15D67456-229E-4ED2-AE9E-F219C95F2346}" destId="{D227687B-3395-4BA0-8EC6-9B16C066007C}" srcOrd="0" destOrd="0" presId="urn:microsoft.com/office/officeart/2005/8/layout/bProcess3"/>
    <dgm:cxn modelId="{4889D77A-7866-4B6D-9B54-0D7C434FAD84}" type="presOf" srcId="{12F2D408-863B-4CE2-82BF-6F3F5A7B9706}" destId="{CEEF238C-40B0-413E-B1D2-FDAE960D4DCA}" srcOrd="0" destOrd="0" presId="urn:microsoft.com/office/officeart/2005/8/layout/bProcess3"/>
    <dgm:cxn modelId="{40334788-1481-452A-9618-0AD04D9F5F1C}" type="presOf" srcId="{C50D85CC-E314-4D00-AB5F-CF25C80C66F1}" destId="{7BABA031-6300-4227-BEFD-4DBDB9240545}" srcOrd="0" destOrd="0" presId="urn:microsoft.com/office/officeart/2005/8/layout/bProcess3"/>
    <dgm:cxn modelId="{4BFD2199-9CF1-451E-81C1-5B15BB079560}" type="presOf" srcId="{AA10D6D8-C993-410F-BC32-CF6A040AEEEA}" destId="{320F5D58-B807-4392-9C3C-5DF7395CB530}" srcOrd="1" destOrd="0" presId="urn:microsoft.com/office/officeart/2005/8/layout/bProcess3"/>
    <dgm:cxn modelId="{AC32CCB0-C305-4DE3-A831-05163F03D10D}" type="presOf" srcId="{89F066BE-FEF2-4F94-8145-0BF364DF79E2}" destId="{120E28D9-C48D-4B32-8AAA-0BCB55188761}" srcOrd="0" destOrd="0" presId="urn:microsoft.com/office/officeart/2005/8/layout/bProcess3"/>
    <dgm:cxn modelId="{B5B2FBB5-DC35-49B4-AB4C-97EA5213679C}" srcId="{92D5CEBB-C83E-4B87-8CBE-E884863B1FAD}" destId="{EA6D4184-96F6-449C-B542-F01FA8689686}" srcOrd="5" destOrd="0" parTransId="{477858DC-6EAC-4080-B1BC-FE42FD2C0AA0}" sibTransId="{AA10D6D8-C993-410F-BC32-CF6A040AEEEA}"/>
    <dgm:cxn modelId="{AFFEF3B6-519C-44C0-A668-9A01BE8531AC}" type="presOf" srcId="{31886681-7151-4402-8EBA-7BD7B1743E43}" destId="{D8F2995C-FA3C-4593-B6B4-274D53A3668F}" srcOrd="0" destOrd="0" presId="urn:microsoft.com/office/officeart/2005/8/layout/bProcess3"/>
    <dgm:cxn modelId="{B28D59C1-FE0B-4243-90C0-94CF0C2B32B1}" srcId="{92D5CEBB-C83E-4B87-8CBE-E884863B1FAD}" destId="{12F2D408-863B-4CE2-82BF-6F3F5A7B9706}" srcOrd="6" destOrd="0" parTransId="{0F558DBA-9C66-47F2-B498-DF15EE3AB7E1}" sibTransId="{34923768-887B-49F7-8E77-4B4E6453F14D}"/>
    <dgm:cxn modelId="{0A5313C4-66B3-4DA9-9BF0-AE4812385D5A}" srcId="{92D5CEBB-C83E-4B87-8CBE-E884863B1FAD}" destId="{CED7954B-AE67-4E2B-B695-12BB169968C0}" srcOrd="3" destOrd="0" parTransId="{9D300D59-C995-4753-ACC4-8F4553F18AD5}" sibTransId="{BC6A3E71-6521-4266-B6EE-FADBBCF75C9E}"/>
    <dgm:cxn modelId="{C04BBDC5-C44B-4B87-A25E-5335E86B3C10}" type="presOf" srcId="{34923768-887B-49F7-8E77-4B4E6453F14D}" destId="{80141595-1BA1-4D16-AA02-05967380A4D5}" srcOrd="0" destOrd="0" presId="urn:microsoft.com/office/officeart/2005/8/layout/bProcess3"/>
    <dgm:cxn modelId="{79583BCB-CEB9-412C-9EA2-628BC072B474}" type="presOf" srcId="{15D67456-229E-4ED2-AE9E-F219C95F2346}" destId="{3E55FCBE-E747-4C48-B087-2E3A011F3267}" srcOrd="1" destOrd="0" presId="urn:microsoft.com/office/officeart/2005/8/layout/bProcess3"/>
    <dgm:cxn modelId="{E951BBD2-DA21-4C76-8B4E-94BC5AEB866B}" type="presOf" srcId="{E10EBE47-6CA0-41DD-98F5-745ED055D298}" destId="{B8B84AE4-97BF-4118-BE01-A065E3878F99}" srcOrd="1" destOrd="0" presId="urn:microsoft.com/office/officeart/2005/8/layout/bProcess3"/>
    <dgm:cxn modelId="{0A13DAD4-9BB5-4E58-85C8-F6FF0434E563}" type="presOf" srcId="{ED0B3AAB-2C4F-4CBF-8F47-579EF6DA3A3D}" destId="{4AB2B120-FC20-4D4B-8AEF-25C493999CEC}" srcOrd="0" destOrd="0" presId="urn:microsoft.com/office/officeart/2005/8/layout/bProcess3"/>
    <dgm:cxn modelId="{892CE9D6-7631-40E1-BB70-B73B9C607603}" type="presOf" srcId="{14FDDC66-71E8-4984-BD8B-8C7583697BEC}" destId="{D35E83A9-B31B-43D3-B0A6-36D05C877A73}" srcOrd="0" destOrd="0" presId="urn:microsoft.com/office/officeart/2005/8/layout/bProcess3"/>
    <dgm:cxn modelId="{96F5AFD7-CB26-4145-9774-0BEC8413FEF8}" srcId="{92D5CEBB-C83E-4B87-8CBE-E884863B1FAD}" destId="{8D15549D-D6E3-47C7-A400-F1B5EC022DBD}" srcOrd="7" destOrd="0" parTransId="{82B1E2CB-3270-4FB9-BEC4-8E0BDF645A4F}" sibTransId="{14FDDC66-71E8-4984-BD8B-8C7583697BEC}"/>
    <dgm:cxn modelId="{B34C0DDA-F4E2-4688-A33E-CF1A5FB7A5D5}" srcId="{92D5CEBB-C83E-4B87-8CBE-E884863B1FAD}" destId="{98E2F233-9ADA-4C22-8E2A-1147D629BCA0}" srcOrd="10" destOrd="0" parTransId="{00691BDC-82C8-491D-81DE-7936453E62AA}" sibTransId="{26CFDA6C-D5DF-4736-AFA5-D77203A66C64}"/>
    <dgm:cxn modelId="{9498FCDB-EABF-4822-B6BC-F9A79ECEEC80}" type="presOf" srcId="{8D15549D-D6E3-47C7-A400-F1B5EC022DBD}" destId="{1F41D823-7637-416E-B31C-A6DB8EBEB1C4}" srcOrd="0" destOrd="0" presId="urn:microsoft.com/office/officeart/2005/8/layout/bProcess3"/>
    <dgm:cxn modelId="{776AF9E6-88A5-436F-9D1F-54795E92CE69}" type="presOf" srcId="{98E2F233-9ADA-4C22-8E2A-1147D629BCA0}" destId="{A7FB0E36-4436-49D3-91F9-93AE892B21D0}" srcOrd="0" destOrd="0" presId="urn:microsoft.com/office/officeart/2005/8/layout/bProcess3"/>
    <dgm:cxn modelId="{12F9EEFF-EAA9-409D-891D-BEE5AFA770D6}" srcId="{92D5CEBB-C83E-4B87-8CBE-E884863B1FAD}" destId="{C50D85CC-E314-4D00-AB5F-CF25C80C66F1}" srcOrd="0" destOrd="0" parTransId="{04F74497-65A2-4B43-A238-63C930DABF76}" sibTransId="{611B96CB-085A-4BF8-802C-A18EFE0FAA31}"/>
    <dgm:cxn modelId="{57B914D0-0898-4BE8-A3BE-6AD6C16048A9}" type="presParOf" srcId="{FC77E59E-5C45-468B-95EC-B9C07F387281}" destId="{7BABA031-6300-4227-BEFD-4DBDB9240545}" srcOrd="0" destOrd="0" presId="urn:microsoft.com/office/officeart/2005/8/layout/bProcess3"/>
    <dgm:cxn modelId="{B494D1CF-743F-4279-9576-E2B641487FC7}" type="presParOf" srcId="{FC77E59E-5C45-468B-95EC-B9C07F387281}" destId="{49242D97-6FF6-4EE4-9658-AD1CA7802F23}" srcOrd="1" destOrd="0" presId="urn:microsoft.com/office/officeart/2005/8/layout/bProcess3"/>
    <dgm:cxn modelId="{AE3D236C-0F63-417E-B222-67012A4040F8}" type="presParOf" srcId="{49242D97-6FF6-4EE4-9658-AD1CA7802F23}" destId="{1E1A07EC-14C1-4DC8-BFB3-FE3AD6404920}" srcOrd="0" destOrd="0" presId="urn:microsoft.com/office/officeart/2005/8/layout/bProcess3"/>
    <dgm:cxn modelId="{BFB634D4-1A66-47B1-A26E-9B082BF5A367}" type="presParOf" srcId="{FC77E59E-5C45-468B-95EC-B9C07F387281}" destId="{D8F2995C-FA3C-4593-B6B4-274D53A3668F}" srcOrd="2" destOrd="0" presId="urn:microsoft.com/office/officeart/2005/8/layout/bProcess3"/>
    <dgm:cxn modelId="{E29E9B59-57A4-4AA9-A1CB-3C19C7AEFF42}" type="presParOf" srcId="{FC77E59E-5C45-468B-95EC-B9C07F387281}" destId="{D227687B-3395-4BA0-8EC6-9B16C066007C}" srcOrd="3" destOrd="0" presId="urn:microsoft.com/office/officeart/2005/8/layout/bProcess3"/>
    <dgm:cxn modelId="{9BD8C2C5-DB33-4D37-9FEA-8A188818C69C}" type="presParOf" srcId="{D227687B-3395-4BA0-8EC6-9B16C066007C}" destId="{3E55FCBE-E747-4C48-B087-2E3A011F3267}" srcOrd="0" destOrd="0" presId="urn:microsoft.com/office/officeart/2005/8/layout/bProcess3"/>
    <dgm:cxn modelId="{4C5267AD-7488-4584-957E-5EF34BE4F753}" type="presParOf" srcId="{FC77E59E-5C45-468B-95EC-B9C07F387281}" destId="{F8A97016-C2BB-403C-82F6-FBBE8604553D}" srcOrd="4" destOrd="0" presId="urn:microsoft.com/office/officeart/2005/8/layout/bProcess3"/>
    <dgm:cxn modelId="{1560377F-B8C0-42B2-A78B-DC9AF84F4379}" type="presParOf" srcId="{FC77E59E-5C45-468B-95EC-B9C07F387281}" destId="{4AB2B120-FC20-4D4B-8AEF-25C493999CEC}" srcOrd="5" destOrd="0" presId="urn:microsoft.com/office/officeart/2005/8/layout/bProcess3"/>
    <dgm:cxn modelId="{C09FB7FC-4096-4AF8-84DF-716B3D82A84A}" type="presParOf" srcId="{4AB2B120-FC20-4D4B-8AEF-25C493999CEC}" destId="{FC44373E-8FB3-4B98-9FCD-B8067FACE9CD}" srcOrd="0" destOrd="0" presId="urn:microsoft.com/office/officeart/2005/8/layout/bProcess3"/>
    <dgm:cxn modelId="{264BDCC1-F8B0-45D6-8890-41B3C205AE86}" type="presParOf" srcId="{FC77E59E-5C45-468B-95EC-B9C07F387281}" destId="{EF4F106D-9B85-4988-932E-13E1E8BD35BE}" srcOrd="6" destOrd="0" presId="urn:microsoft.com/office/officeart/2005/8/layout/bProcess3"/>
    <dgm:cxn modelId="{896B2196-AD03-4C31-B774-7E924D567220}" type="presParOf" srcId="{FC77E59E-5C45-468B-95EC-B9C07F387281}" destId="{233CE8FE-C357-4B58-A462-F652C4404675}" srcOrd="7" destOrd="0" presId="urn:microsoft.com/office/officeart/2005/8/layout/bProcess3"/>
    <dgm:cxn modelId="{D7D58530-A1BC-404C-96F8-3F05472AB4D7}" type="presParOf" srcId="{233CE8FE-C357-4B58-A462-F652C4404675}" destId="{AE57BE60-B78B-416A-A489-C280433ED5F5}" srcOrd="0" destOrd="0" presId="urn:microsoft.com/office/officeart/2005/8/layout/bProcess3"/>
    <dgm:cxn modelId="{65BE2C5A-B17D-4594-9D21-CD76C2E6619E}" type="presParOf" srcId="{FC77E59E-5C45-468B-95EC-B9C07F387281}" destId="{9D3EB2A6-E0A8-4C9D-9CE6-6CFE1F84BEB6}" srcOrd="8" destOrd="0" presId="urn:microsoft.com/office/officeart/2005/8/layout/bProcess3"/>
    <dgm:cxn modelId="{29315CBD-47BB-46D1-905C-154DF8E31A10}" type="presParOf" srcId="{FC77E59E-5C45-468B-95EC-B9C07F387281}" destId="{120E28D9-C48D-4B32-8AAA-0BCB55188761}" srcOrd="9" destOrd="0" presId="urn:microsoft.com/office/officeart/2005/8/layout/bProcess3"/>
    <dgm:cxn modelId="{CEDE6AA8-CCA4-4233-8DF7-C5AA25EB545C}" type="presParOf" srcId="{120E28D9-C48D-4B32-8AAA-0BCB55188761}" destId="{2B833E4A-D73E-40F8-9966-E363730E3781}" srcOrd="0" destOrd="0" presId="urn:microsoft.com/office/officeart/2005/8/layout/bProcess3"/>
    <dgm:cxn modelId="{75F82474-E109-402F-BC3C-B57E1E75642A}" type="presParOf" srcId="{FC77E59E-5C45-468B-95EC-B9C07F387281}" destId="{4740444C-241C-44CC-9818-763B0D95027B}" srcOrd="10" destOrd="0" presId="urn:microsoft.com/office/officeart/2005/8/layout/bProcess3"/>
    <dgm:cxn modelId="{3B052B98-4FB3-4848-87BF-1537ED7E0133}" type="presParOf" srcId="{FC77E59E-5C45-468B-95EC-B9C07F387281}" destId="{6AC9F907-993B-4839-950C-1BA519596F38}" srcOrd="11" destOrd="0" presId="urn:microsoft.com/office/officeart/2005/8/layout/bProcess3"/>
    <dgm:cxn modelId="{8E45550F-67F5-4FCF-8C31-1A49948DEEDA}" type="presParOf" srcId="{6AC9F907-993B-4839-950C-1BA519596F38}" destId="{320F5D58-B807-4392-9C3C-5DF7395CB530}" srcOrd="0" destOrd="0" presId="urn:microsoft.com/office/officeart/2005/8/layout/bProcess3"/>
    <dgm:cxn modelId="{9D8CEF7C-5EB5-449C-9FEE-0B43BBFC4BC3}" type="presParOf" srcId="{FC77E59E-5C45-468B-95EC-B9C07F387281}" destId="{CEEF238C-40B0-413E-B1D2-FDAE960D4DCA}" srcOrd="12" destOrd="0" presId="urn:microsoft.com/office/officeart/2005/8/layout/bProcess3"/>
    <dgm:cxn modelId="{590BF1A4-10CD-4366-B903-D08AB38C69BE}" type="presParOf" srcId="{FC77E59E-5C45-468B-95EC-B9C07F387281}" destId="{80141595-1BA1-4D16-AA02-05967380A4D5}" srcOrd="13" destOrd="0" presId="urn:microsoft.com/office/officeart/2005/8/layout/bProcess3"/>
    <dgm:cxn modelId="{BDAA824A-E50E-4735-8B7B-2AA0743C628B}" type="presParOf" srcId="{80141595-1BA1-4D16-AA02-05967380A4D5}" destId="{9A93EA4E-58AC-4806-8C9B-75BD1D0D4411}" srcOrd="0" destOrd="0" presId="urn:microsoft.com/office/officeart/2005/8/layout/bProcess3"/>
    <dgm:cxn modelId="{F0E8CFE1-1195-4FC6-ADE2-4197412E190A}" type="presParOf" srcId="{FC77E59E-5C45-468B-95EC-B9C07F387281}" destId="{1F41D823-7637-416E-B31C-A6DB8EBEB1C4}" srcOrd="14" destOrd="0" presId="urn:microsoft.com/office/officeart/2005/8/layout/bProcess3"/>
    <dgm:cxn modelId="{6BD28672-708F-430F-8AEB-AD42AE52857F}" type="presParOf" srcId="{FC77E59E-5C45-468B-95EC-B9C07F387281}" destId="{D35E83A9-B31B-43D3-B0A6-36D05C877A73}" srcOrd="15" destOrd="0" presId="urn:microsoft.com/office/officeart/2005/8/layout/bProcess3"/>
    <dgm:cxn modelId="{1D2AF7FD-D0EB-4ACA-A046-3C2FC87203EF}" type="presParOf" srcId="{D35E83A9-B31B-43D3-B0A6-36D05C877A73}" destId="{A42730BB-ED3E-4BC4-B466-F5C256853D33}" srcOrd="0" destOrd="0" presId="urn:microsoft.com/office/officeart/2005/8/layout/bProcess3"/>
    <dgm:cxn modelId="{E266163E-7538-4DA9-A1C2-5340D4DC68CA}" type="presParOf" srcId="{FC77E59E-5C45-468B-95EC-B9C07F387281}" destId="{B5F275C4-ECAF-4418-BE75-3F31DCBF73E7}" srcOrd="16" destOrd="0" presId="urn:microsoft.com/office/officeart/2005/8/layout/bProcess3"/>
    <dgm:cxn modelId="{7C3B66AE-85E8-4BF1-9B82-D4696107DC8E}" type="presParOf" srcId="{FC77E59E-5C45-468B-95EC-B9C07F387281}" destId="{B2750729-B5D4-4123-A169-E5764C6C4267}" srcOrd="17" destOrd="0" presId="urn:microsoft.com/office/officeart/2005/8/layout/bProcess3"/>
    <dgm:cxn modelId="{65FD99FE-3DCA-42CE-A230-1B697836C73F}" type="presParOf" srcId="{B2750729-B5D4-4123-A169-E5764C6C4267}" destId="{B057526B-3DB8-45DC-BDD8-AABF1F203C07}" srcOrd="0" destOrd="0" presId="urn:microsoft.com/office/officeart/2005/8/layout/bProcess3"/>
    <dgm:cxn modelId="{89EA7FAD-DA51-4779-AA65-1E09E6EA09B1}" type="presParOf" srcId="{FC77E59E-5C45-468B-95EC-B9C07F387281}" destId="{5A8DC522-A990-4147-8AC7-7D97E6375C2C}" srcOrd="18" destOrd="0" presId="urn:microsoft.com/office/officeart/2005/8/layout/bProcess3"/>
    <dgm:cxn modelId="{5C0E9D29-01D8-4872-B850-402B0BAF4A9F}" type="presParOf" srcId="{FC77E59E-5C45-468B-95EC-B9C07F387281}" destId="{B9AF80A3-0C91-4665-BA7F-CBCA8C057119}" srcOrd="19" destOrd="0" presId="urn:microsoft.com/office/officeart/2005/8/layout/bProcess3"/>
    <dgm:cxn modelId="{C9332147-A0B1-4378-B92F-CC72D2D8417E}" type="presParOf" srcId="{B9AF80A3-0C91-4665-BA7F-CBCA8C057119}" destId="{B8B84AE4-97BF-4118-BE01-A065E3878F99}" srcOrd="0" destOrd="0" presId="urn:microsoft.com/office/officeart/2005/8/layout/bProcess3"/>
    <dgm:cxn modelId="{4166829B-B2C8-40DF-B923-0EC199AE3F96}" type="presParOf" srcId="{FC77E59E-5C45-468B-95EC-B9C07F387281}" destId="{A7FB0E36-4436-49D3-91F9-93AE892B21D0}" srcOrd="2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F31B03-FE8D-4107-85C0-DAFE941003AE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B331B806-C4C5-44E4-8B81-229008DC27CA}">
      <dgm:prSet phldrT="[文本]"/>
      <dgm:spPr/>
      <dgm:t>
        <a:bodyPr/>
        <a:lstStyle/>
        <a:p>
          <a:r>
            <a:rPr lang="zh-CN" altLang="en-US" dirty="0"/>
            <a:t>新媒体运用情况</a:t>
          </a:r>
        </a:p>
      </dgm:t>
    </dgm:pt>
    <dgm:pt modelId="{3F8683EA-6007-4A57-8484-7AEBF9464C9D}" type="parTrans" cxnId="{A6087E82-287A-49E3-AE4F-94A5BB5D2399}">
      <dgm:prSet/>
      <dgm:spPr/>
      <dgm:t>
        <a:bodyPr/>
        <a:lstStyle/>
        <a:p>
          <a:endParaRPr lang="zh-CN" altLang="en-US"/>
        </a:p>
      </dgm:t>
    </dgm:pt>
    <dgm:pt modelId="{82339829-499E-4348-B564-AB0FE5A82656}" type="sibTrans" cxnId="{A6087E82-287A-49E3-AE4F-94A5BB5D2399}">
      <dgm:prSet/>
      <dgm:spPr/>
      <dgm:t>
        <a:bodyPr/>
        <a:lstStyle/>
        <a:p>
          <a:endParaRPr lang="zh-CN" altLang="en-US"/>
        </a:p>
      </dgm:t>
    </dgm:pt>
    <dgm:pt modelId="{E9B62047-4471-4B9E-8224-95F40CBA56B4}">
      <dgm:prSet phldrT="[文本]"/>
      <dgm:spPr/>
      <dgm:t>
        <a:bodyPr/>
        <a:lstStyle/>
        <a:p>
          <a:r>
            <a:rPr lang="zh-CN" altLang="en-US" dirty="0"/>
            <a:t>互联网</a:t>
          </a:r>
        </a:p>
      </dgm:t>
    </dgm:pt>
    <dgm:pt modelId="{0AEFD2A1-D4D5-4F72-B0B5-28A7EC6B5760}" type="parTrans" cxnId="{81544C32-5435-4187-A20C-98CF686C2BCF}">
      <dgm:prSet/>
      <dgm:spPr/>
      <dgm:t>
        <a:bodyPr/>
        <a:lstStyle/>
        <a:p>
          <a:endParaRPr lang="zh-CN" altLang="en-US"/>
        </a:p>
      </dgm:t>
    </dgm:pt>
    <dgm:pt modelId="{A3523B2B-DE04-4658-89F3-C174DCBC7A2E}" type="sibTrans" cxnId="{81544C32-5435-4187-A20C-98CF686C2BCF}">
      <dgm:prSet/>
      <dgm:spPr/>
      <dgm:t>
        <a:bodyPr/>
        <a:lstStyle/>
        <a:p>
          <a:endParaRPr lang="zh-CN" altLang="en-US"/>
        </a:p>
      </dgm:t>
    </dgm:pt>
    <dgm:pt modelId="{47C795AE-DD97-4976-B2BF-CAA9397746AC}">
      <dgm:prSet phldrT="[文本]"/>
      <dgm:spPr/>
      <dgm:t>
        <a:bodyPr/>
        <a:lstStyle/>
        <a:p>
          <a:r>
            <a:rPr lang="zh-CN" altLang="en-US" dirty="0"/>
            <a:t>传统</a:t>
          </a:r>
        </a:p>
      </dgm:t>
    </dgm:pt>
    <dgm:pt modelId="{878A2AF7-E06B-4DED-B97F-AC20E926648F}" type="parTrans" cxnId="{7CF29B7E-CD24-4600-8B27-DFFF2A9F4CF4}">
      <dgm:prSet/>
      <dgm:spPr/>
      <dgm:t>
        <a:bodyPr/>
        <a:lstStyle/>
        <a:p>
          <a:endParaRPr lang="zh-CN" altLang="en-US"/>
        </a:p>
      </dgm:t>
    </dgm:pt>
    <dgm:pt modelId="{46833BF3-F96F-4D39-9536-EC3E8DFD21CE}" type="sibTrans" cxnId="{7CF29B7E-CD24-4600-8B27-DFFF2A9F4CF4}">
      <dgm:prSet/>
      <dgm:spPr/>
      <dgm:t>
        <a:bodyPr/>
        <a:lstStyle/>
        <a:p>
          <a:endParaRPr lang="zh-CN" altLang="en-US"/>
        </a:p>
      </dgm:t>
    </dgm:pt>
    <dgm:pt modelId="{E6F78E77-B389-423E-B8D5-2508CB409F20}" type="pres">
      <dgm:prSet presAssocID="{13F31B03-FE8D-4107-85C0-DAFE941003A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2BE5EA8-31E7-40DE-8827-0FC92BBA539F}" type="pres">
      <dgm:prSet presAssocID="{B331B806-C4C5-44E4-8B81-229008DC27CA}" presName="gear1" presStyleLbl="node1" presStyleIdx="0" presStyleCnt="3">
        <dgm:presLayoutVars>
          <dgm:chMax val="1"/>
          <dgm:bulletEnabled val="1"/>
        </dgm:presLayoutVars>
      </dgm:prSet>
      <dgm:spPr/>
    </dgm:pt>
    <dgm:pt modelId="{C8D4F478-953C-45D0-9E08-1DC0F9F6EF34}" type="pres">
      <dgm:prSet presAssocID="{B331B806-C4C5-44E4-8B81-229008DC27CA}" presName="gear1srcNode" presStyleLbl="node1" presStyleIdx="0" presStyleCnt="3"/>
      <dgm:spPr/>
    </dgm:pt>
    <dgm:pt modelId="{20EE12A8-3A50-4E11-B881-D2F2AD2ACF01}" type="pres">
      <dgm:prSet presAssocID="{B331B806-C4C5-44E4-8B81-229008DC27CA}" presName="gear1dstNode" presStyleLbl="node1" presStyleIdx="0" presStyleCnt="3"/>
      <dgm:spPr/>
    </dgm:pt>
    <dgm:pt modelId="{2563F660-B516-48E7-9A3E-D4352B6982D9}" type="pres">
      <dgm:prSet presAssocID="{E9B62047-4471-4B9E-8224-95F40CBA56B4}" presName="gear2" presStyleLbl="node1" presStyleIdx="1" presStyleCnt="3">
        <dgm:presLayoutVars>
          <dgm:chMax val="1"/>
          <dgm:bulletEnabled val="1"/>
        </dgm:presLayoutVars>
      </dgm:prSet>
      <dgm:spPr/>
    </dgm:pt>
    <dgm:pt modelId="{A5D7D5F0-EA0A-457A-A131-D6E60F46FA3A}" type="pres">
      <dgm:prSet presAssocID="{E9B62047-4471-4B9E-8224-95F40CBA56B4}" presName="gear2srcNode" presStyleLbl="node1" presStyleIdx="1" presStyleCnt="3"/>
      <dgm:spPr/>
    </dgm:pt>
    <dgm:pt modelId="{D0FD31F7-7A23-4775-AEBD-D4977700965F}" type="pres">
      <dgm:prSet presAssocID="{E9B62047-4471-4B9E-8224-95F40CBA56B4}" presName="gear2dstNode" presStyleLbl="node1" presStyleIdx="1" presStyleCnt="3"/>
      <dgm:spPr/>
    </dgm:pt>
    <dgm:pt modelId="{A69B2395-1089-40F7-8E95-F7D9A395FC86}" type="pres">
      <dgm:prSet presAssocID="{47C795AE-DD97-4976-B2BF-CAA9397746AC}" presName="gear3" presStyleLbl="node1" presStyleIdx="2" presStyleCnt="3"/>
      <dgm:spPr/>
    </dgm:pt>
    <dgm:pt modelId="{997B86C3-1576-43E7-A613-1E5507C307CF}" type="pres">
      <dgm:prSet presAssocID="{47C795AE-DD97-4976-B2BF-CAA9397746A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84318A3-3107-42B3-BEBA-BB0B3A1B8088}" type="pres">
      <dgm:prSet presAssocID="{47C795AE-DD97-4976-B2BF-CAA9397746AC}" presName="gear3srcNode" presStyleLbl="node1" presStyleIdx="2" presStyleCnt="3"/>
      <dgm:spPr/>
    </dgm:pt>
    <dgm:pt modelId="{D41C2C58-D548-44C7-8052-981E791491F1}" type="pres">
      <dgm:prSet presAssocID="{47C795AE-DD97-4976-B2BF-CAA9397746AC}" presName="gear3dstNode" presStyleLbl="node1" presStyleIdx="2" presStyleCnt="3"/>
      <dgm:spPr/>
    </dgm:pt>
    <dgm:pt modelId="{E386BC6A-7039-4969-8056-79B909C76040}" type="pres">
      <dgm:prSet presAssocID="{82339829-499E-4348-B564-AB0FE5A82656}" presName="connector1" presStyleLbl="sibTrans2D1" presStyleIdx="0" presStyleCnt="3"/>
      <dgm:spPr/>
    </dgm:pt>
    <dgm:pt modelId="{553C0E41-7588-4819-9E65-77E4F2BB8A70}" type="pres">
      <dgm:prSet presAssocID="{A3523B2B-DE04-4658-89F3-C174DCBC7A2E}" presName="connector2" presStyleLbl="sibTrans2D1" presStyleIdx="1" presStyleCnt="3"/>
      <dgm:spPr/>
    </dgm:pt>
    <dgm:pt modelId="{41E786C5-BA45-4B28-A1ED-09095F328DDF}" type="pres">
      <dgm:prSet presAssocID="{46833BF3-F96F-4D39-9536-EC3E8DFD21CE}" presName="connector3" presStyleLbl="sibTrans2D1" presStyleIdx="2" presStyleCnt="3"/>
      <dgm:spPr/>
    </dgm:pt>
  </dgm:ptLst>
  <dgm:cxnLst>
    <dgm:cxn modelId="{F4E5D304-C8A7-4F92-B31C-04FD20347B1F}" type="presOf" srcId="{47C795AE-DD97-4976-B2BF-CAA9397746AC}" destId="{D41C2C58-D548-44C7-8052-981E791491F1}" srcOrd="3" destOrd="0" presId="urn:microsoft.com/office/officeart/2005/8/layout/gear1"/>
    <dgm:cxn modelId="{2030001F-8F01-43DC-9A08-7764CFA3D501}" type="presOf" srcId="{B331B806-C4C5-44E4-8B81-229008DC27CA}" destId="{C8D4F478-953C-45D0-9E08-1DC0F9F6EF34}" srcOrd="1" destOrd="0" presId="urn:microsoft.com/office/officeart/2005/8/layout/gear1"/>
    <dgm:cxn modelId="{80FE0623-5850-4EF6-929B-E9194109EDC8}" type="presOf" srcId="{A3523B2B-DE04-4658-89F3-C174DCBC7A2E}" destId="{553C0E41-7588-4819-9E65-77E4F2BB8A70}" srcOrd="0" destOrd="0" presId="urn:microsoft.com/office/officeart/2005/8/layout/gear1"/>
    <dgm:cxn modelId="{B0B97F26-E138-445A-A7B1-7B624B7FE74C}" type="presOf" srcId="{E9B62047-4471-4B9E-8224-95F40CBA56B4}" destId="{2563F660-B516-48E7-9A3E-D4352B6982D9}" srcOrd="0" destOrd="0" presId="urn:microsoft.com/office/officeart/2005/8/layout/gear1"/>
    <dgm:cxn modelId="{81544C32-5435-4187-A20C-98CF686C2BCF}" srcId="{13F31B03-FE8D-4107-85C0-DAFE941003AE}" destId="{E9B62047-4471-4B9E-8224-95F40CBA56B4}" srcOrd="1" destOrd="0" parTransId="{0AEFD2A1-D4D5-4F72-B0B5-28A7EC6B5760}" sibTransId="{A3523B2B-DE04-4658-89F3-C174DCBC7A2E}"/>
    <dgm:cxn modelId="{8A6A9A3E-0E60-4F10-A909-B8724E386CD8}" type="presOf" srcId="{82339829-499E-4348-B564-AB0FE5A82656}" destId="{E386BC6A-7039-4969-8056-79B909C76040}" srcOrd="0" destOrd="0" presId="urn:microsoft.com/office/officeart/2005/8/layout/gear1"/>
    <dgm:cxn modelId="{008B4D3F-8147-47FE-9970-4CA67ADB0065}" type="presOf" srcId="{47C795AE-DD97-4976-B2BF-CAA9397746AC}" destId="{D84318A3-3107-42B3-BEBA-BB0B3A1B8088}" srcOrd="2" destOrd="0" presId="urn:microsoft.com/office/officeart/2005/8/layout/gear1"/>
    <dgm:cxn modelId="{3064B740-3B2A-4E5F-A5D0-11D2844C105A}" type="presOf" srcId="{E9B62047-4471-4B9E-8224-95F40CBA56B4}" destId="{D0FD31F7-7A23-4775-AEBD-D4977700965F}" srcOrd="2" destOrd="0" presId="urn:microsoft.com/office/officeart/2005/8/layout/gear1"/>
    <dgm:cxn modelId="{9B77FB55-DB76-4F84-B6AF-433DD542DFDA}" type="presOf" srcId="{47C795AE-DD97-4976-B2BF-CAA9397746AC}" destId="{997B86C3-1576-43E7-A613-1E5507C307CF}" srcOrd="1" destOrd="0" presId="urn:microsoft.com/office/officeart/2005/8/layout/gear1"/>
    <dgm:cxn modelId="{7CF29B7E-CD24-4600-8B27-DFFF2A9F4CF4}" srcId="{13F31B03-FE8D-4107-85C0-DAFE941003AE}" destId="{47C795AE-DD97-4976-B2BF-CAA9397746AC}" srcOrd="2" destOrd="0" parTransId="{878A2AF7-E06B-4DED-B97F-AC20E926648F}" sibTransId="{46833BF3-F96F-4D39-9536-EC3E8DFD21CE}"/>
    <dgm:cxn modelId="{A6087E82-287A-49E3-AE4F-94A5BB5D2399}" srcId="{13F31B03-FE8D-4107-85C0-DAFE941003AE}" destId="{B331B806-C4C5-44E4-8B81-229008DC27CA}" srcOrd="0" destOrd="0" parTransId="{3F8683EA-6007-4A57-8484-7AEBF9464C9D}" sibTransId="{82339829-499E-4348-B564-AB0FE5A82656}"/>
    <dgm:cxn modelId="{452E0E83-7F55-43F7-9A61-2CE0B23B42DD}" type="presOf" srcId="{13F31B03-FE8D-4107-85C0-DAFE941003AE}" destId="{E6F78E77-B389-423E-B8D5-2508CB409F20}" srcOrd="0" destOrd="0" presId="urn:microsoft.com/office/officeart/2005/8/layout/gear1"/>
    <dgm:cxn modelId="{B2478B96-0266-4B34-A269-FDE216EF68FE}" type="presOf" srcId="{E9B62047-4471-4B9E-8224-95F40CBA56B4}" destId="{A5D7D5F0-EA0A-457A-A131-D6E60F46FA3A}" srcOrd="1" destOrd="0" presId="urn:microsoft.com/office/officeart/2005/8/layout/gear1"/>
    <dgm:cxn modelId="{93FFF196-0566-47D7-B720-0A4D36CF1585}" type="presOf" srcId="{46833BF3-F96F-4D39-9536-EC3E8DFD21CE}" destId="{41E786C5-BA45-4B28-A1ED-09095F328DDF}" srcOrd="0" destOrd="0" presId="urn:microsoft.com/office/officeart/2005/8/layout/gear1"/>
    <dgm:cxn modelId="{B1FBF5A4-6C67-4F8D-9414-7320411B133A}" type="presOf" srcId="{B331B806-C4C5-44E4-8B81-229008DC27CA}" destId="{20EE12A8-3A50-4E11-B881-D2F2AD2ACF01}" srcOrd="2" destOrd="0" presId="urn:microsoft.com/office/officeart/2005/8/layout/gear1"/>
    <dgm:cxn modelId="{A67EE7A5-3703-425A-9EA1-FA194EEE76E4}" type="presOf" srcId="{47C795AE-DD97-4976-B2BF-CAA9397746AC}" destId="{A69B2395-1089-40F7-8E95-F7D9A395FC86}" srcOrd="0" destOrd="0" presId="urn:microsoft.com/office/officeart/2005/8/layout/gear1"/>
    <dgm:cxn modelId="{FE7324E5-AF52-419D-B1FB-6FC5594E990F}" type="presOf" srcId="{B331B806-C4C5-44E4-8B81-229008DC27CA}" destId="{52BE5EA8-31E7-40DE-8827-0FC92BBA539F}" srcOrd="0" destOrd="0" presId="urn:microsoft.com/office/officeart/2005/8/layout/gear1"/>
    <dgm:cxn modelId="{4CA57730-D9B6-449D-8A81-E2A30AA2CD6E}" type="presParOf" srcId="{E6F78E77-B389-423E-B8D5-2508CB409F20}" destId="{52BE5EA8-31E7-40DE-8827-0FC92BBA539F}" srcOrd="0" destOrd="0" presId="urn:microsoft.com/office/officeart/2005/8/layout/gear1"/>
    <dgm:cxn modelId="{5A6DC503-354F-4258-8D94-30D6FA78805E}" type="presParOf" srcId="{E6F78E77-B389-423E-B8D5-2508CB409F20}" destId="{C8D4F478-953C-45D0-9E08-1DC0F9F6EF34}" srcOrd="1" destOrd="0" presId="urn:microsoft.com/office/officeart/2005/8/layout/gear1"/>
    <dgm:cxn modelId="{C2872F97-8645-4BDB-ACEA-C6E90980935B}" type="presParOf" srcId="{E6F78E77-B389-423E-B8D5-2508CB409F20}" destId="{20EE12A8-3A50-4E11-B881-D2F2AD2ACF01}" srcOrd="2" destOrd="0" presId="urn:microsoft.com/office/officeart/2005/8/layout/gear1"/>
    <dgm:cxn modelId="{20C4816E-32C3-48A2-8381-42666BCEFB3D}" type="presParOf" srcId="{E6F78E77-B389-423E-B8D5-2508CB409F20}" destId="{2563F660-B516-48E7-9A3E-D4352B6982D9}" srcOrd="3" destOrd="0" presId="urn:microsoft.com/office/officeart/2005/8/layout/gear1"/>
    <dgm:cxn modelId="{CF77336E-D044-4157-BDC4-9C58C83656C2}" type="presParOf" srcId="{E6F78E77-B389-423E-B8D5-2508CB409F20}" destId="{A5D7D5F0-EA0A-457A-A131-D6E60F46FA3A}" srcOrd="4" destOrd="0" presId="urn:microsoft.com/office/officeart/2005/8/layout/gear1"/>
    <dgm:cxn modelId="{D2BF060F-0054-4DCC-BC7F-21AFCE97D208}" type="presParOf" srcId="{E6F78E77-B389-423E-B8D5-2508CB409F20}" destId="{D0FD31F7-7A23-4775-AEBD-D4977700965F}" srcOrd="5" destOrd="0" presId="urn:microsoft.com/office/officeart/2005/8/layout/gear1"/>
    <dgm:cxn modelId="{F3756956-A3C1-4CBF-A5FE-8F917E08811E}" type="presParOf" srcId="{E6F78E77-B389-423E-B8D5-2508CB409F20}" destId="{A69B2395-1089-40F7-8E95-F7D9A395FC86}" srcOrd="6" destOrd="0" presId="urn:microsoft.com/office/officeart/2005/8/layout/gear1"/>
    <dgm:cxn modelId="{CBE611E7-32F8-4A11-BBD5-0AF071394D4E}" type="presParOf" srcId="{E6F78E77-B389-423E-B8D5-2508CB409F20}" destId="{997B86C3-1576-43E7-A613-1E5507C307CF}" srcOrd="7" destOrd="0" presId="urn:microsoft.com/office/officeart/2005/8/layout/gear1"/>
    <dgm:cxn modelId="{94E2E4E7-ECF5-4537-A034-1BC45F09C25C}" type="presParOf" srcId="{E6F78E77-B389-423E-B8D5-2508CB409F20}" destId="{D84318A3-3107-42B3-BEBA-BB0B3A1B8088}" srcOrd="8" destOrd="0" presId="urn:microsoft.com/office/officeart/2005/8/layout/gear1"/>
    <dgm:cxn modelId="{527AF1C5-4DFE-40F6-86C5-A2B00C965B89}" type="presParOf" srcId="{E6F78E77-B389-423E-B8D5-2508CB409F20}" destId="{D41C2C58-D548-44C7-8052-981E791491F1}" srcOrd="9" destOrd="0" presId="urn:microsoft.com/office/officeart/2005/8/layout/gear1"/>
    <dgm:cxn modelId="{F965E45A-BBF7-46FD-9BFA-F094A40D0D31}" type="presParOf" srcId="{E6F78E77-B389-423E-B8D5-2508CB409F20}" destId="{E386BC6A-7039-4969-8056-79B909C76040}" srcOrd="10" destOrd="0" presId="urn:microsoft.com/office/officeart/2005/8/layout/gear1"/>
    <dgm:cxn modelId="{59ED7A2E-12BC-4F00-A781-D5D0CB6CC874}" type="presParOf" srcId="{E6F78E77-B389-423E-B8D5-2508CB409F20}" destId="{553C0E41-7588-4819-9E65-77E4F2BB8A70}" srcOrd="11" destOrd="0" presId="urn:microsoft.com/office/officeart/2005/8/layout/gear1"/>
    <dgm:cxn modelId="{11B46F80-7D8B-4A87-9D7A-597CE48938BF}" type="presParOf" srcId="{E6F78E77-B389-423E-B8D5-2508CB409F20}" destId="{41E786C5-BA45-4B28-A1ED-09095F328DD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4CD867-01A8-4F02-9548-3DCD6968B1C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9C542A2-673F-491B-BD90-9AFC10E9DE63}">
      <dgm:prSet/>
      <dgm:spPr/>
      <dgm:t>
        <a:bodyPr/>
        <a:lstStyle/>
        <a:p>
          <a:r>
            <a:rPr lang="zh-CN"/>
            <a:t>产品策略：设计你的产品组合（即产品种类、花色、规格等）和产品包装（品牌名称、标志、图案、颜色、材料、标签等）。</a:t>
          </a:r>
        </a:p>
      </dgm:t>
    </dgm:pt>
    <dgm:pt modelId="{58884A25-1E26-4B68-8207-E66B5C59D535}" type="parTrans" cxnId="{C4769F4A-7458-49E0-9FE7-9D84E0237CDE}">
      <dgm:prSet/>
      <dgm:spPr/>
      <dgm:t>
        <a:bodyPr/>
        <a:lstStyle/>
        <a:p>
          <a:endParaRPr lang="zh-CN" altLang="en-US"/>
        </a:p>
      </dgm:t>
    </dgm:pt>
    <dgm:pt modelId="{4225A406-1DAB-44BE-9B23-166C63A3A697}" type="sibTrans" cxnId="{C4769F4A-7458-49E0-9FE7-9D84E0237CDE}">
      <dgm:prSet/>
      <dgm:spPr/>
      <dgm:t>
        <a:bodyPr/>
        <a:lstStyle/>
        <a:p>
          <a:endParaRPr lang="zh-CN" altLang="en-US"/>
        </a:p>
      </dgm:t>
    </dgm:pt>
    <dgm:pt modelId="{A43C9402-8540-4FAA-9D1E-63B02384D8D3}">
      <dgm:prSet/>
      <dgm:spPr/>
      <dgm:t>
        <a:bodyPr/>
        <a:lstStyle/>
        <a:p>
          <a:r>
            <a:rPr lang="zh-CN"/>
            <a:t>价格策略：分析成本构成、竞争者价格、消费者购买力，制定你的产品价格组合。</a:t>
          </a:r>
        </a:p>
      </dgm:t>
    </dgm:pt>
    <dgm:pt modelId="{152531FD-1D36-409E-8C85-29499B5AD45D}" type="parTrans" cxnId="{6ED92622-0E32-48C3-A07E-2228663245B2}">
      <dgm:prSet/>
      <dgm:spPr/>
      <dgm:t>
        <a:bodyPr/>
        <a:lstStyle/>
        <a:p>
          <a:endParaRPr lang="zh-CN" altLang="en-US"/>
        </a:p>
      </dgm:t>
    </dgm:pt>
    <dgm:pt modelId="{0D4151EF-2F18-4DDE-835C-99506DD00D0D}" type="sibTrans" cxnId="{6ED92622-0E32-48C3-A07E-2228663245B2}">
      <dgm:prSet/>
      <dgm:spPr/>
      <dgm:t>
        <a:bodyPr/>
        <a:lstStyle/>
        <a:p>
          <a:endParaRPr lang="zh-CN" altLang="en-US"/>
        </a:p>
      </dgm:t>
    </dgm:pt>
    <dgm:pt modelId="{C7632132-6CA9-4F4D-8A50-19E1EA28C4ED}">
      <dgm:prSet/>
      <dgm:spPr/>
      <dgm:t>
        <a:bodyPr/>
        <a:lstStyle/>
        <a:p>
          <a:r>
            <a:rPr lang="zh-CN" dirty="0"/>
            <a:t>渠道策略：选择你将产品打入市场的渠道方式，制定进入这些渠道的策略和方法，估计进入这些渠道</a:t>
          </a:r>
          <a:r>
            <a:rPr lang="zh-CN"/>
            <a:t>的成本</a:t>
          </a:r>
          <a:r>
            <a:rPr lang="zh-CN" altLang="en-US"/>
            <a:t>，特别是</a:t>
          </a:r>
          <a:r>
            <a:rPr lang="zh-CN" altLang="en-US" dirty="0"/>
            <a:t>要有线上线下的渠道。</a:t>
          </a:r>
          <a:endParaRPr lang="zh-CN" dirty="0"/>
        </a:p>
      </dgm:t>
    </dgm:pt>
    <dgm:pt modelId="{8681DA17-36E7-44C7-8298-BF7B56EC3737}" type="parTrans" cxnId="{FECDE0F7-E815-48EF-B983-A0B34CCEEB1E}">
      <dgm:prSet/>
      <dgm:spPr/>
      <dgm:t>
        <a:bodyPr/>
        <a:lstStyle/>
        <a:p>
          <a:endParaRPr lang="zh-CN" altLang="en-US"/>
        </a:p>
      </dgm:t>
    </dgm:pt>
    <dgm:pt modelId="{10651484-A853-4790-99D1-1B07893D44F0}" type="sibTrans" cxnId="{FECDE0F7-E815-48EF-B983-A0B34CCEEB1E}">
      <dgm:prSet/>
      <dgm:spPr/>
      <dgm:t>
        <a:bodyPr/>
        <a:lstStyle/>
        <a:p>
          <a:endParaRPr lang="zh-CN" altLang="en-US"/>
        </a:p>
      </dgm:t>
    </dgm:pt>
    <dgm:pt modelId="{5563B161-9446-4706-AAFE-9B8C62D02F59}">
      <dgm:prSet/>
      <dgm:spPr/>
      <dgm:t>
        <a:bodyPr/>
        <a:lstStyle/>
        <a:p>
          <a:r>
            <a:rPr lang="zh-CN"/>
            <a:t>促销策略：选择你的广告方式、公关方式、人员推销方式、销售促进手段。</a:t>
          </a:r>
        </a:p>
      </dgm:t>
    </dgm:pt>
    <dgm:pt modelId="{5F52EC11-79B9-4151-A5C9-CB1F4FA741EF}" type="parTrans" cxnId="{0D1F57E6-678F-4682-A3B9-96D06B3243AA}">
      <dgm:prSet/>
      <dgm:spPr/>
      <dgm:t>
        <a:bodyPr/>
        <a:lstStyle/>
        <a:p>
          <a:endParaRPr lang="zh-CN" altLang="en-US"/>
        </a:p>
      </dgm:t>
    </dgm:pt>
    <dgm:pt modelId="{750D72BF-5E03-4F8A-958B-CD8CAF849918}" type="sibTrans" cxnId="{0D1F57E6-678F-4682-A3B9-96D06B3243AA}">
      <dgm:prSet/>
      <dgm:spPr/>
      <dgm:t>
        <a:bodyPr/>
        <a:lstStyle/>
        <a:p>
          <a:endParaRPr lang="zh-CN" altLang="en-US"/>
        </a:p>
      </dgm:t>
    </dgm:pt>
    <dgm:pt modelId="{CCFEDC2D-EBA7-4559-B1B5-05194445C0F7}" type="pres">
      <dgm:prSet presAssocID="{A44CD867-01A8-4F02-9548-3DCD6968B1C8}" presName="linear" presStyleCnt="0">
        <dgm:presLayoutVars>
          <dgm:animLvl val="lvl"/>
          <dgm:resizeHandles val="exact"/>
        </dgm:presLayoutVars>
      </dgm:prSet>
      <dgm:spPr/>
    </dgm:pt>
    <dgm:pt modelId="{C2CBD0D3-5498-4F59-A69E-2FCACD57EB5E}" type="pres">
      <dgm:prSet presAssocID="{C9C542A2-673F-491B-BD90-9AFC10E9DE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CB8340-A5A9-4983-9197-B5F693D79CB1}" type="pres">
      <dgm:prSet presAssocID="{4225A406-1DAB-44BE-9B23-166C63A3A697}" presName="spacer" presStyleCnt="0"/>
      <dgm:spPr/>
    </dgm:pt>
    <dgm:pt modelId="{6C8E2D8E-727E-464D-82A3-89DEED0CAF64}" type="pres">
      <dgm:prSet presAssocID="{A43C9402-8540-4FAA-9D1E-63B02384D8D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5C593E-5CBD-47BF-A569-B2FF41137301}" type="pres">
      <dgm:prSet presAssocID="{0D4151EF-2F18-4DDE-835C-99506DD00D0D}" presName="spacer" presStyleCnt="0"/>
      <dgm:spPr/>
    </dgm:pt>
    <dgm:pt modelId="{B96C1A70-0428-489C-B861-B592A6A863A3}" type="pres">
      <dgm:prSet presAssocID="{C7632132-6CA9-4F4D-8A50-19E1EA28C4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2D979B-BAE3-467A-8E71-45A606A45E46}" type="pres">
      <dgm:prSet presAssocID="{10651484-A853-4790-99D1-1B07893D44F0}" presName="spacer" presStyleCnt="0"/>
      <dgm:spPr/>
    </dgm:pt>
    <dgm:pt modelId="{DA134270-BEFD-4D3A-8BEE-491CE6F2D7AC}" type="pres">
      <dgm:prSet presAssocID="{5563B161-9446-4706-AAFE-9B8C62D02F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ED92622-0E32-48C3-A07E-2228663245B2}" srcId="{A44CD867-01A8-4F02-9548-3DCD6968B1C8}" destId="{A43C9402-8540-4FAA-9D1E-63B02384D8D3}" srcOrd="1" destOrd="0" parTransId="{152531FD-1D36-409E-8C85-29499B5AD45D}" sibTransId="{0D4151EF-2F18-4DDE-835C-99506DD00D0D}"/>
    <dgm:cxn modelId="{C4769F4A-7458-49E0-9FE7-9D84E0237CDE}" srcId="{A44CD867-01A8-4F02-9548-3DCD6968B1C8}" destId="{C9C542A2-673F-491B-BD90-9AFC10E9DE63}" srcOrd="0" destOrd="0" parTransId="{58884A25-1E26-4B68-8207-E66B5C59D535}" sibTransId="{4225A406-1DAB-44BE-9B23-166C63A3A697}"/>
    <dgm:cxn modelId="{D951C575-076E-40CF-B976-1CDA1590FC3A}" type="presOf" srcId="{C9C542A2-673F-491B-BD90-9AFC10E9DE63}" destId="{C2CBD0D3-5498-4F59-A69E-2FCACD57EB5E}" srcOrd="0" destOrd="0" presId="urn:microsoft.com/office/officeart/2005/8/layout/vList2"/>
    <dgm:cxn modelId="{F1B2A8AC-B3B4-4DEA-84FD-31DCABD66CB2}" type="presOf" srcId="{A44CD867-01A8-4F02-9548-3DCD6968B1C8}" destId="{CCFEDC2D-EBA7-4559-B1B5-05194445C0F7}" srcOrd="0" destOrd="0" presId="urn:microsoft.com/office/officeart/2005/8/layout/vList2"/>
    <dgm:cxn modelId="{E7A4D0B6-AE6A-4B0C-B11E-EFB3BBAC466E}" type="presOf" srcId="{5563B161-9446-4706-AAFE-9B8C62D02F59}" destId="{DA134270-BEFD-4D3A-8BEE-491CE6F2D7AC}" srcOrd="0" destOrd="0" presId="urn:microsoft.com/office/officeart/2005/8/layout/vList2"/>
    <dgm:cxn modelId="{7BAC99BD-04E5-4467-8808-C9CD7DA5F00F}" type="presOf" srcId="{C7632132-6CA9-4F4D-8A50-19E1EA28C4ED}" destId="{B96C1A70-0428-489C-B861-B592A6A863A3}" srcOrd="0" destOrd="0" presId="urn:microsoft.com/office/officeart/2005/8/layout/vList2"/>
    <dgm:cxn modelId="{D90AD7D4-02A2-433E-AF7A-C6765DD1BE62}" type="presOf" srcId="{A43C9402-8540-4FAA-9D1E-63B02384D8D3}" destId="{6C8E2D8E-727E-464D-82A3-89DEED0CAF64}" srcOrd="0" destOrd="0" presId="urn:microsoft.com/office/officeart/2005/8/layout/vList2"/>
    <dgm:cxn modelId="{0D1F57E6-678F-4682-A3B9-96D06B3243AA}" srcId="{A44CD867-01A8-4F02-9548-3DCD6968B1C8}" destId="{5563B161-9446-4706-AAFE-9B8C62D02F59}" srcOrd="3" destOrd="0" parTransId="{5F52EC11-79B9-4151-A5C9-CB1F4FA741EF}" sibTransId="{750D72BF-5E03-4F8A-958B-CD8CAF849918}"/>
    <dgm:cxn modelId="{FECDE0F7-E815-48EF-B983-A0B34CCEEB1E}" srcId="{A44CD867-01A8-4F02-9548-3DCD6968B1C8}" destId="{C7632132-6CA9-4F4D-8A50-19E1EA28C4ED}" srcOrd="2" destOrd="0" parTransId="{8681DA17-36E7-44C7-8298-BF7B56EC3737}" sibTransId="{10651484-A853-4790-99D1-1B07893D44F0}"/>
    <dgm:cxn modelId="{7719A866-7495-4D3C-94CF-C4911FE4D4DD}" type="presParOf" srcId="{CCFEDC2D-EBA7-4559-B1B5-05194445C0F7}" destId="{C2CBD0D3-5498-4F59-A69E-2FCACD57EB5E}" srcOrd="0" destOrd="0" presId="urn:microsoft.com/office/officeart/2005/8/layout/vList2"/>
    <dgm:cxn modelId="{0720782E-88F0-4846-B144-68B573045AF6}" type="presParOf" srcId="{CCFEDC2D-EBA7-4559-B1B5-05194445C0F7}" destId="{A2CB8340-A5A9-4983-9197-B5F693D79CB1}" srcOrd="1" destOrd="0" presId="urn:microsoft.com/office/officeart/2005/8/layout/vList2"/>
    <dgm:cxn modelId="{83C1D5AA-AE3B-4E58-B648-2DA7BCEB4F79}" type="presParOf" srcId="{CCFEDC2D-EBA7-4559-B1B5-05194445C0F7}" destId="{6C8E2D8E-727E-464D-82A3-89DEED0CAF64}" srcOrd="2" destOrd="0" presId="urn:microsoft.com/office/officeart/2005/8/layout/vList2"/>
    <dgm:cxn modelId="{4D53D779-663A-48F3-9DDE-FE54729E02CB}" type="presParOf" srcId="{CCFEDC2D-EBA7-4559-B1B5-05194445C0F7}" destId="{405C593E-5CBD-47BF-A569-B2FF41137301}" srcOrd="3" destOrd="0" presId="urn:microsoft.com/office/officeart/2005/8/layout/vList2"/>
    <dgm:cxn modelId="{AF05D3D6-FA25-420C-B715-4FB659E29140}" type="presParOf" srcId="{CCFEDC2D-EBA7-4559-B1B5-05194445C0F7}" destId="{B96C1A70-0428-489C-B861-B592A6A863A3}" srcOrd="4" destOrd="0" presId="urn:microsoft.com/office/officeart/2005/8/layout/vList2"/>
    <dgm:cxn modelId="{56007CAA-DE10-491E-9000-66BF28BA9A40}" type="presParOf" srcId="{CCFEDC2D-EBA7-4559-B1B5-05194445C0F7}" destId="{DD2D979B-BAE3-467A-8E71-45A606A45E46}" srcOrd="5" destOrd="0" presId="urn:microsoft.com/office/officeart/2005/8/layout/vList2"/>
    <dgm:cxn modelId="{D69F1F50-3E8A-45FC-8BB4-047928ADA0E0}" type="presParOf" srcId="{CCFEDC2D-EBA7-4559-B1B5-05194445C0F7}" destId="{DA134270-BEFD-4D3A-8BEE-491CE6F2D7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F08940-16DB-4137-9459-F9324F59B00E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1E56613-B619-4D86-A09E-42DC630E040E}">
      <dgm:prSet/>
      <dgm:spPr/>
      <dgm:t>
        <a:bodyPr/>
        <a:lstStyle/>
        <a:p>
          <a:r>
            <a:rPr lang="zh-CN" b="1"/>
            <a:t>战略理念：包括企业的价值观、使命、信念、行为准则或公司宗旨、基本经营方针等。</a:t>
          </a:r>
          <a:endParaRPr lang="zh-CN"/>
        </a:p>
      </dgm:t>
    </dgm:pt>
    <dgm:pt modelId="{FCADF491-3100-41BA-8860-C87F8447C598}" type="parTrans" cxnId="{4EFD9506-3850-4605-8253-1F7D333CF8E6}">
      <dgm:prSet/>
      <dgm:spPr/>
      <dgm:t>
        <a:bodyPr/>
        <a:lstStyle/>
        <a:p>
          <a:endParaRPr lang="zh-CN" altLang="en-US"/>
        </a:p>
      </dgm:t>
    </dgm:pt>
    <dgm:pt modelId="{7BD359B8-605D-4921-8E5B-5E5B33398045}" type="sibTrans" cxnId="{4EFD9506-3850-4605-8253-1F7D333CF8E6}">
      <dgm:prSet/>
      <dgm:spPr/>
      <dgm:t>
        <a:bodyPr/>
        <a:lstStyle/>
        <a:p>
          <a:endParaRPr lang="zh-CN" altLang="en-US"/>
        </a:p>
      </dgm:t>
    </dgm:pt>
    <dgm:pt modelId="{4145E0C6-2803-443C-AC8B-F697411F7EDB}">
      <dgm:prSet/>
      <dgm:spPr/>
      <dgm:t>
        <a:bodyPr/>
        <a:lstStyle/>
        <a:p>
          <a:r>
            <a:rPr lang="zh-CN" b="1" dirty="0"/>
            <a:t>战略定位：就是确定企业“是什么和干什么”，包括目标顾客定位、业务范围定位、行业定位、价值链定位和市场区域定位</a:t>
          </a:r>
          <a:r>
            <a:rPr lang="zh-CN" altLang="en-US" b="1" dirty="0"/>
            <a:t>，核心能力构建等。</a:t>
          </a:r>
          <a:endParaRPr lang="zh-CN" dirty="0"/>
        </a:p>
      </dgm:t>
    </dgm:pt>
    <dgm:pt modelId="{C0432FEE-1A1C-4C13-8CEA-4A9848F93D4E}" type="parTrans" cxnId="{FFB7DC55-C5F2-4559-A2C5-762CA77DAF20}">
      <dgm:prSet/>
      <dgm:spPr/>
      <dgm:t>
        <a:bodyPr/>
        <a:lstStyle/>
        <a:p>
          <a:endParaRPr lang="zh-CN" altLang="en-US"/>
        </a:p>
      </dgm:t>
    </dgm:pt>
    <dgm:pt modelId="{75B3EED4-EF0F-4609-831E-0CAAEE5266B3}" type="sibTrans" cxnId="{FFB7DC55-C5F2-4559-A2C5-762CA77DAF20}">
      <dgm:prSet/>
      <dgm:spPr/>
      <dgm:t>
        <a:bodyPr/>
        <a:lstStyle/>
        <a:p>
          <a:endParaRPr lang="zh-CN" altLang="en-US"/>
        </a:p>
      </dgm:t>
    </dgm:pt>
    <dgm:pt modelId="{47F582FF-7222-48B3-A180-4320A825301B}">
      <dgm:prSet/>
      <dgm:spPr/>
      <dgm:t>
        <a:bodyPr/>
        <a:lstStyle/>
        <a:p>
          <a:r>
            <a:rPr lang="zh-CN" b="1"/>
            <a:t>战略目标：包括市场与商品构成目标、组织构建目标、企业规模以及设备投资目标、业绩目标。</a:t>
          </a:r>
          <a:endParaRPr lang="zh-CN"/>
        </a:p>
      </dgm:t>
    </dgm:pt>
    <dgm:pt modelId="{7EFF2218-5438-41FA-A045-67C73B820DDD}" type="parTrans" cxnId="{4924F82A-D3D1-4BB5-89C7-16B7EDA87F05}">
      <dgm:prSet/>
      <dgm:spPr/>
      <dgm:t>
        <a:bodyPr/>
        <a:lstStyle/>
        <a:p>
          <a:endParaRPr lang="zh-CN" altLang="en-US"/>
        </a:p>
      </dgm:t>
    </dgm:pt>
    <dgm:pt modelId="{43FBF021-C692-44ED-AD48-96D265D1C094}" type="sibTrans" cxnId="{4924F82A-D3D1-4BB5-89C7-16B7EDA87F05}">
      <dgm:prSet/>
      <dgm:spPr/>
      <dgm:t>
        <a:bodyPr/>
        <a:lstStyle/>
        <a:p>
          <a:endParaRPr lang="zh-CN" altLang="en-US"/>
        </a:p>
      </dgm:t>
    </dgm:pt>
    <dgm:pt modelId="{31204B81-1E0B-4399-B267-230DB20A2203}">
      <dgm:prSet/>
      <dgm:spPr/>
      <dgm:t>
        <a:bodyPr/>
        <a:lstStyle/>
        <a:p>
          <a:r>
            <a:rPr lang="zh-CN" b="1"/>
            <a:t>企业发展模式：市场如何逐步扩大？业务发展路径是什么？</a:t>
          </a:r>
          <a:endParaRPr lang="zh-CN"/>
        </a:p>
      </dgm:t>
    </dgm:pt>
    <dgm:pt modelId="{5FD591B0-C54E-4052-AAE3-034B6E6C444B}" type="parTrans" cxnId="{D24E5766-D8A6-4027-BCA0-7CD826F3B7DA}">
      <dgm:prSet/>
      <dgm:spPr/>
      <dgm:t>
        <a:bodyPr/>
        <a:lstStyle/>
        <a:p>
          <a:endParaRPr lang="zh-CN" altLang="en-US"/>
        </a:p>
      </dgm:t>
    </dgm:pt>
    <dgm:pt modelId="{00394E09-2B7D-41E7-BFC5-2DC7C48A0CB6}" type="sibTrans" cxnId="{D24E5766-D8A6-4027-BCA0-7CD826F3B7DA}">
      <dgm:prSet/>
      <dgm:spPr/>
      <dgm:t>
        <a:bodyPr/>
        <a:lstStyle/>
        <a:p>
          <a:endParaRPr lang="zh-CN" altLang="en-US"/>
        </a:p>
      </dgm:t>
    </dgm:pt>
    <dgm:pt modelId="{5AFD657C-B358-470C-9BD7-0850EF52EB2B}" type="pres">
      <dgm:prSet presAssocID="{68F08940-16DB-4137-9459-F9324F59B00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3B35A69-86DE-4A40-B7DD-923496028340}" type="pres">
      <dgm:prSet presAssocID="{21E56613-B619-4D86-A09E-42DC630E040E}" presName="circle1" presStyleLbl="node1" presStyleIdx="0" presStyleCnt="4"/>
      <dgm:spPr/>
    </dgm:pt>
    <dgm:pt modelId="{C861FB9C-A137-4E44-9810-F6B2C3073E76}" type="pres">
      <dgm:prSet presAssocID="{21E56613-B619-4D86-A09E-42DC630E040E}" presName="space" presStyleCnt="0"/>
      <dgm:spPr/>
    </dgm:pt>
    <dgm:pt modelId="{F0868861-6535-45BC-83BC-AFB0BF3DED18}" type="pres">
      <dgm:prSet presAssocID="{21E56613-B619-4D86-A09E-42DC630E040E}" presName="rect1" presStyleLbl="alignAcc1" presStyleIdx="0" presStyleCnt="4"/>
      <dgm:spPr/>
    </dgm:pt>
    <dgm:pt modelId="{89967789-F97B-468D-A210-D19F3E1C3BCC}" type="pres">
      <dgm:prSet presAssocID="{4145E0C6-2803-443C-AC8B-F697411F7EDB}" presName="vertSpace2" presStyleLbl="node1" presStyleIdx="0" presStyleCnt="4"/>
      <dgm:spPr/>
    </dgm:pt>
    <dgm:pt modelId="{46B984DC-6E68-4D6F-AB63-789301DBCC1A}" type="pres">
      <dgm:prSet presAssocID="{4145E0C6-2803-443C-AC8B-F697411F7EDB}" presName="circle2" presStyleLbl="node1" presStyleIdx="1" presStyleCnt="4"/>
      <dgm:spPr/>
    </dgm:pt>
    <dgm:pt modelId="{4E89B70C-F072-4828-A6E4-5077D03AA16B}" type="pres">
      <dgm:prSet presAssocID="{4145E0C6-2803-443C-AC8B-F697411F7EDB}" presName="rect2" presStyleLbl="alignAcc1" presStyleIdx="1" presStyleCnt="4"/>
      <dgm:spPr/>
    </dgm:pt>
    <dgm:pt modelId="{8FD723C7-97B9-4D4B-9B2B-FDC8FA49A707}" type="pres">
      <dgm:prSet presAssocID="{47F582FF-7222-48B3-A180-4320A825301B}" presName="vertSpace3" presStyleLbl="node1" presStyleIdx="1" presStyleCnt="4"/>
      <dgm:spPr/>
    </dgm:pt>
    <dgm:pt modelId="{9E2644C9-8EE1-4987-AC4D-04B95AB9FCDC}" type="pres">
      <dgm:prSet presAssocID="{47F582FF-7222-48B3-A180-4320A825301B}" presName="circle3" presStyleLbl="node1" presStyleIdx="2" presStyleCnt="4"/>
      <dgm:spPr/>
    </dgm:pt>
    <dgm:pt modelId="{1785B0E2-FA97-4EDB-894E-AF23B32BEEB1}" type="pres">
      <dgm:prSet presAssocID="{47F582FF-7222-48B3-A180-4320A825301B}" presName="rect3" presStyleLbl="alignAcc1" presStyleIdx="2" presStyleCnt="4"/>
      <dgm:spPr/>
    </dgm:pt>
    <dgm:pt modelId="{78F1FA51-CDAD-4EC5-BDF4-BA5A97D9422B}" type="pres">
      <dgm:prSet presAssocID="{31204B81-1E0B-4399-B267-230DB20A2203}" presName="vertSpace4" presStyleLbl="node1" presStyleIdx="2" presStyleCnt="4"/>
      <dgm:spPr/>
    </dgm:pt>
    <dgm:pt modelId="{F919E621-3516-4A93-BF0E-BAF17BAA91B2}" type="pres">
      <dgm:prSet presAssocID="{31204B81-1E0B-4399-B267-230DB20A2203}" presName="circle4" presStyleLbl="node1" presStyleIdx="3" presStyleCnt="4"/>
      <dgm:spPr/>
    </dgm:pt>
    <dgm:pt modelId="{560FAD89-3729-4C8C-875F-1DF94E4798CC}" type="pres">
      <dgm:prSet presAssocID="{31204B81-1E0B-4399-B267-230DB20A2203}" presName="rect4" presStyleLbl="alignAcc1" presStyleIdx="3" presStyleCnt="4"/>
      <dgm:spPr/>
    </dgm:pt>
    <dgm:pt modelId="{68A215B1-1368-4EB8-A1B2-CFD546115664}" type="pres">
      <dgm:prSet presAssocID="{21E56613-B619-4D86-A09E-42DC630E040E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10C881FF-4624-4520-89EA-BA565A7D84F9}" type="pres">
      <dgm:prSet presAssocID="{4145E0C6-2803-443C-AC8B-F697411F7EDB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529465F0-16E8-4600-9373-BBD4A9E5FDA0}" type="pres">
      <dgm:prSet presAssocID="{47F582FF-7222-48B3-A180-4320A825301B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3D879DB8-69A5-4CE2-A0B7-F3A76AFE83EF}" type="pres">
      <dgm:prSet presAssocID="{31204B81-1E0B-4399-B267-230DB20A220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4EFD9506-3850-4605-8253-1F7D333CF8E6}" srcId="{68F08940-16DB-4137-9459-F9324F59B00E}" destId="{21E56613-B619-4D86-A09E-42DC630E040E}" srcOrd="0" destOrd="0" parTransId="{FCADF491-3100-41BA-8860-C87F8447C598}" sibTransId="{7BD359B8-605D-4921-8E5B-5E5B33398045}"/>
    <dgm:cxn modelId="{B32D710B-4CC4-4696-9583-910FD06CD4B0}" type="presOf" srcId="{47F582FF-7222-48B3-A180-4320A825301B}" destId="{529465F0-16E8-4600-9373-BBD4A9E5FDA0}" srcOrd="1" destOrd="0" presId="urn:microsoft.com/office/officeart/2005/8/layout/target3"/>
    <dgm:cxn modelId="{9E954F0F-E31E-4534-8661-AB63AA7E647B}" type="presOf" srcId="{4145E0C6-2803-443C-AC8B-F697411F7EDB}" destId="{10C881FF-4624-4520-89EA-BA565A7D84F9}" srcOrd="1" destOrd="0" presId="urn:microsoft.com/office/officeart/2005/8/layout/target3"/>
    <dgm:cxn modelId="{4924F82A-D3D1-4BB5-89C7-16B7EDA87F05}" srcId="{68F08940-16DB-4137-9459-F9324F59B00E}" destId="{47F582FF-7222-48B3-A180-4320A825301B}" srcOrd="2" destOrd="0" parTransId="{7EFF2218-5438-41FA-A045-67C73B820DDD}" sibTransId="{43FBF021-C692-44ED-AD48-96D265D1C094}"/>
    <dgm:cxn modelId="{0A3D1F63-59CE-4F1C-9E52-0ACA42863079}" type="presOf" srcId="{4145E0C6-2803-443C-AC8B-F697411F7EDB}" destId="{4E89B70C-F072-4828-A6E4-5077D03AA16B}" srcOrd="0" destOrd="0" presId="urn:microsoft.com/office/officeart/2005/8/layout/target3"/>
    <dgm:cxn modelId="{D24E5766-D8A6-4027-BCA0-7CD826F3B7DA}" srcId="{68F08940-16DB-4137-9459-F9324F59B00E}" destId="{31204B81-1E0B-4399-B267-230DB20A2203}" srcOrd="3" destOrd="0" parTransId="{5FD591B0-C54E-4052-AAE3-034B6E6C444B}" sibTransId="{00394E09-2B7D-41E7-BFC5-2DC7C48A0CB6}"/>
    <dgm:cxn modelId="{446AE447-CDEE-47B9-8B47-0656263CEC20}" type="presOf" srcId="{21E56613-B619-4D86-A09E-42DC630E040E}" destId="{F0868861-6535-45BC-83BC-AFB0BF3DED18}" srcOrd="0" destOrd="0" presId="urn:microsoft.com/office/officeart/2005/8/layout/target3"/>
    <dgm:cxn modelId="{FFB7DC55-C5F2-4559-A2C5-762CA77DAF20}" srcId="{68F08940-16DB-4137-9459-F9324F59B00E}" destId="{4145E0C6-2803-443C-AC8B-F697411F7EDB}" srcOrd="1" destOrd="0" parTransId="{C0432FEE-1A1C-4C13-8CEA-4A9848F93D4E}" sibTransId="{75B3EED4-EF0F-4609-831E-0CAAEE5266B3}"/>
    <dgm:cxn modelId="{486E1D57-FDF1-475C-AA77-877B9AE19CB2}" type="presOf" srcId="{68F08940-16DB-4137-9459-F9324F59B00E}" destId="{5AFD657C-B358-470C-9BD7-0850EF52EB2B}" srcOrd="0" destOrd="0" presId="urn:microsoft.com/office/officeart/2005/8/layout/target3"/>
    <dgm:cxn modelId="{903F5693-43D4-4E4A-8FE6-73A3360206D9}" type="presOf" srcId="{31204B81-1E0B-4399-B267-230DB20A2203}" destId="{560FAD89-3729-4C8C-875F-1DF94E4798CC}" srcOrd="0" destOrd="0" presId="urn:microsoft.com/office/officeart/2005/8/layout/target3"/>
    <dgm:cxn modelId="{A7C4D2B7-7F9F-4986-857E-8AEAF201F29C}" type="presOf" srcId="{31204B81-1E0B-4399-B267-230DB20A2203}" destId="{3D879DB8-69A5-4CE2-A0B7-F3A76AFE83EF}" srcOrd="1" destOrd="0" presId="urn:microsoft.com/office/officeart/2005/8/layout/target3"/>
    <dgm:cxn modelId="{A58C6BE1-4719-445F-AB78-A473ABB4CCED}" type="presOf" srcId="{21E56613-B619-4D86-A09E-42DC630E040E}" destId="{68A215B1-1368-4EB8-A1B2-CFD546115664}" srcOrd="1" destOrd="0" presId="urn:microsoft.com/office/officeart/2005/8/layout/target3"/>
    <dgm:cxn modelId="{6B0240F6-9548-4FD5-9BF6-5357BA905064}" type="presOf" srcId="{47F582FF-7222-48B3-A180-4320A825301B}" destId="{1785B0E2-FA97-4EDB-894E-AF23B32BEEB1}" srcOrd="0" destOrd="0" presId="urn:microsoft.com/office/officeart/2005/8/layout/target3"/>
    <dgm:cxn modelId="{2163D265-52F8-4BCE-A574-8AD315994473}" type="presParOf" srcId="{5AFD657C-B358-470C-9BD7-0850EF52EB2B}" destId="{63B35A69-86DE-4A40-B7DD-923496028340}" srcOrd="0" destOrd="0" presId="urn:microsoft.com/office/officeart/2005/8/layout/target3"/>
    <dgm:cxn modelId="{CD131478-0E4A-4576-BAE6-AD4C7937FFAD}" type="presParOf" srcId="{5AFD657C-B358-470C-9BD7-0850EF52EB2B}" destId="{C861FB9C-A137-4E44-9810-F6B2C3073E76}" srcOrd="1" destOrd="0" presId="urn:microsoft.com/office/officeart/2005/8/layout/target3"/>
    <dgm:cxn modelId="{3120DA11-8A42-42E5-ACBB-EFA1CBCB810B}" type="presParOf" srcId="{5AFD657C-B358-470C-9BD7-0850EF52EB2B}" destId="{F0868861-6535-45BC-83BC-AFB0BF3DED18}" srcOrd="2" destOrd="0" presId="urn:microsoft.com/office/officeart/2005/8/layout/target3"/>
    <dgm:cxn modelId="{08B8CBAF-9955-40FF-9CFA-E123E214A1C5}" type="presParOf" srcId="{5AFD657C-B358-470C-9BD7-0850EF52EB2B}" destId="{89967789-F97B-468D-A210-D19F3E1C3BCC}" srcOrd="3" destOrd="0" presId="urn:microsoft.com/office/officeart/2005/8/layout/target3"/>
    <dgm:cxn modelId="{D3C73D6D-D955-45FC-859D-51AEBC6C32DB}" type="presParOf" srcId="{5AFD657C-B358-470C-9BD7-0850EF52EB2B}" destId="{46B984DC-6E68-4D6F-AB63-789301DBCC1A}" srcOrd="4" destOrd="0" presId="urn:microsoft.com/office/officeart/2005/8/layout/target3"/>
    <dgm:cxn modelId="{2E4C0B7B-AC4D-4EEF-BF51-CCC72B0ABB69}" type="presParOf" srcId="{5AFD657C-B358-470C-9BD7-0850EF52EB2B}" destId="{4E89B70C-F072-4828-A6E4-5077D03AA16B}" srcOrd="5" destOrd="0" presId="urn:microsoft.com/office/officeart/2005/8/layout/target3"/>
    <dgm:cxn modelId="{73688FBA-80BA-4D47-9711-26F5D7DB4009}" type="presParOf" srcId="{5AFD657C-B358-470C-9BD7-0850EF52EB2B}" destId="{8FD723C7-97B9-4D4B-9B2B-FDC8FA49A707}" srcOrd="6" destOrd="0" presId="urn:microsoft.com/office/officeart/2005/8/layout/target3"/>
    <dgm:cxn modelId="{F10D221E-87CB-4251-9AF6-FD1F5B242500}" type="presParOf" srcId="{5AFD657C-B358-470C-9BD7-0850EF52EB2B}" destId="{9E2644C9-8EE1-4987-AC4D-04B95AB9FCDC}" srcOrd="7" destOrd="0" presId="urn:microsoft.com/office/officeart/2005/8/layout/target3"/>
    <dgm:cxn modelId="{43942F28-64E9-40CC-A99F-10FE1BDBA727}" type="presParOf" srcId="{5AFD657C-B358-470C-9BD7-0850EF52EB2B}" destId="{1785B0E2-FA97-4EDB-894E-AF23B32BEEB1}" srcOrd="8" destOrd="0" presId="urn:microsoft.com/office/officeart/2005/8/layout/target3"/>
    <dgm:cxn modelId="{0A4840B2-ADBF-402A-B489-78A707FF6983}" type="presParOf" srcId="{5AFD657C-B358-470C-9BD7-0850EF52EB2B}" destId="{78F1FA51-CDAD-4EC5-BDF4-BA5A97D9422B}" srcOrd="9" destOrd="0" presId="urn:microsoft.com/office/officeart/2005/8/layout/target3"/>
    <dgm:cxn modelId="{E7A30C80-1CEC-4D88-BA89-48B452D99BF2}" type="presParOf" srcId="{5AFD657C-B358-470C-9BD7-0850EF52EB2B}" destId="{F919E621-3516-4A93-BF0E-BAF17BAA91B2}" srcOrd="10" destOrd="0" presId="urn:microsoft.com/office/officeart/2005/8/layout/target3"/>
    <dgm:cxn modelId="{0C3ADC1F-44FE-4F98-8D17-B1AA24C80F8A}" type="presParOf" srcId="{5AFD657C-B358-470C-9BD7-0850EF52EB2B}" destId="{560FAD89-3729-4C8C-875F-1DF94E4798CC}" srcOrd="11" destOrd="0" presId="urn:microsoft.com/office/officeart/2005/8/layout/target3"/>
    <dgm:cxn modelId="{45998618-3579-4CAB-9DC0-FB1D7FD82B00}" type="presParOf" srcId="{5AFD657C-B358-470C-9BD7-0850EF52EB2B}" destId="{68A215B1-1368-4EB8-A1B2-CFD546115664}" srcOrd="12" destOrd="0" presId="urn:microsoft.com/office/officeart/2005/8/layout/target3"/>
    <dgm:cxn modelId="{60D0314E-FE24-4BDB-A1CE-662D6069BB0F}" type="presParOf" srcId="{5AFD657C-B358-470C-9BD7-0850EF52EB2B}" destId="{10C881FF-4624-4520-89EA-BA565A7D84F9}" srcOrd="13" destOrd="0" presId="urn:microsoft.com/office/officeart/2005/8/layout/target3"/>
    <dgm:cxn modelId="{80AA9348-5821-488B-B4D7-EA2BCC1907A6}" type="presParOf" srcId="{5AFD657C-B358-470C-9BD7-0850EF52EB2B}" destId="{529465F0-16E8-4600-9373-BBD4A9E5FDA0}" srcOrd="14" destOrd="0" presId="urn:microsoft.com/office/officeart/2005/8/layout/target3"/>
    <dgm:cxn modelId="{997306E8-56F5-4F0A-AB0C-277D80E6BD53}" type="presParOf" srcId="{5AFD657C-B358-470C-9BD7-0850EF52EB2B}" destId="{3D879DB8-69A5-4CE2-A0B7-F3A76AFE83EF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0FEED-E779-4ACD-8F9D-BB0323B5AFCB}">
      <dsp:nvSpPr>
        <dsp:cNvPr id="0" name=""/>
        <dsp:cNvSpPr/>
      </dsp:nvSpPr>
      <dsp:spPr>
        <a:xfrm>
          <a:off x="1020246" y="0"/>
          <a:ext cx="3679825" cy="367982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D00C8-9C5A-46B8-BC5B-CF0CE3499CAD}">
      <dsp:nvSpPr>
        <dsp:cNvPr id="0" name=""/>
        <dsp:cNvSpPr/>
      </dsp:nvSpPr>
      <dsp:spPr>
        <a:xfrm>
          <a:off x="1155853" y="296081"/>
          <a:ext cx="1435131" cy="14351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颠覆式创新</a:t>
          </a:r>
        </a:p>
      </dsp:txBody>
      <dsp:txXfrm>
        <a:off x="1225910" y="366138"/>
        <a:ext cx="1295017" cy="1295017"/>
      </dsp:txXfrm>
    </dsp:sp>
    <dsp:sp modelId="{BF120EC1-951C-43F4-B0F9-86D2C5F4D164}">
      <dsp:nvSpPr>
        <dsp:cNvPr id="0" name=""/>
        <dsp:cNvSpPr/>
      </dsp:nvSpPr>
      <dsp:spPr>
        <a:xfrm>
          <a:off x="2633297" y="349583"/>
          <a:ext cx="1435131" cy="1435131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用户至上</a:t>
          </a:r>
        </a:p>
      </dsp:txBody>
      <dsp:txXfrm>
        <a:off x="2703354" y="419640"/>
        <a:ext cx="1295017" cy="1295017"/>
      </dsp:txXfrm>
    </dsp:sp>
    <dsp:sp modelId="{7E8FA29D-8564-4763-B35A-2C7B1FF84784}">
      <dsp:nvSpPr>
        <dsp:cNvPr id="0" name=""/>
        <dsp:cNvSpPr/>
      </dsp:nvSpPr>
      <dsp:spPr>
        <a:xfrm>
          <a:off x="1087770" y="1895109"/>
          <a:ext cx="1435131" cy="1435131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免费商业模式</a:t>
          </a:r>
        </a:p>
      </dsp:txBody>
      <dsp:txXfrm>
        <a:off x="1157827" y="1965166"/>
        <a:ext cx="1295017" cy="1295017"/>
      </dsp:txXfrm>
    </dsp:sp>
    <dsp:sp modelId="{0863B476-E273-4622-A861-1DC62F97B81C}">
      <dsp:nvSpPr>
        <dsp:cNvPr id="0" name=""/>
        <dsp:cNvSpPr/>
      </dsp:nvSpPr>
      <dsp:spPr>
        <a:xfrm>
          <a:off x="2633297" y="1895109"/>
          <a:ext cx="1435131" cy="1435131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体验为王</a:t>
          </a:r>
        </a:p>
      </dsp:txBody>
      <dsp:txXfrm>
        <a:off x="2703354" y="1965166"/>
        <a:ext cx="1295017" cy="12950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FF46A-EFB0-4A23-AAB0-B661A5557E08}">
      <dsp:nvSpPr>
        <dsp:cNvPr id="0" name=""/>
        <dsp:cNvSpPr/>
      </dsp:nvSpPr>
      <dsp:spPr>
        <a:xfrm>
          <a:off x="1766680" y="0"/>
          <a:ext cx="1597127" cy="159712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用户思维</a:t>
          </a:r>
        </a:p>
      </dsp:txBody>
      <dsp:txXfrm>
        <a:off x="2165962" y="798564"/>
        <a:ext cx="798563" cy="798563"/>
      </dsp:txXfrm>
    </dsp:sp>
    <dsp:sp modelId="{4B80E6F8-366F-4621-A586-66184B2DC6B0}">
      <dsp:nvSpPr>
        <dsp:cNvPr id="0" name=""/>
        <dsp:cNvSpPr/>
      </dsp:nvSpPr>
      <dsp:spPr>
        <a:xfrm>
          <a:off x="977220" y="1621325"/>
          <a:ext cx="1597127" cy="1597127"/>
        </a:xfrm>
        <a:prstGeom prst="triangle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简约思维</a:t>
          </a:r>
        </a:p>
      </dsp:txBody>
      <dsp:txXfrm>
        <a:off x="1376502" y="2419889"/>
        <a:ext cx="798563" cy="798563"/>
      </dsp:txXfrm>
    </dsp:sp>
    <dsp:sp modelId="{D089F4B4-380D-465C-90DA-3299D4C076B8}">
      <dsp:nvSpPr>
        <dsp:cNvPr id="0" name=""/>
        <dsp:cNvSpPr/>
      </dsp:nvSpPr>
      <dsp:spPr>
        <a:xfrm rot="10800000">
          <a:off x="1775783" y="1621325"/>
          <a:ext cx="1597127" cy="1597127"/>
        </a:xfrm>
        <a:prstGeom prst="triangl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极致思维</a:t>
          </a:r>
        </a:p>
      </dsp:txBody>
      <dsp:txXfrm rot="10800000">
        <a:off x="2175065" y="1621325"/>
        <a:ext cx="798563" cy="798563"/>
      </dsp:txXfrm>
    </dsp:sp>
    <dsp:sp modelId="{1518E471-9EE5-4F4C-8A5F-C30FA026CE8C}">
      <dsp:nvSpPr>
        <dsp:cNvPr id="0" name=""/>
        <dsp:cNvSpPr/>
      </dsp:nvSpPr>
      <dsp:spPr>
        <a:xfrm>
          <a:off x="2574347" y="1621325"/>
          <a:ext cx="1597127" cy="1597127"/>
        </a:xfrm>
        <a:prstGeom prst="triangle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迭代思维</a:t>
          </a:r>
        </a:p>
      </dsp:txBody>
      <dsp:txXfrm>
        <a:off x="2973629" y="2419889"/>
        <a:ext cx="798563" cy="798563"/>
      </dsp:txXfrm>
    </dsp:sp>
    <dsp:sp modelId="{40ACBF8A-D511-4F84-AF40-CDC24B1232C7}">
      <dsp:nvSpPr>
        <dsp:cNvPr id="0" name=""/>
        <dsp:cNvSpPr/>
      </dsp:nvSpPr>
      <dsp:spPr>
        <a:xfrm>
          <a:off x="178656" y="3218453"/>
          <a:ext cx="1597127" cy="1597127"/>
        </a:xfrm>
        <a:prstGeom prst="triangl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流量思维</a:t>
          </a:r>
        </a:p>
      </dsp:txBody>
      <dsp:txXfrm>
        <a:off x="577938" y="4017017"/>
        <a:ext cx="798563" cy="798563"/>
      </dsp:txXfrm>
    </dsp:sp>
    <dsp:sp modelId="{34839428-3E08-4E7D-9E50-9FA4DBA01F69}">
      <dsp:nvSpPr>
        <dsp:cNvPr id="0" name=""/>
        <dsp:cNvSpPr/>
      </dsp:nvSpPr>
      <dsp:spPr>
        <a:xfrm rot="10800000">
          <a:off x="977220" y="3218453"/>
          <a:ext cx="1597127" cy="1597127"/>
        </a:xfrm>
        <a:prstGeom prst="triangle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社会化思维</a:t>
          </a:r>
        </a:p>
      </dsp:txBody>
      <dsp:txXfrm rot="10800000">
        <a:off x="1376502" y="3218453"/>
        <a:ext cx="798563" cy="798563"/>
      </dsp:txXfrm>
    </dsp:sp>
    <dsp:sp modelId="{91091209-1F65-40B3-83E7-B252C986A96E}">
      <dsp:nvSpPr>
        <dsp:cNvPr id="0" name=""/>
        <dsp:cNvSpPr/>
      </dsp:nvSpPr>
      <dsp:spPr>
        <a:xfrm>
          <a:off x="1775783" y="3218453"/>
          <a:ext cx="1597127" cy="1597127"/>
        </a:xfrm>
        <a:prstGeom prst="triangl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大数据思维</a:t>
          </a:r>
        </a:p>
      </dsp:txBody>
      <dsp:txXfrm>
        <a:off x="2175065" y="4017017"/>
        <a:ext cx="798563" cy="798563"/>
      </dsp:txXfrm>
    </dsp:sp>
    <dsp:sp modelId="{E1236939-3239-4C9D-83F9-6662EEBA443F}">
      <dsp:nvSpPr>
        <dsp:cNvPr id="0" name=""/>
        <dsp:cNvSpPr/>
      </dsp:nvSpPr>
      <dsp:spPr>
        <a:xfrm rot="10800000">
          <a:off x="2574347" y="3218453"/>
          <a:ext cx="1597127" cy="1597127"/>
        </a:xfrm>
        <a:prstGeom prst="triangle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平台思维</a:t>
          </a:r>
        </a:p>
      </dsp:txBody>
      <dsp:txXfrm rot="10800000">
        <a:off x="2973629" y="3218453"/>
        <a:ext cx="798563" cy="798563"/>
      </dsp:txXfrm>
    </dsp:sp>
    <dsp:sp modelId="{3057045E-F384-4178-913A-1BBD62D28719}">
      <dsp:nvSpPr>
        <dsp:cNvPr id="0" name=""/>
        <dsp:cNvSpPr/>
      </dsp:nvSpPr>
      <dsp:spPr>
        <a:xfrm>
          <a:off x="3372911" y="3218453"/>
          <a:ext cx="1597127" cy="1597127"/>
        </a:xfrm>
        <a:prstGeom prst="triangl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/>
            <a:t>跨界思维</a:t>
          </a:r>
        </a:p>
      </dsp:txBody>
      <dsp:txXfrm>
        <a:off x="3772193" y="4017017"/>
        <a:ext cx="798563" cy="798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42D97-6FF6-4EE4-9658-AD1CA7802F23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64480" y="577453"/>
        <a:ext cx="22113" cy="4422"/>
      </dsp:txXfrm>
    </dsp:sp>
    <dsp:sp modelId="{7BABA031-6300-4227-BEFD-4DBDB9240545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 dirty="0"/>
            <a:t>策划书摘要</a:t>
          </a:r>
          <a:endParaRPr lang="zh-CN" altLang="en-US" sz="2600" kern="1200" dirty="0"/>
        </a:p>
      </dsp:txBody>
      <dsp:txXfrm>
        <a:off x="748607" y="2795"/>
        <a:ext cx="1922896" cy="1153737"/>
      </dsp:txXfrm>
    </dsp:sp>
    <dsp:sp modelId="{D227687B-3395-4BA0-8EC6-9B16C066007C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817038"/>
              <a:satOff val="-1136"/>
              <a:lumOff val="-43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9643" y="577453"/>
        <a:ext cx="22113" cy="4422"/>
      </dsp:txXfrm>
    </dsp:sp>
    <dsp:sp modelId="{D8F2995C-FA3C-4593-B6B4-274D53A3668F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产品与服务</a:t>
          </a:r>
          <a:endParaRPr lang="zh-CN" altLang="en-US" sz="2600" kern="1200"/>
        </a:p>
      </dsp:txBody>
      <dsp:txXfrm>
        <a:off x="3113770" y="2795"/>
        <a:ext cx="1922896" cy="1153737"/>
      </dsp:txXfrm>
    </dsp:sp>
    <dsp:sp modelId="{4AB2B120-FC20-4D4B-8AEF-25C493999CEC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1634077"/>
              <a:satOff val="-2273"/>
              <a:lumOff val="-8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594806" y="577453"/>
        <a:ext cx="22113" cy="4422"/>
      </dsp:txXfrm>
    </dsp:sp>
    <dsp:sp modelId="{F8A97016-C2BB-403C-82F6-FBBE8604553D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行业及市场分析</a:t>
          </a:r>
          <a:endParaRPr lang="zh-CN" altLang="en-US" sz="2600" kern="1200"/>
        </a:p>
      </dsp:txBody>
      <dsp:txXfrm>
        <a:off x="5478933" y="2795"/>
        <a:ext cx="1922896" cy="1153737"/>
      </dsp:txXfrm>
    </dsp:sp>
    <dsp:sp modelId="{233CE8FE-C357-4B58-A462-F652C440467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0068" y="1358355"/>
        <a:ext cx="355462" cy="4422"/>
      </dsp:txXfrm>
    </dsp:sp>
    <dsp:sp modelId="{EF4F106D-9B85-4988-932E-13E1E8BD35BE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组织与管理</a:t>
          </a:r>
          <a:endParaRPr lang="zh-CN" altLang="en-US" sz="2600" kern="1200"/>
        </a:p>
      </dsp:txBody>
      <dsp:txXfrm>
        <a:off x="7844095" y="2795"/>
        <a:ext cx="1922896" cy="1153737"/>
      </dsp:txXfrm>
    </dsp:sp>
    <dsp:sp modelId="{120E28D9-C48D-4B32-8AAA-0BCB55188761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3268153"/>
              <a:satOff val="-4546"/>
              <a:lumOff val="-17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64480" y="2173457"/>
        <a:ext cx="22113" cy="4422"/>
      </dsp:txXfrm>
    </dsp:sp>
    <dsp:sp modelId="{9D3EB2A6-E0A8-4C9D-9CE6-6CFE1F84BEB6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 dirty="0"/>
            <a:t>商业模式分析</a:t>
          </a:r>
          <a:endParaRPr lang="zh-CN" altLang="en-US" sz="2600" kern="1200" dirty="0"/>
        </a:p>
      </dsp:txBody>
      <dsp:txXfrm>
        <a:off x="748607" y="1598800"/>
        <a:ext cx="1922896" cy="1153737"/>
      </dsp:txXfrm>
    </dsp:sp>
    <dsp:sp modelId="{6AC9F907-993B-4839-950C-1BA519596F38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4085191"/>
              <a:satOff val="-5682"/>
              <a:lumOff val="-2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9643" y="2173457"/>
        <a:ext cx="22113" cy="4422"/>
      </dsp:txXfrm>
    </dsp:sp>
    <dsp:sp modelId="{4740444C-241C-44CC-9818-763B0D95027B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 dirty="0"/>
            <a:t>营销渠道与策略</a:t>
          </a:r>
          <a:endParaRPr lang="zh-CN" altLang="en-US" sz="2600" kern="1200" dirty="0"/>
        </a:p>
      </dsp:txBody>
      <dsp:txXfrm>
        <a:off x="3113770" y="1598800"/>
        <a:ext cx="1922896" cy="1153737"/>
      </dsp:txXfrm>
    </dsp:sp>
    <dsp:sp modelId="{80141595-1BA1-4D16-AA02-05967380A4D5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594806" y="2173457"/>
        <a:ext cx="22113" cy="4422"/>
      </dsp:txXfrm>
    </dsp:sp>
    <dsp:sp modelId="{CEEF238C-40B0-413E-B1D2-FDAE960D4DCA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融资计划</a:t>
          </a:r>
          <a:endParaRPr lang="zh-CN" altLang="en-US" sz="2600" kern="1200"/>
        </a:p>
      </dsp:txBody>
      <dsp:txXfrm>
        <a:off x="5478933" y="1598800"/>
        <a:ext cx="1922896" cy="1153737"/>
      </dsp:txXfrm>
    </dsp:sp>
    <dsp:sp modelId="{D35E83A9-B31B-43D3-B0A6-36D05C877A73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-5719268"/>
              <a:satOff val="-7955"/>
              <a:lumOff val="-305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80068" y="2954359"/>
        <a:ext cx="355462" cy="4422"/>
      </dsp:txXfrm>
    </dsp:sp>
    <dsp:sp modelId="{1F41D823-7637-416E-B31C-A6DB8EBEB1C4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财务管理</a:t>
          </a:r>
          <a:endParaRPr lang="zh-CN" altLang="en-US" sz="2600" kern="1200"/>
        </a:p>
      </dsp:txBody>
      <dsp:txXfrm>
        <a:off x="7844095" y="1598800"/>
        <a:ext cx="1922896" cy="1153737"/>
      </dsp:txXfrm>
    </dsp:sp>
    <dsp:sp modelId="{B2750729-B5D4-4123-A169-E5764C6C4267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6536306"/>
              <a:satOff val="-9092"/>
              <a:lumOff val="-34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864480" y="3769461"/>
        <a:ext cx="22113" cy="4422"/>
      </dsp:txXfrm>
    </dsp:sp>
    <dsp:sp modelId="{B5F275C4-ECAF-4418-BE75-3F31DCBF73E7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 dirty="0"/>
            <a:t>风险评估与控制</a:t>
          </a:r>
          <a:endParaRPr lang="zh-CN" altLang="en-US" sz="2600" kern="1200" dirty="0"/>
        </a:p>
      </dsp:txBody>
      <dsp:txXfrm>
        <a:off x="748607" y="3194804"/>
        <a:ext cx="1922896" cy="1153737"/>
      </dsp:txXfrm>
    </dsp:sp>
    <dsp:sp modelId="{B9AF80A3-0C91-4665-BA7F-CBCA8C057119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9643" y="3769461"/>
        <a:ext cx="22113" cy="4422"/>
      </dsp:txXfrm>
    </dsp:sp>
    <dsp:sp modelId="{5A8DC522-A990-4147-8AC7-7D97E6375C2C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项目进度与实施</a:t>
          </a:r>
        </a:p>
      </dsp:txBody>
      <dsp:txXfrm>
        <a:off x="3113770" y="3194804"/>
        <a:ext cx="1922896" cy="1153737"/>
      </dsp:txXfrm>
    </dsp:sp>
    <dsp:sp modelId="{A7FB0E36-4436-49D3-91F9-93AE892B21D0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0" i="0" kern="1200"/>
            <a:t>其它</a:t>
          </a:r>
          <a:endParaRPr lang="zh-CN" altLang="en-US" sz="2600" kern="1200"/>
        </a:p>
      </dsp:txBody>
      <dsp:txXfrm>
        <a:off x="5478933" y="3194804"/>
        <a:ext cx="1922896" cy="11537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E5EA8-31E7-40DE-8827-0FC92BBA539F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新媒体运用情况</a:t>
          </a:r>
        </a:p>
      </dsp:txBody>
      <dsp:txXfrm>
        <a:off x="4392232" y="3136513"/>
        <a:ext cx="1781934" cy="1531918"/>
      </dsp:txXfrm>
    </dsp:sp>
    <dsp:sp modelId="{2563F660-B516-48E7-9A3E-D4352B6982D9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互联网</a:t>
          </a:r>
        </a:p>
      </dsp:txBody>
      <dsp:txXfrm>
        <a:off x="2604759" y="2282937"/>
        <a:ext cx="1076134" cy="1069538"/>
      </dsp:txXfrm>
    </dsp:sp>
    <dsp:sp modelId="{A69B2395-1089-40F7-8E95-F7D9A395FC86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传统</a:t>
          </a:r>
        </a:p>
      </dsp:txBody>
      <dsp:txXfrm rot="-20700000">
        <a:off x="3738879" y="704426"/>
        <a:ext cx="1192106" cy="1192106"/>
      </dsp:txXfrm>
    </dsp:sp>
    <dsp:sp modelId="{E386BC6A-7039-4969-8056-79B909C76040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0E41-7588-4819-9E65-77E4F2BB8A70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786C5-BA45-4B28-A1ED-09095F328DDF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BD0D3-5498-4F59-A69E-2FCACD57EB5E}">
      <dsp:nvSpPr>
        <dsp:cNvPr id="0" name=""/>
        <dsp:cNvSpPr/>
      </dsp:nvSpPr>
      <dsp:spPr>
        <a:xfrm>
          <a:off x="0" y="50228"/>
          <a:ext cx="10515600" cy="101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产品策略：设计你的产品组合（即产品种类、花色、规格等）和产品包装（品牌名称、标志、图案、颜色、材料、标签等）。</a:t>
          </a:r>
        </a:p>
      </dsp:txBody>
      <dsp:txXfrm>
        <a:off x="49347" y="99575"/>
        <a:ext cx="10416906" cy="912185"/>
      </dsp:txXfrm>
    </dsp:sp>
    <dsp:sp modelId="{6C8E2D8E-727E-464D-82A3-89DEED0CAF64}">
      <dsp:nvSpPr>
        <dsp:cNvPr id="0" name=""/>
        <dsp:cNvSpPr/>
      </dsp:nvSpPr>
      <dsp:spPr>
        <a:xfrm>
          <a:off x="0" y="1130228"/>
          <a:ext cx="10515600" cy="1010879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价格策略：分析成本构成、竞争者价格、消费者购买力，制定你的产品价格组合。</a:t>
          </a:r>
        </a:p>
      </dsp:txBody>
      <dsp:txXfrm>
        <a:off x="49347" y="1179575"/>
        <a:ext cx="10416906" cy="912185"/>
      </dsp:txXfrm>
    </dsp:sp>
    <dsp:sp modelId="{B96C1A70-0428-489C-B861-B592A6A863A3}">
      <dsp:nvSpPr>
        <dsp:cNvPr id="0" name=""/>
        <dsp:cNvSpPr/>
      </dsp:nvSpPr>
      <dsp:spPr>
        <a:xfrm>
          <a:off x="0" y="2210228"/>
          <a:ext cx="10515600" cy="1010879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渠道策略：选择你将产品打入市场的渠道方式，制定进入这些渠道的策略和方法，估计进入这些渠道</a:t>
          </a:r>
          <a:r>
            <a:rPr lang="zh-CN" altLang="en-US" sz="2400" kern="1200"/>
            <a:t>的成本，特别是</a:t>
          </a:r>
          <a:r>
            <a:rPr lang="zh-CN" altLang="en-US" sz="2400" kern="1200" dirty="0"/>
            <a:t>要有线上线下的渠道。</a:t>
          </a:r>
        </a:p>
      </dsp:txBody>
      <dsp:txXfrm>
        <a:off x="49347" y="2259575"/>
        <a:ext cx="10416906" cy="912185"/>
      </dsp:txXfrm>
    </dsp:sp>
    <dsp:sp modelId="{DA134270-BEFD-4D3A-8BEE-491CE6F2D7AC}">
      <dsp:nvSpPr>
        <dsp:cNvPr id="0" name=""/>
        <dsp:cNvSpPr/>
      </dsp:nvSpPr>
      <dsp:spPr>
        <a:xfrm>
          <a:off x="0" y="3290228"/>
          <a:ext cx="10515600" cy="101087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促销策略：选择你的广告方式、公关方式、人员推销方式、销售促进手段。</a:t>
          </a:r>
        </a:p>
      </dsp:txBody>
      <dsp:txXfrm>
        <a:off x="49347" y="3339575"/>
        <a:ext cx="10416906" cy="9121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35A69-86DE-4A40-B7DD-923496028340}">
      <dsp:nvSpPr>
        <dsp:cNvPr id="0" name=""/>
        <dsp:cNvSpPr/>
      </dsp:nvSpPr>
      <dsp:spPr>
        <a:xfrm>
          <a:off x="0" y="0"/>
          <a:ext cx="5179141" cy="5179141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68861-6535-45BC-83BC-AFB0BF3DED18}">
      <dsp:nvSpPr>
        <dsp:cNvPr id="0" name=""/>
        <dsp:cNvSpPr/>
      </dsp:nvSpPr>
      <dsp:spPr>
        <a:xfrm>
          <a:off x="2589570" y="0"/>
          <a:ext cx="6257003" cy="51791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/>
            <a:t>战略理念：包括企业的价值观、使命、信念、行为准则或公司宗旨、基本经营方针等。</a:t>
          </a:r>
          <a:endParaRPr lang="zh-CN" altLang="en-US" sz="2100" kern="1200"/>
        </a:p>
      </dsp:txBody>
      <dsp:txXfrm>
        <a:off x="2589570" y="0"/>
        <a:ext cx="6257003" cy="1100567"/>
      </dsp:txXfrm>
    </dsp:sp>
    <dsp:sp modelId="{46B984DC-6E68-4D6F-AB63-789301DBCC1A}">
      <dsp:nvSpPr>
        <dsp:cNvPr id="0" name=""/>
        <dsp:cNvSpPr/>
      </dsp:nvSpPr>
      <dsp:spPr>
        <a:xfrm>
          <a:off x="679762" y="1100567"/>
          <a:ext cx="3819617" cy="381961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9B70C-F072-4828-A6E4-5077D03AA16B}">
      <dsp:nvSpPr>
        <dsp:cNvPr id="0" name=""/>
        <dsp:cNvSpPr/>
      </dsp:nvSpPr>
      <dsp:spPr>
        <a:xfrm>
          <a:off x="2589570" y="1100567"/>
          <a:ext cx="6257003" cy="38196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战略定位：就是确定企业“是什么和干什么”，包括目标顾客定位、业务范围定位、行业定位、价值链定位和市场区域定位，核心能力构建等。</a:t>
          </a:r>
          <a:endParaRPr lang="zh-CN" altLang="en-US" sz="2100" kern="1200" dirty="0"/>
        </a:p>
      </dsp:txBody>
      <dsp:txXfrm>
        <a:off x="2589570" y="1100567"/>
        <a:ext cx="6257003" cy="1100567"/>
      </dsp:txXfrm>
    </dsp:sp>
    <dsp:sp modelId="{9E2644C9-8EE1-4987-AC4D-04B95AB9FCDC}">
      <dsp:nvSpPr>
        <dsp:cNvPr id="0" name=""/>
        <dsp:cNvSpPr/>
      </dsp:nvSpPr>
      <dsp:spPr>
        <a:xfrm>
          <a:off x="1359524" y="2201135"/>
          <a:ext cx="2460092" cy="2460092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5B0E2-FA97-4EDB-894E-AF23B32BEEB1}">
      <dsp:nvSpPr>
        <dsp:cNvPr id="0" name=""/>
        <dsp:cNvSpPr/>
      </dsp:nvSpPr>
      <dsp:spPr>
        <a:xfrm>
          <a:off x="2589570" y="2201135"/>
          <a:ext cx="6257003" cy="24600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/>
            <a:t>战略目标：包括市场与商品构成目标、组织构建目标、企业规模以及设备投资目标、业绩目标。</a:t>
          </a:r>
          <a:endParaRPr lang="zh-CN" altLang="en-US" sz="2100" kern="1200"/>
        </a:p>
      </dsp:txBody>
      <dsp:txXfrm>
        <a:off x="2589570" y="2201135"/>
        <a:ext cx="6257003" cy="1100567"/>
      </dsp:txXfrm>
    </dsp:sp>
    <dsp:sp modelId="{F919E621-3516-4A93-BF0E-BAF17BAA91B2}">
      <dsp:nvSpPr>
        <dsp:cNvPr id="0" name=""/>
        <dsp:cNvSpPr/>
      </dsp:nvSpPr>
      <dsp:spPr>
        <a:xfrm>
          <a:off x="2039287" y="3301703"/>
          <a:ext cx="1100567" cy="110056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AD89-3729-4C8C-875F-1DF94E4798CC}">
      <dsp:nvSpPr>
        <dsp:cNvPr id="0" name=""/>
        <dsp:cNvSpPr/>
      </dsp:nvSpPr>
      <dsp:spPr>
        <a:xfrm>
          <a:off x="2589570" y="3301703"/>
          <a:ext cx="6257003" cy="110056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/>
            <a:t>企业发展模式：市场如何逐步扩大？业务发展路径是什么？</a:t>
          </a:r>
          <a:endParaRPr lang="zh-CN" altLang="en-US" sz="2100" kern="1200"/>
        </a:p>
      </dsp:txBody>
      <dsp:txXfrm>
        <a:off x="2589570" y="3301703"/>
        <a:ext cx="6257003" cy="1100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24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0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569F626-6A84-4AAC-81AF-962F810E51C3}"/>
              </a:ext>
            </a:extLst>
          </p:cNvPr>
          <p:cNvSpPr/>
          <p:nvPr userDrawn="1"/>
        </p:nvSpPr>
        <p:spPr bwMode="auto">
          <a:xfrm>
            <a:off x="-1" y="6400425"/>
            <a:ext cx="12192004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rgbClr val="014C8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6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4BE985-A456-4452-AD62-E2634DCC7FF1}"/>
              </a:ext>
            </a:extLst>
          </p:cNvPr>
          <p:cNvSpPr/>
          <p:nvPr userDrawn="1"/>
        </p:nvSpPr>
        <p:spPr bwMode="auto">
          <a:xfrm>
            <a:off x="-1" y="-30478"/>
            <a:ext cx="12192001" cy="953600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16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9618AE-44F8-4590-A35A-BA960F123918}"/>
              </a:ext>
            </a:extLst>
          </p:cNvPr>
          <p:cNvSpPr txBox="1">
            <a:spLocks/>
          </p:cNvSpPr>
          <p:nvPr userDrawn="1"/>
        </p:nvSpPr>
        <p:spPr>
          <a:xfrm>
            <a:off x="239184" y="6486526"/>
            <a:ext cx="1919816" cy="283844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en-US" sz="14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80E84D6-9D1B-421A-BFB8-19809BBBB9DB}" type="slidenum">
              <a:rPr lang="zh-CN" altLang="en-US" sz="144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‹#›</a:t>
            </a:fld>
            <a:endParaRPr lang="en-US" altLang="zh-CN" sz="144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2169" y="85702"/>
            <a:ext cx="7776633" cy="777240"/>
          </a:xfrm>
        </p:spPr>
        <p:txBody>
          <a:bodyPr>
            <a:normAutofit/>
          </a:bodyPr>
          <a:lstStyle>
            <a:lvl1pPr algn="l">
              <a:defRPr sz="336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9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9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8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250629"/>
          </a:xfrm>
        </p:spPr>
        <p:txBody>
          <a:bodyPr>
            <a:normAutofit/>
          </a:bodyPr>
          <a:lstStyle/>
          <a:p>
            <a:r>
              <a:rPr lang="zh-CN" altLang="en-US" dirty="0"/>
              <a:t>如何撰写创业计划书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4" y="4067251"/>
            <a:ext cx="9049749" cy="2121407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2060"/>
                </a:solidFill>
              </a:rPr>
              <a:t>熊银解   企业管理博士</a:t>
            </a:r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>
                <a:solidFill>
                  <a:srgbClr val="002060"/>
                </a:solidFill>
              </a:rPr>
              <a:t>QQ</a:t>
            </a:r>
            <a:r>
              <a:rPr lang="zh-CN" altLang="en-US" sz="3200" dirty="0">
                <a:solidFill>
                  <a:srgbClr val="002060"/>
                </a:solidFill>
              </a:rPr>
              <a:t>：</a:t>
            </a:r>
            <a:r>
              <a:rPr lang="en-US" altLang="zh-CN" sz="3200" dirty="0">
                <a:solidFill>
                  <a:srgbClr val="002060"/>
                </a:solidFill>
              </a:rPr>
              <a:t>270309278                Tel</a:t>
            </a:r>
            <a:r>
              <a:rPr lang="zh-CN" altLang="en-US" sz="3200" dirty="0">
                <a:solidFill>
                  <a:srgbClr val="002060"/>
                </a:solidFill>
              </a:rPr>
              <a:t>：</a:t>
            </a:r>
            <a:r>
              <a:rPr lang="en-US" altLang="zh-CN" sz="3200" dirty="0">
                <a:solidFill>
                  <a:srgbClr val="002060"/>
                </a:solidFill>
              </a:rPr>
              <a:t>18672322766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流程图: 资料带 3"/>
          <p:cNvSpPr/>
          <p:nvPr/>
        </p:nvSpPr>
        <p:spPr>
          <a:xfrm>
            <a:off x="892454" y="929030"/>
            <a:ext cx="3621024" cy="914400"/>
          </a:xfrm>
          <a:prstGeom prst="flowChartPunchedTap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华中农业大学</a:t>
            </a:r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20CC2F62-F272-4BDB-866B-538A30DE2F16}"/>
              </a:ext>
            </a:extLst>
          </p:cNvPr>
          <p:cNvSpPr/>
          <p:nvPr/>
        </p:nvSpPr>
        <p:spPr>
          <a:xfrm>
            <a:off x="9270521" y="238021"/>
            <a:ext cx="2375139" cy="2528183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互联网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创业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511C23-B6EB-4F83-BA30-CF3EE2A6FE37}"/>
              </a:ext>
            </a:extLst>
          </p:cNvPr>
          <p:cNvSpPr/>
          <p:nvPr/>
        </p:nvSpPr>
        <p:spPr>
          <a:xfrm>
            <a:off x="2122098" y="5681932"/>
            <a:ext cx="5394385" cy="7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请勿外传！</a:t>
            </a:r>
          </a:p>
        </p:txBody>
      </p:sp>
    </p:spTree>
    <p:extLst>
      <p:ext uri="{BB962C8B-B14F-4D97-AF65-F5344CB8AC3E}">
        <p14:creationId xmlns:p14="http://schemas.microsoft.com/office/powerpoint/2010/main" val="11448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>
            <a:extLst>
              <a:ext uri="{FF2B5EF4-FFF2-40B4-BE49-F238E27FC236}">
                <a16:creationId xmlns:a16="http://schemas.microsoft.com/office/drawing/2014/main" id="{6D8481B7-72CC-47ED-99C9-01F8A0BA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44675"/>
            <a:ext cx="5329237" cy="38735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能够清楚简明界定提供的产品或服务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FC21A2CE-7E42-4C0F-9CF4-AFE03AA4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341438"/>
            <a:ext cx="5329237" cy="387350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能够点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出令人眼睛一亮的商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机或创意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0DBDB429-EFB0-4BD3-A3B4-7D542189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351338"/>
            <a:ext cx="5329237" cy="38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七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能够证明商业模式确实可行且不易被模仿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56A6DBB4-DEA5-41D3-88F2-E66F73B7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848100"/>
            <a:ext cx="5329237" cy="38735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六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能够证明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团队执行本计划胜算足够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74E6FC26-66A2-49FD-8625-27A25696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849938"/>
            <a:ext cx="5329237" cy="387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能够让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百忙中的投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资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者一目了然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迅速抓住重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点</a:t>
            </a:r>
            <a:endParaRPr lang="en-US" altLang="zh-TW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497D2EB9-BFD5-45D7-B4AA-A8D291D6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349500"/>
            <a:ext cx="5329237" cy="3873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能够证明市场具有广泛性和持久性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40A8A281-5FDF-4710-B168-0190F827D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2847975"/>
            <a:ext cx="5329237" cy="38735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四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够证明产品技术有足够的优势且已足够成熟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12A4703D-67E3-4C48-91BA-FEA037F5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3344863"/>
            <a:ext cx="5329237" cy="3873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能够证明生产运作切实可行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28D51ABE-4EDC-43EB-9978-F40C42CC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4857750"/>
            <a:ext cx="5329237" cy="3873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八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能够证明财务运作具有可行性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81" name="Rectangle 17">
            <a:extLst>
              <a:ext uri="{FF2B5EF4-FFF2-40B4-BE49-F238E27FC236}">
                <a16:creationId xmlns:a16="http://schemas.microsoft.com/office/drawing/2014/main" id="{2B5B4E02-FCB8-4522-B435-0EAD1579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5360988"/>
            <a:ext cx="5329237" cy="38735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九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能够保证公司运作具有可持续性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CCA82570-AD01-47C7-A41A-5372B930F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1844675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产品或服务介绍</a:t>
            </a:r>
          </a:p>
        </p:txBody>
      </p:sp>
      <p:sp>
        <p:nvSpPr>
          <p:cNvPr id="36885" name="Rectangle 21">
            <a:extLst>
              <a:ext uri="{FF2B5EF4-FFF2-40B4-BE49-F238E27FC236}">
                <a16:creationId xmlns:a16="http://schemas.microsoft.com/office/drawing/2014/main" id="{2695E555-4B91-49DE-9751-7B79B702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1341438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商机介绍及其分析</a:t>
            </a:r>
            <a:r>
              <a:rPr lang="en-US" altLang="zh-TW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FFFFFF"/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886" name="Rectangle 22">
            <a:extLst>
              <a:ext uri="{FF2B5EF4-FFF2-40B4-BE49-F238E27FC236}">
                <a16:creationId xmlns:a16="http://schemas.microsoft.com/office/drawing/2014/main" id="{130086F8-4D57-40CE-B744-9521E48F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4351338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核心竞争力分析和构建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E20D1E83-AF80-4FF7-97E5-16C968DA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848100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团队分析与营销策划</a:t>
            </a:r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71DDB4DB-89B4-496D-95D7-4F179D30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5849938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计划书摘要和布局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2092FEFA-65B5-4339-B92E-CBAD0EBD8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2349500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市场分析和预测</a:t>
            </a:r>
          </a:p>
        </p:txBody>
      </p:sp>
      <p:sp>
        <p:nvSpPr>
          <p:cNvPr id="36890" name="Rectangle 26">
            <a:extLst>
              <a:ext uri="{FF2B5EF4-FFF2-40B4-BE49-F238E27FC236}">
                <a16:creationId xmlns:a16="http://schemas.microsoft.com/office/drawing/2014/main" id="{6EDB5B90-317A-4BC0-9A9A-F515AEFF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2847975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技术分析和展示</a:t>
            </a:r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EBF987EE-85AB-4DE7-B901-D7622FFB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3344863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生产运作管理</a:t>
            </a:r>
          </a:p>
        </p:txBody>
      </p: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5AF92D0B-8FCF-482E-84D7-C0B0AE9E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4857750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财务分析和管理</a:t>
            </a:r>
          </a:p>
        </p:txBody>
      </p:sp>
      <p:sp>
        <p:nvSpPr>
          <p:cNvPr id="36893" name="Rectangle 29">
            <a:extLst>
              <a:ext uri="{FF2B5EF4-FFF2-40B4-BE49-F238E27FC236}">
                <a16:creationId xmlns:a16="http://schemas.microsoft.com/office/drawing/2014/main" id="{22E97DD6-E213-4933-AC4C-497BDDF9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8" y="5360988"/>
            <a:ext cx="2520950" cy="38735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微軟正黑體" pitchFamily="34" charset="-120"/>
                <a:ea typeface="微軟正黑體" pitchFamily="34" charset="-120"/>
              </a:rPr>
              <a:t>企业战略及经营管理</a:t>
            </a:r>
          </a:p>
        </p:txBody>
      </p:sp>
      <p:sp>
        <p:nvSpPr>
          <p:cNvPr id="26646" name="Line 30">
            <a:extLst>
              <a:ext uri="{FF2B5EF4-FFF2-40B4-BE49-F238E27FC236}">
                <a16:creationId xmlns:a16="http://schemas.microsoft.com/office/drawing/2014/main" id="{FA8F3A8E-F66A-423A-92D6-460524B6D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1557338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31">
            <a:extLst>
              <a:ext uri="{FF2B5EF4-FFF2-40B4-BE49-F238E27FC236}">
                <a16:creationId xmlns:a16="http://schemas.microsoft.com/office/drawing/2014/main" id="{639DB481-DFCA-4105-9E02-055629EA7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2060575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32">
            <a:extLst>
              <a:ext uri="{FF2B5EF4-FFF2-40B4-BE49-F238E27FC236}">
                <a16:creationId xmlns:a16="http://schemas.microsoft.com/office/drawing/2014/main" id="{7E0A24E5-9439-4ED7-89E4-EB0DE4B85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2565400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33">
            <a:extLst>
              <a:ext uri="{FF2B5EF4-FFF2-40B4-BE49-F238E27FC236}">
                <a16:creationId xmlns:a16="http://schemas.microsoft.com/office/drawing/2014/main" id="{9B114F64-053A-4B22-A978-B3C8FCB06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3068638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34">
            <a:extLst>
              <a:ext uri="{FF2B5EF4-FFF2-40B4-BE49-F238E27FC236}">
                <a16:creationId xmlns:a16="http://schemas.microsoft.com/office/drawing/2014/main" id="{97B3396E-D027-4B24-8211-25EC330B4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3559175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35">
            <a:extLst>
              <a:ext uri="{FF2B5EF4-FFF2-40B4-BE49-F238E27FC236}">
                <a16:creationId xmlns:a16="http://schemas.microsoft.com/office/drawing/2014/main" id="{6838717E-F091-4EEC-AB64-3AFF339E7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4038600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36">
            <a:extLst>
              <a:ext uri="{FF2B5EF4-FFF2-40B4-BE49-F238E27FC236}">
                <a16:creationId xmlns:a16="http://schemas.microsoft.com/office/drawing/2014/main" id="{143A7E4A-AA6B-4E94-8F6E-F04F09429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4543425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37">
            <a:extLst>
              <a:ext uri="{FF2B5EF4-FFF2-40B4-BE49-F238E27FC236}">
                <a16:creationId xmlns:a16="http://schemas.microsoft.com/office/drawing/2014/main" id="{DB1FE8C9-5C2A-460E-914F-F5183D34E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5046663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38">
            <a:extLst>
              <a:ext uri="{FF2B5EF4-FFF2-40B4-BE49-F238E27FC236}">
                <a16:creationId xmlns:a16="http://schemas.microsoft.com/office/drawing/2014/main" id="{08B12D36-F7A7-49DA-9FA7-30B9372A8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5551488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9">
            <a:extLst>
              <a:ext uri="{FF2B5EF4-FFF2-40B4-BE49-F238E27FC236}">
                <a16:creationId xmlns:a16="http://schemas.microsoft.com/office/drawing/2014/main" id="{F3A02A3D-699A-471D-AC83-190F4804A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6" y="6034088"/>
            <a:ext cx="576263" cy="0"/>
          </a:xfrm>
          <a:prstGeom prst="line">
            <a:avLst/>
          </a:prstGeom>
          <a:noFill/>
          <a:ln w="50800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Rectangle 2">
            <a:extLst>
              <a:ext uri="{FF2B5EF4-FFF2-40B4-BE49-F238E27FC236}">
                <a16:creationId xmlns:a16="http://schemas.microsoft.com/office/drawing/2014/main" id="{A92F66C9-7BBC-40C4-BC88-0AC4003B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127" y="365760"/>
            <a:ext cx="10515600" cy="6002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高质量创业计划书的十大标准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01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42C37-C7E1-4A25-9265-3877E59D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D943C-27A3-4256-9210-5D134D1D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93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策划书摘要（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产品或服务特点</a:t>
            </a:r>
            <a:endParaRPr lang="en-US" altLang="zh-CN" dirty="0"/>
          </a:p>
          <a:p>
            <a:r>
              <a:rPr lang="zh-CN" altLang="en-US" dirty="0"/>
              <a:t>市场分析要点</a:t>
            </a:r>
            <a:endParaRPr lang="en-US" altLang="zh-CN" dirty="0"/>
          </a:p>
          <a:p>
            <a:r>
              <a:rPr lang="zh-CN" altLang="en-US" dirty="0"/>
              <a:t>商业模式</a:t>
            </a:r>
            <a:endParaRPr lang="en-US" altLang="zh-CN" dirty="0"/>
          </a:p>
          <a:p>
            <a:r>
              <a:rPr lang="zh-CN" altLang="en-US" dirty="0"/>
              <a:t>市场营销策略要点</a:t>
            </a:r>
            <a:endParaRPr lang="en-US" altLang="zh-CN" dirty="0"/>
          </a:p>
          <a:p>
            <a:r>
              <a:rPr lang="zh-CN" altLang="en-US" dirty="0"/>
              <a:t>商业模式分析要点</a:t>
            </a:r>
            <a:endParaRPr lang="en-US" altLang="zh-CN" dirty="0"/>
          </a:p>
          <a:p>
            <a:r>
              <a:rPr lang="zh-CN" altLang="en-US" dirty="0"/>
              <a:t>融资与财务</a:t>
            </a:r>
            <a:endParaRPr lang="en-US" altLang="zh-CN" dirty="0"/>
          </a:p>
          <a:p>
            <a:r>
              <a:rPr lang="zh-CN" altLang="en-US" dirty="0"/>
              <a:t>风险控制</a:t>
            </a:r>
          </a:p>
        </p:txBody>
      </p:sp>
      <p:sp>
        <p:nvSpPr>
          <p:cNvPr id="4" name="星形: 七角 3">
            <a:extLst>
              <a:ext uri="{FF2B5EF4-FFF2-40B4-BE49-F238E27FC236}">
                <a16:creationId xmlns:a16="http://schemas.microsoft.com/office/drawing/2014/main" id="{09FAD0D3-7E7B-40C4-A3F5-08BE0896EDE5}"/>
              </a:ext>
            </a:extLst>
          </p:cNvPr>
          <p:cNvSpPr/>
          <p:nvPr/>
        </p:nvSpPr>
        <p:spPr>
          <a:xfrm>
            <a:off x="6722853" y="2191109"/>
            <a:ext cx="3611592" cy="3295291"/>
          </a:xfrm>
          <a:prstGeom prst="star7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介绍你是做什么的？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清楚明了</a:t>
            </a:r>
          </a:p>
        </p:txBody>
      </p:sp>
    </p:spTree>
    <p:extLst>
      <p:ext uri="{BB962C8B-B14F-4D97-AF65-F5344CB8AC3E}">
        <p14:creationId xmlns:p14="http://schemas.microsoft.com/office/powerpoint/2010/main" val="9352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产品与服务（</a:t>
            </a:r>
            <a:r>
              <a:rPr lang="en-US" altLang="zh-CN" dirty="0"/>
              <a:t>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技术先进程度：专利、标准</a:t>
            </a:r>
            <a:endParaRPr lang="en-US" altLang="zh-CN" dirty="0"/>
          </a:p>
          <a:p>
            <a:r>
              <a:rPr lang="zh-CN" altLang="en-US" dirty="0"/>
              <a:t>产品与服务特色</a:t>
            </a:r>
            <a:endParaRPr lang="en-US" altLang="zh-CN" dirty="0"/>
          </a:p>
          <a:p>
            <a:r>
              <a:rPr lang="zh-CN" altLang="en-US" dirty="0"/>
              <a:t>与现有比较</a:t>
            </a:r>
            <a:endParaRPr lang="en-US" altLang="zh-CN" dirty="0"/>
          </a:p>
          <a:p>
            <a:r>
              <a:rPr lang="zh-CN" altLang="en-US" dirty="0"/>
              <a:t>与竞争对手比较</a:t>
            </a:r>
            <a:endParaRPr lang="en-US" altLang="zh-CN" dirty="0"/>
          </a:p>
          <a:p>
            <a:r>
              <a:rPr lang="zh-CN" altLang="en-US" dirty="0"/>
              <a:t>产品的市场价值与客户价值</a:t>
            </a:r>
            <a:endParaRPr lang="en-US" altLang="zh-CN" dirty="0"/>
          </a:p>
          <a:p>
            <a:r>
              <a:rPr lang="zh-CN" altLang="en-US" dirty="0"/>
              <a:t>产品的可扩张性</a:t>
            </a:r>
            <a:endParaRPr lang="en-US" altLang="zh-CN" dirty="0"/>
          </a:p>
          <a:p>
            <a:r>
              <a:rPr lang="zh-CN" altLang="en-US" dirty="0"/>
              <a:t>技术的可转移性</a:t>
            </a:r>
            <a:endParaRPr lang="en-US" altLang="zh-CN" dirty="0"/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5DCE4AB3-3B02-48D6-A0C2-63AE508F7254}"/>
              </a:ext>
            </a:extLst>
          </p:cNvPr>
          <p:cNvSpPr/>
          <p:nvPr/>
        </p:nvSpPr>
        <p:spPr>
          <a:xfrm>
            <a:off x="6561826" y="57509"/>
            <a:ext cx="5417389" cy="4232695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解决具体需求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场景化、具体化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要建立在用户的调研基础上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产品可否继续改进</a:t>
            </a:r>
          </a:p>
        </p:txBody>
      </p:sp>
    </p:spTree>
    <p:extLst>
      <p:ext uri="{BB962C8B-B14F-4D97-AF65-F5344CB8AC3E}">
        <p14:creationId xmlns:p14="http://schemas.microsoft.com/office/powerpoint/2010/main" val="332811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行业及市场分析（</a:t>
            </a:r>
            <a:r>
              <a:rPr lang="en-US" altLang="zh-CN" dirty="0"/>
              <a:t>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行业的现状（关键要点出机会）</a:t>
            </a:r>
            <a:endParaRPr lang="en-US" altLang="zh-CN" dirty="0"/>
          </a:p>
          <a:p>
            <a:r>
              <a:rPr lang="zh-CN" altLang="en-US" dirty="0"/>
              <a:t>市场特点与市场潜力</a:t>
            </a:r>
            <a:endParaRPr lang="en-US" altLang="zh-CN" dirty="0"/>
          </a:p>
          <a:p>
            <a:r>
              <a:rPr lang="zh-CN" altLang="en-US" dirty="0"/>
              <a:t>市场的可扩张性</a:t>
            </a:r>
            <a:endParaRPr lang="en-US" altLang="zh-CN" dirty="0"/>
          </a:p>
          <a:p>
            <a:r>
              <a:rPr lang="zh-CN" altLang="en-US" dirty="0"/>
              <a:t>目标市场在哪里？</a:t>
            </a:r>
            <a:endParaRPr lang="en-US" altLang="zh-CN" dirty="0"/>
          </a:p>
          <a:p>
            <a:r>
              <a:rPr lang="zh-CN" altLang="en-US" dirty="0"/>
              <a:t>消费习惯、消费方式</a:t>
            </a:r>
            <a:endParaRPr lang="en-US" altLang="zh-CN" dirty="0"/>
          </a:p>
          <a:p>
            <a:r>
              <a:rPr lang="zh-CN" altLang="en-US" dirty="0"/>
              <a:t>未来趋势与政策的影响</a:t>
            </a:r>
            <a:endParaRPr lang="en-US" altLang="zh-CN" dirty="0"/>
          </a:p>
          <a:p>
            <a:r>
              <a:rPr lang="zh-CN" altLang="en-US" dirty="0"/>
              <a:t>竞争的优劣势分析：</a:t>
            </a:r>
            <a:r>
              <a:rPr lang="en-US" altLang="zh-CN" dirty="0"/>
              <a:t>PEST</a:t>
            </a:r>
            <a:r>
              <a:rPr lang="zh-CN" altLang="en-US" dirty="0"/>
              <a:t>、</a:t>
            </a:r>
            <a:r>
              <a:rPr lang="en-US" altLang="zh-CN" dirty="0"/>
              <a:t>SWOT</a:t>
            </a:r>
            <a:r>
              <a:rPr lang="zh-CN" altLang="en-US" dirty="0"/>
              <a:t>分析等</a:t>
            </a:r>
          </a:p>
        </p:txBody>
      </p:sp>
    </p:spTree>
    <p:extLst>
      <p:ext uri="{BB962C8B-B14F-4D97-AF65-F5344CB8AC3E}">
        <p14:creationId xmlns:p14="http://schemas.microsoft.com/office/powerpoint/2010/main" val="399641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标注 14">
            <a:extLst>
              <a:ext uri="{FF2B5EF4-FFF2-40B4-BE49-F238E27FC236}">
                <a16:creationId xmlns:a16="http://schemas.microsoft.com/office/drawing/2014/main" id="{64ED6FE8-AA3B-408C-83FD-94784A4ECE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62375" y="2241550"/>
            <a:ext cx="6492875" cy="906463"/>
          </a:xfrm>
          <a:custGeom>
            <a:avLst/>
            <a:gdLst>
              <a:gd name="T0" fmla="*/ 0 w 8508027"/>
              <a:gd name="T1" fmla="*/ 0 h 1458164"/>
              <a:gd name="T2" fmla="*/ 1418005 w 8508027"/>
              <a:gd name="T3" fmla="*/ 0 h 1458164"/>
              <a:gd name="T4" fmla="*/ 1418005 w 8508027"/>
              <a:gd name="T5" fmla="*/ 0 h 1458164"/>
              <a:gd name="T6" fmla="*/ 3545011 w 8508027"/>
              <a:gd name="T7" fmla="*/ 0 h 1458164"/>
              <a:gd name="T8" fmla="*/ 8508027 w 8508027"/>
              <a:gd name="T9" fmla="*/ 0 h 1458164"/>
              <a:gd name="T10" fmla="*/ 8508027 w 8508027"/>
              <a:gd name="T11" fmla="*/ 682488 h 1458164"/>
              <a:gd name="T12" fmla="*/ 8508027 w 8508027"/>
              <a:gd name="T13" fmla="*/ 682488 h 1458164"/>
              <a:gd name="T14" fmla="*/ 8508027 w 8508027"/>
              <a:gd name="T15" fmla="*/ 974983 h 1458164"/>
              <a:gd name="T16" fmla="*/ 8508027 w 8508027"/>
              <a:gd name="T17" fmla="*/ 1169979 h 1458164"/>
              <a:gd name="T18" fmla="*/ 511526 w 8508027"/>
              <a:gd name="T19" fmla="*/ 1146604 h 1458164"/>
              <a:gd name="T20" fmla="*/ 565637 w 8508027"/>
              <a:gd name="T21" fmla="*/ 1458164 h 1458164"/>
              <a:gd name="T22" fmla="*/ 227834 w 8508027"/>
              <a:gd name="T23" fmla="*/ 1123227 h 1458164"/>
              <a:gd name="T24" fmla="*/ 0 w 8508027"/>
              <a:gd name="T25" fmla="*/ 1099853 h 1458164"/>
              <a:gd name="T26" fmla="*/ 0 w 8508027"/>
              <a:gd name="T27" fmla="*/ 974983 h 1458164"/>
              <a:gd name="T28" fmla="*/ 0 w 8508027"/>
              <a:gd name="T29" fmla="*/ 682488 h 1458164"/>
              <a:gd name="T30" fmla="*/ 0 w 8508027"/>
              <a:gd name="T31" fmla="*/ 682488 h 1458164"/>
              <a:gd name="T32" fmla="*/ 0 w 8508027"/>
              <a:gd name="T33" fmla="*/ 0 h 14581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8508027"/>
              <a:gd name="T52" fmla="*/ 0 h 1458164"/>
              <a:gd name="T53" fmla="*/ 8508027 w 8508027"/>
              <a:gd name="T54" fmla="*/ 1458164 h 14581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8508027" h="1458164">
                <a:moveTo>
                  <a:pt x="0" y="0"/>
                </a:moveTo>
                <a:lnTo>
                  <a:pt x="1418005" y="0"/>
                </a:lnTo>
                <a:lnTo>
                  <a:pt x="1418005" y="0"/>
                </a:lnTo>
                <a:lnTo>
                  <a:pt x="3545011" y="0"/>
                </a:lnTo>
                <a:lnTo>
                  <a:pt x="8508027" y="0"/>
                </a:lnTo>
                <a:lnTo>
                  <a:pt x="8508027" y="682488"/>
                </a:lnTo>
                <a:lnTo>
                  <a:pt x="8508027" y="682488"/>
                </a:lnTo>
                <a:lnTo>
                  <a:pt x="8508027" y="974983"/>
                </a:lnTo>
                <a:lnTo>
                  <a:pt x="8508027" y="1169979"/>
                </a:lnTo>
                <a:lnTo>
                  <a:pt x="511526" y="1146604"/>
                </a:lnTo>
                <a:lnTo>
                  <a:pt x="565637" y="1458164"/>
                </a:lnTo>
                <a:lnTo>
                  <a:pt x="227834" y="1123227"/>
                </a:lnTo>
                <a:lnTo>
                  <a:pt x="0" y="1099853"/>
                </a:lnTo>
                <a:lnTo>
                  <a:pt x="0" y="974983"/>
                </a:lnTo>
                <a:lnTo>
                  <a:pt x="0" y="682488"/>
                </a:lnTo>
                <a:lnTo>
                  <a:pt x="0" y="6824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1267" name="矩形 9">
            <a:extLst>
              <a:ext uri="{FF2B5EF4-FFF2-40B4-BE49-F238E27FC236}">
                <a16:creationId xmlns:a16="http://schemas.microsoft.com/office/drawing/2014/main" id="{5DABA7A7-7D83-44CD-AED2-2134D9D6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2333625"/>
            <a:ext cx="5286375" cy="5207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05286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90170" tIns="46990" rIns="90170" bIns="46990">
            <a:spAutoFit/>
          </a:bodyPr>
          <a:lstStyle/>
          <a:p>
            <a:pPr algn="ctr"/>
            <a:r>
              <a:rPr lang="zh-CN" altLang="en-US" sz="2800" dirty="0">
                <a:solidFill>
                  <a:srgbClr val="0316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无体系  无个性  无素材  无时间  </a:t>
            </a:r>
          </a:p>
        </p:txBody>
      </p:sp>
      <p:sp>
        <p:nvSpPr>
          <p:cNvPr id="11268" name="矩形 28">
            <a:extLst>
              <a:ext uri="{FF2B5EF4-FFF2-40B4-BE49-F238E27FC236}">
                <a16:creationId xmlns:a16="http://schemas.microsoft.com/office/drawing/2014/main" id="{06DD1393-88AA-488D-BEC9-32F2FB7E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3" y="3173413"/>
            <a:ext cx="170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康俪金黑W8(P)" pitchFamily="2" charset="-122"/>
              </a:rPr>
              <a:t>解决方案 </a:t>
            </a:r>
          </a:p>
        </p:txBody>
      </p:sp>
      <p:grpSp>
        <p:nvGrpSpPr>
          <p:cNvPr id="11269" name="组合 16">
            <a:extLst>
              <a:ext uri="{FF2B5EF4-FFF2-40B4-BE49-F238E27FC236}">
                <a16:creationId xmlns:a16="http://schemas.microsoft.com/office/drawing/2014/main" id="{C183F3FC-A22B-4B7F-9635-1EB50679F008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3192463"/>
            <a:ext cx="423863" cy="541337"/>
            <a:chOff x="0" y="0"/>
            <a:chExt cx="423116" cy="540946"/>
          </a:xfrm>
        </p:grpSpPr>
        <p:sp>
          <p:nvSpPr>
            <p:cNvPr id="11270" name="椭圆 14">
              <a:extLst>
                <a:ext uri="{FF2B5EF4-FFF2-40B4-BE49-F238E27FC236}">
                  <a16:creationId xmlns:a16="http://schemas.microsoft.com/office/drawing/2014/main" id="{FDC228CF-B55C-412D-A8D1-A5A736F47B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423116" cy="540946"/>
            </a:xfrm>
            <a:custGeom>
              <a:avLst/>
              <a:gdLst>
                <a:gd name="T0" fmla="*/ 341784 w 683568"/>
                <a:gd name="T1" fmla="*/ 0 h 864094"/>
                <a:gd name="T2" fmla="*/ 683568 w 683568"/>
                <a:gd name="T3" fmla="*/ 341784 h 864094"/>
                <a:gd name="T4" fmla="*/ 577183 w 683568"/>
                <a:gd name="T5" fmla="*/ 588642 h 864094"/>
                <a:gd name="T6" fmla="*/ 341597 w 683568"/>
                <a:gd name="T7" fmla="*/ 864094 h 864094"/>
                <a:gd name="T8" fmla="*/ 105111 w 683568"/>
                <a:gd name="T9" fmla="*/ 587591 h 864094"/>
                <a:gd name="T10" fmla="*/ 59857 w 683568"/>
                <a:gd name="T11" fmla="*/ 534679 h 864094"/>
                <a:gd name="T12" fmla="*/ 59306 w 683568"/>
                <a:gd name="T13" fmla="*/ 534035 h 864094"/>
                <a:gd name="T14" fmla="*/ 59325 w 683568"/>
                <a:gd name="T15" fmla="*/ 534035 h 864094"/>
                <a:gd name="T16" fmla="*/ 0 w 683568"/>
                <a:gd name="T17" fmla="*/ 341784 h 864094"/>
                <a:gd name="T18" fmla="*/ 341784 w 683568"/>
                <a:gd name="T19" fmla="*/ 0 h 864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568"/>
                <a:gd name="T31" fmla="*/ 0 h 864094"/>
                <a:gd name="T32" fmla="*/ 683568 w 683568"/>
                <a:gd name="T33" fmla="*/ 864094 h 8640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271" name="椭圆 19">
              <a:extLst>
                <a:ext uri="{FF2B5EF4-FFF2-40B4-BE49-F238E27FC236}">
                  <a16:creationId xmlns:a16="http://schemas.microsoft.com/office/drawing/2014/main" id="{9ECFE2E8-A11A-4A4F-810F-A3034FBE3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0" y="95181"/>
              <a:ext cx="261477" cy="26174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1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1272" name="矩形 29">
            <a:extLst>
              <a:ext uri="{FF2B5EF4-FFF2-40B4-BE49-F238E27FC236}">
                <a16:creationId xmlns:a16="http://schemas.microsoft.com/office/drawing/2014/main" id="{0424D271-7C8D-493B-8EAA-97A7D6C25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3198813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系统调研、建立知识体系、选好模板</a:t>
            </a:r>
          </a:p>
        </p:txBody>
      </p:sp>
      <p:sp>
        <p:nvSpPr>
          <p:cNvPr id="11273" name="矩形 7">
            <a:extLst>
              <a:ext uri="{FF2B5EF4-FFF2-40B4-BE49-F238E27FC236}">
                <a16:creationId xmlns:a16="http://schemas.microsoft.com/office/drawing/2014/main" id="{33D94434-A6ED-4EE7-8626-F8D2E987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5353050"/>
            <a:ext cx="4168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提前规划时间、坚持自己写！</a:t>
            </a:r>
          </a:p>
          <a:p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pSp>
        <p:nvGrpSpPr>
          <p:cNvPr id="11274" name="组合 32">
            <a:extLst>
              <a:ext uri="{FF2B5EF4-FFF2-40B4-BE49-F238E27FC236}">
                <a16:creationId xmlns:a16="http://schemas.microsoft.com/office/drawing/2014/main" id="{52222B12-E07C-4A51-BAB9-3B2A2063E076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5340350"/>
            <a:ext cx="423863" cy="539750"/>
            <a:chOff x="0" y="0"/>
            <a:chExt cx="423116" cy="540946"/>
          </a:xfrm>
        </p:grpSpPr>
        <p:sp>
          <p:nvSpPr>
            <p:cNvPr id="11275" name="椭圆 14">
              <a:extLst>
                <a:ext uri="{FF2B5EF4-FFF2-40B4-BE49-F238E27FC236}">
                  <a16:creationId xmlns:a16="http://schemas.microsoft.com/office/drawing/2014/main" id="{2CED0982-7DB4-4081-9EED-5AA5B8CD79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423116" cy="540946"/>
            </a:xfrm>
            <a:custGeom>
              <a:avLst/>
              <a:gdLst>
                <a:gd name="T0" fmla="*/ 341784 w 683568"/>
                <a:gd name="T1" fmla="*/ 0 h 864094"/>
                <a:gd name="T2" fmla="*/ 683568 w 683568"/>
                <a:gd name="T3" fmla="*/ 341784 h 864094"/>
                <a:gd name="T4" fmla="*/ 577183 w 683568"/>
                <a:gd name="T5" fmla="*/ 588642 h 864094"/>
                <a:gd name="T6" fmla="*/ 341597 w 683568"/>
                <a:gd name="T7" fmla="*/ 864094 h 864094"/>
                <a:gd name="T8" fmla="*/ 105111 w 683568"/>
                <a:gd name="T9" fmla="*/ 587591 h 864094"/>
                <a:gd name="T10" fmla="*/ 59857 w 683568"/>
                <a:gd name="T11" fmla="*/ 534679 h 864094"/>
                <a:gd name="T12" fmla="*/ 59306 w 683568"/>
                <a:gd name="T13" fmla="*/ 534035 h 864094"/>
                <a:gd name="T14" fmla="*/ 59325 w 683568"/>
                <a:gd name="T15" fmla="*/ 534035 h 864094"/>
                <a:gd name="T16" fmla="*/ 0 w 683568"/>
                <a:gd name="T17" fmla="*/ 341784 h 864094"/>
                <a:gd name="T18" fmla="*/ 341784 w 683568"/>
                <a:gd name="T19" fmla="*/ 0 h 864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568"/>
                <a:gd name="T31" fmla="*/ 0 h 864094"/>
                <a:gd name="T32" fmla="*/ 683568 w 683568"/>
                <a:gd name="T33" fmla="*/ 864094 h 8640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276" name="椭圆 32">
              <a:extLst>
                <a:ext uri="{FF2B5EF4-FFF2-40B4-BE49-F238E27FC236}">
                  <a16:creationId xmlns:a16="http://schemas.microsoft.com/office/drawing/2014/main" id="{ED5F8EAE-4F3D-4339-A007-EEA770740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0" y="95181"/>
              <a:ext cx="261477" cy="26174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4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277" name="组合 29">
            <a:extLst>
              <a:ext uri="{FF2B5EF4-FFF2-40B4-BE49-F238E27FC236}">
                <a16:creationId xmlns:a16="http://schemas.microsoft.com/office/drawing/2014/main" id="{A2225020-2F33-4673-95E6-B66B0ED3B858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3908425"/>
            <a:ext cx="422275" cy="541338"/>
            <a:chOff x="0" y="0"/>
            <a:chExt cx="423116" cy="540946"/>
          </a:xfrm>
        </p:grpSpPr>
        <p:sp>
          <p:nvSpPr>
            <p:cNvPr id="11278" name="椭圆 14">
              <a:extLst>
                <a:ext uri="{FF2B5EF4-FFF2-40B4-BE49-F238E27FC236}">
                  <a16:creationId xmlns:a16="http://schemas.microsoft.com/office/drawing/2014/main" id="{5C3AC395-66DF-4045-9C2B-F77BC1793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423116" cy="540946"/>
            </a:xfrm>
            <a:custGeom>
              <a:avLst/>
              <a:gdLst>
                <a:gd name="T0" fmla="*/ 341784 w 683568"/>
                <a:gd name="T1" fmla="*/ 0 h 864094"/>
                <a:gd name="T2" fmla="*/ 683568 w 683568"/>
                <a:gd name="T3" fmla="*/ 341784 h 864094"/>
                <a:gd name="T4" fmla="*/ 577183 w 683568"/>
                <a:gd name="T5" fmla="*/ 588642 h 864094"/>
                <a:gd name="T6" fmla="*/ 341597 w 683568"/>
                <a:gd name="T7" fmla="*/ 864094 h 864094"/>
                <a:gd name="T8" fmla="*/ 105111 w 683568"/>
                <a:gd name="T9" fmla="*/ 587591 h 864094"/>
                <a:gd name="T10" fmla="*/ 59857 w 683568"/>
                <a:gd name="T11" fmla="*/ 534679 h 864094"/>
                <a:gd name="T12" fmla="*/ 59306 w 683568"/>
                <a:gd name="T13" fmla="*/ 534035 h 864094"/>
                <a:gd name="T14" fmla="*/ 59325 w 683568"/>
                <a:gd name="T15" fmla="*/ 534035 h 864094"/>
                <a:gd name="T16" fmla="*/ 0 w 683568"/>
                <a:gd name="T17" fmla="*/ 341784 h 864094"/>
                <a:gd name="T18" fmla="*/ 341784 w 683568"/>
                <a:gd name="T19" fmla="*/ 0 h 864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568"/>
                <a:gd name="T31" fmla="*/ 0 h 864094"/>
                <a:gd name="T32" fmla="*/ 683568 w 683568"/>
                <a:gd name="T33" fmla="*/ 864094 h 8640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279" name="椭圆 22">
              <a:extLst>
                <a:ext uri="{FF2B5EF4-FFF2-40B4-BE49-F238E27FC236}">
                  <a16:creationId xmlns:a16="http://schemas.microsoft.com/office/drawing/2014/main" id="{A4C01E43-0111-4CB6-B3E3-3DB549C88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4" y="95181"/>
              <a:ext cx="260869" cy="26174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2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1280" name="组合 32">
            <a:extLst>
              <a:ext uri="{FF2B5EF4-FFF2-40B4-BE49-F238E27FC236}">
                <a16:creationId xmlns:a16="http://schemas.microsoft.com/office/drawing/2014/main" id="{41222702-CEE0-47C8-A455-E3A34F54A59B}"/>
              </a:ext>
            </a:extLst>
          </p:cNvPr>
          <p:cNvGrpSpPr>
            <a:grpSpLocks/>
          </p:cNvGrpSpPr>
          <p:nvPr/>
        </p:nvGrpSpPr>
        <p:grpSpPr bwMode="auto">
          <a:xfrm>
            <a:off x="3775075" y="4624388"/>
            <a:ext cx="423863" cy="541337"/>
            <a:chOff x="0" y="0"/>
            <a:chExt cx="423116" cy="540946"/>
          </a:xfrm>
        </p:grpSpPr>
        <p:sp>
          <p:nvSpPr>
            <p:cNvPr id="11281" name="椭圆 14">
              <a:extLst>
                <a:ext uri="{FF2B5EF4-FFF2-40B4-BE49-F238E27FC236}">
                  <a16:creationId xmlns:a16="http://schemas.microsoft.com/office/drawing/2014/main" id="{17122C8F-920B-4B49-B5B2-98CA77A853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423116" cy="540946"/>
            </a:xfrm>
            <a:custGeom>
              <a:avLst/>
              <a:gdLst>
                <a:gd name="T0" fmla="*/ 341784 w 683568"/>
                <a:gd name="T1" fmla="*/ 0 h 864094"/>
                <a:gd name="T2" fmla="*/ 683568 w 683568"/>
                <a:gd name="T3" fmla="*/ 341784 h 864094"/>
                <a:gd name="T4" fmla="*/ 577183 w 683568"/>
                <a:gd name="T5" fmla="*/ 588642 h 864094"/>
                <a:gd name="T6" fmla="*/ 341597 w 683568"/>
                <a:gd name="T7" fmla="*/ 864094 h 864094"/>
                <a:gd name="T8" fmla="*/ 105111 w 683568"/>
                <a:gd name="T9" fmla="*/ 587591 h 864094"/>
                <a:gd name="T10" fmla="*/ 59857 w 683568"/>
                <a:gd name="T11" fmla="*/ 534679 h 864094"/>
                <a:gd name="T12" fmla="*/ 59306 w 683568"/>
                <a:gd name="T13" fmla="*/ 534035 h 864094"/>
                <a:gd name="T14" fmla="*/ 59325 w 683568"/>
                <a:gd name="T15" fmla="*/ 534035 h 864094"/>
                <a:gd name="T16" fmla="*/ 0 w 683568"/>
                <a:gd name="T17" fmla="*/ 341784 h 864094"/>
                <a:gd name="T18" fmla="*/ 341784 w 683568"/>
                <a:gd name="T19" fmla="*/ 0 h 864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83568"/>
                <a:gd name="T31" fmla="*/ 0 h 864094"/>
                <a:gd name="T32" fmla="*/ 683568 w 683568"/>
                <a:gd name="T33" fmla="*/ 864094 h 8640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1282" name="椭圆 25">
              <a:extLst>
                <a:ext uri="{FF2B5EF4-FFF2-40B4-BE49-F238E27FC236}">
                  <a16:creationId xmlns:a16="http://schemas.microsoft.com/office/drawing/2014/main" id="{AA8DF2A7-F59A-4F3A-B2ED-AFDCF422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20" y="95181"/>
              <a:ext cx="261477" cy="26174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/>
            <a:p>
              <a:pPr algn="ctr"/>
              <a:r>
                <a:rPr lang="en-US" altLang="zh-CN" sz="280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rPr>
                <a:t>3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</p:grpSp>
      <p:sp>
        <p:nvSpPr>
          <p:cNvPr id="11283" name="矩形 34">
            <a:extLst>
              <a:ext uri="{FF2B5EF4-FFF2-40B4-BE49-F238E27FC236}">
                <a16:creationId xmlns:a16="http://schemas.microsoft.com/office/drawing/2014/main" id="{766772F9-410C-4A21-9A3F-CA3D5B69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4635500"/>
            <a:ext cx="496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建立企业级素材库、目录管理</a:t>
            </a:r>
          </a:p>
        </p:txBody>
      </p:sp>
      <p:sp>
        <p:nvSpPr>
          <p:cNvPr id="11284" name="矩形 40">
            <a:extLst>
              <a:ext uri="{FF2B5EF4-FFF2-40B4-BE49-F238E27FC236}">
                <a16:creationId xmlns:a16="http://schemas.microsoft.com/office/drawing/2014/main" id="{2681105B-E215-47E0-B6F4-A4935AE4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2336800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华康俪金黑W8(P)" pitchFamily="2" charset="-122"/>
                <a:ea typeface="微软雅黑" panose="020B0503020204020204" pitchFamily="34" charset="-122"/>
                <a:sym typeface="华康俪金黑W8(P)" pitchFamily="2" charset="-122"/>
              </a:rPr>
              <a:t>策划人常见问题</a:t>
            </a:r>
          </a:p>
        </p:txBody>
      </p:sp>
      <p:sp>
        <p:nvSpPr>
          <p:cNvPr id="11285" name="矩形 33">
            <a:extLst>
              <a:ext uri="{FF2B5EF4-FFF2-40B4-BE49-F238E27FC236}">
                <a16:creationId xmlns:a16="http://schemas.microsoft.com/office/drawing/2014/main" id="{3B8B7977-DE21-42E6-9CD7-544381FA9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3879850"/>
            <a:ext cx="736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排版上突出个性内容、业务调研、恶补行业背景知识</a:t>
            </a:r>
          </a:p>
        </p:txBody>
      </p:sp>
      <p:sp>
        <p:nvSpPr>
          <p:cNvPr id="11289" name="文本框 4">
            <a:extLst>
              <a:ext uri="{FF2B5EF4-FFF2-40B4-BE49-F238E27FC236}">
                <a16:creationId xmlns:a16="http://schemas.microsoft.com/office/drawing/2014/main" id="{4EB387F2-AA4C-4AF6-817E-53769D5C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277813"/>
            <a:ext cx="205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项目概述</a:t>
            </a:r>
            <a:endParaRPr lang="zh-CN" altLang="en-US"/>
          </a:p>
        </p:txBody>
      </p:sp>
      <p:sp>
        <p:nvSpPr>
          <p:cNvPr id="11290" name="文本框 5">
            <a:extLst>
              <a:ext uri="{FF2B5EF4-FFF2-40B4-BE49-F238E27FC236}">
                <a16:creationId xmlns:a16="http://schemas.microsoft.com/office/drawing/2014/main" id="{A22CEEBA-C7C3-4F36-9B9B-4F5156D4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709612"/>
            <a:ext cx="3970547" cy="39241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dirty="0">
                <a:solidFill>
                  <a:srgbClr val="00206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发现问题；找到需求，解决问题</a:t>
            </a:r>
            <a:r>
              <a:rPr lang="en-US" altLang="zh-CN" dirty="0">
                <a:solidFill>
                  <a:srgbClr val="00206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11292" name="五边形 12">
            <a:extLst>
              <a:ext uri="{FF2B5EF4-FFF2-40B4-BE49-F238E27FC236}">
                <a16:creationId xmlns:a16="http://schemas.microsoft.com/office/drawing/2014/main" id="{7068B9FC-18E2-4CFA-A61C-A8574FD5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390650"/>
            <a:ext cx="10769600" cy="95250"/>
          </a:xfrm>
          <a:prstGeom prst="homePlate">
            <a:avLst>
              <a:gd name="adj" fmla="val 2826667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3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2418590-562F-468D-A53D-D69298AB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4644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zh-CN" altLang="en-US" dirty="0"/>
              <a:t>如何与竞争对手比较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E22D23-1A68-4195-8878-EAF8AF98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36" y="1383030"/>
            <a:ext cx="9185298" cy="510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88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其他竞争优势分析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endParaRPr lang="zh-CN" altLang="en-US" sz="216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16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将国内外相关产品或服务进行对比说明，如果产品已经在市场上形成了竞争优势，需分析与哪些</a:t>
            </a:r>
            <a:r>
              <a:rPr lang="zh-CN" altLang="en-US" sz="216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因素</a:t>
            </a:r>
            <a:r>
              <a:rPr lang="zh-CN" altLang="en-US" sz="216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有关。</a:t>
            </a:r>
            <a:endParaRPr lang="en-US" altLang="zh-CN" sz="216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 2" panose="05020102010507070707" pitchFamily="18" charset="2"/>
              <a:buNone/>
            </a:pPr>
            <a:r>
              <a:rPr lang="zh-CN" altLang="en-US" sz="216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</a:t>
            </a:r>
            <a:endParaRPr lang="zh-CN" altLang="en-US" sz="216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7">
            <a:extLst>
              <a:ext uri="{FF2B5EF4-FFF2-40B4-BE49-F238E27FC236}">
                <a16:creationId xmlns:a16="http://schemas.microsoft.com/office/drawing/2014/main" id="{8FF15B04-5468-4C31-A64C-D1B9C8ED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6" y="3183256"/>
            <a:ext cx="4110990" cy="632460"/>
          </a:xfrm>
          <a:custGeom>
            <a:avLst/>
            <a:gdLst>
              <a:gd name="T0" fmla="*/ 0 w 1754752"/>
              <a:gd name="T1" fmla="*/ 0 h 793646"/>
              <a:gd name="T2" fmla="*/ 370348470 w 1754752"/>
              <a:gd name="T3" fmla="*/ 0 h 793646"/>
              <a:gd name="T4" fmla="*/ 370348470 w 1754752"/>
              <a:gd name="T5" fmla="*/ 51669 h 793646"/>
              <a:gd name="T6" fmla="*/ 0 w 1754752"/>
              <a:gd name="T7" fmla="*/ 51669 h 793646"/>
              <a:gd name="T8" fmla="*/ 0 w 1754752"/>
              <a:gd name="T9" fmla="*/ 0 h 7936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4752"/>
              <a:gd name="T16" fmla="*/ 0 h 793646"/>
              <a:gd name="T17" fmla="*/ 1754752 w 1754752"/>
              <a:gd name="T18" fmla="*/ 793646 h 7936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4752" h="793646">
                <a:moveTo>
                  <a:pt x="0" y="0"/>
                </a:moveTo>
                <a:lnTo>
                  <a:pt x="1754752" y="0"/>
                </a:lnTo>
                <a:lnTo>
                  <a:pt x="1754752" y="793646"/>
                </a:lnTo>
                <a:lnTo>
                  <a:pt x="0" y="793646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60020" tIns="160020" rIns="160020" bIns="160020" anchor="ctr"/>
          <a:lstStyle>
            <a:lvl1pPr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8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相同成本但销售价格低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BA28AB86-5201-492C-B4E1-04EC8AE0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6" y="3183256"/>
            <a:ext cx="914400" cy="632460"/>
          </a:xfrm>
          <a:prstGeom prst="rect">
            <a:avLst/>
          </a:prstGeom>
          <a:solidFill>
            <a:srgbClr val="A6A6A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a.</a:t>
            </a:r>
            <a:endParaRPr lang="zh-CN" altLang="en-US" sz="2880" dirty="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F7DF3E8B-0B8B-4352-A4B9-FD43B4E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236" y="4659630"/>
            <a:ext cx="4110990" cy="630556"/>
          </a:xfrm>
          <a:custGeom>
            <a:avLst/>
            <a:gdLst>
              <a:gd name="T0" fmla="*/ 0 w 1754752"/>
              <a:gd name="T1" fmla="*/ 0 h 793646"/>
              <a:gd name="T2" fmla="*/ 370348470 w 1754752"/>
              <a:gd name="T3" fmla="*/ 0 h 793646"/>
              <a:gd name="T4" fmla="*/ 370348470 w 1754752"/>
              <a:gd name="T5" fmla="*/ 51049 h 793646"/>
              <a:gd name="T6" fmla="*/ 0 w 1754752"/>
              <a:gd name="T7" fmla="*/ 51049 h 793646"/>
              <a:gd name="T8" fmla="*/ 0 w 1754752"/>
              <a:gd name="T9" fmla="*/ 0 h 7936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4752"/>
              <a:gd name="T16" fmla="*/ 0 h 793646"/>
              <a:gd name="T17" fmla="*/ 1754752 w 1754752"/>
              <a:gd name="T18" fmla="*/ 793646 h 7936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4752" h="793646">
                <a:moveTo>
                  <a:pt x="0" y="0"/>
                </a:moveTo>
                <a:lnTo>
                  <a:pt x="1754752" y="0"/>
                </a:lnTo>
                <a:lnTo>
                  <a:pt x="1754752" y="793646"/>
                </a:lnTo>
                <a:lnTo>
                  <a:pt x="0" y="793646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60020" tIns="160020" rIns="160020" bIns="160020" anchor="ctr"/>
          <a:lstStyle>
            <a:lvl1pPr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1920" dirty="0">
                <a:solidFill>
                  <a:srgbClr val="FFFFFF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         </a:t>
            </a:r>
            <a:r>
              <a:rPr lang="zh-CN" altLang="en-US" sz="28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产品性能</a:t>
            </a:r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B8C2EF2E-EB97-47C7-8BCB-4C35C24A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6" y="4659630"/>
            <a:ext cx="914400" cy="630556"/>
          </a:xfrm>
          <a:prstGeom prst="rect">
            <a:avLst/>
          </a:prstGeom>
          <a:solidFill>
            <a:srgbClr val="A6A6A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8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c.</a:t>
            </a:r>
            <a:endParaRPr lang="zh-CN" altLang="en-US" sz="288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AEF85102-33E8-4718-B271-D57BC32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016" y="3920490"/>
            <a:ext cx="914400" cy="634366"/>
          </a:xfrm>
          <a:prstGeom prst="rect">
            <a:avLst/>
          </a:prstGeom>
          <a:solidFill>
            <a:srgbClr val="A6A6A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88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b.</a:t>
            </a:r>
            <a:endParaRPr lang="zh-CN" altLang="en-US" sz="288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任意多边形 14">
            <a:extLst>
              <a:ext uri="{FF2B5EF4-FFF2-40B4-BE49-F238E27FC236}">
                <a16:creationId xmlns:a16="http://schemas.microsoft.com/office/drawing/2014/main" id="{BE6FCB22-0E2C-4359-80F0-8F54C606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6" y="3920490"/>
            <a:ext cx="4110990" cy="634366"/>
          </a:xfrm>
          <a:custGeom>
            <a:avLst/>
            <a:gdLst>
              <a:gd name="T0" fmla="*/ 0 w 1754752"/>
              <a:gd name="T1" fmla="*/ 0 h 793646"/>
              <a:gd name="T2" fmla="*/ 370348470 w 1754752"/>
              <a:gd name="T3" fmla="*/ 0 h 793646"/>
              <a:gd name="T4" fmla="*/ 370348470 w 1754752"/>
              <a:gd name="T5" fmla="*/ 52821 h 793646"/>
              <a:gd name="T6" fmla="*/ 0 w 1754752"/>
              <a:gd name="T7" fmla="*/ 52821 h 793646"/>
              <a:gd name="T8" fmla="*/ 0 w 1754752"/>
              <a:gd name="T9" fmla="*/ 0 h 7936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4752"/>
              <a:gd name="T16" fmla="*/ 0 h 793646"/>
              <a:gd name="T17" fmla="*/ 1754752 w 1754752"/>
              <a:gd name="T18" fmla="*/ 793646 h 7936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4752" h="793646">
                <a:moveTo>
                  <a:pt x="0" y="0"/>
                </a:moveTo>
                <a:lnTo>
                  <a:pt x="1754752" y="0"/>
                </a:lnTo>
                <a:lnTo>
                  <a:pt x="1754752" y="793646"/>
                </a:lnTo>
                <a:lnTo>
                  <a:pt x="0" y="793646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60020" tIns="160020" rIns="160020" bIns="160020" anchor="ctr"/>
          <a:lstStyle>
            <a:lvl1pPr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880" dirty="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成本低，形成价格优势</a:t>
            </a:r>
          </a:p>
        </p:txBody>
      </p:sp>
      <p:sp>
        <p:nvSpPr>
          <p:cNvPr id="13" name="矩形 15">
            <a:extLst>
              <a:ext uri="{FF2B5EF4-FFF2-40B4-BE49-F238E27FC236}">
                <a16:creationId xmlns:a16="http://schemas.microsoft.com/office/drawing/2014/main" id="{E0D911A6-D1B7-4A14-B30A-62520DC0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6" y="5394960"/>
            <a:ext cx="914400" cy="634366"/>
          </a:xfrm>
          <a:prstGeom prst="rect">
            <a:avLst/>
          </a:prstGeom>
          <a:solidFill>
            <a:srgbClr val="A6A6A6"/>
          </a:solid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>
            <a:lvl1pPr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en-US" altLang="zh-CN" sz="288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d.</a:t>
            </a:r>
            <a:endParaRPr lang="zh-CN" altLang="en-US" sz="2880">
              <a:solidFill>
                <a:srgbClr val="0070C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16">
            <a:extLst>
              <a:ext uri="{FF2B5EF4-FFF2-40B4-BE49-F238E27FC236}">
                <a16:creationId xmlns:a16="http://schemas.microsoft.com/office/drawing/2014/main" id="{C13CCD55-2FC5-49D7-8B9D-2B25FC2D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6" y="5394960"/>
            <a:ext cx="4110990" cy="634366"/>
          </a:xfrm>
          <a:custGeom>
            <a:avLst/>
            <a:gdLst>
              <a:gd name="T0" fmla="*/ 0 w 1754752"/>
              <a:gd name="T1" fmla="*/ 0 h 793646"/>
              <a:gd name="T2" fmla="*/ 370348470 w 1754752"/>
              <a:gd name="T3" fmla="*/ 0 h 793646"/>
              <a:gd name="T4" fmla="*/ 370348470 w 1754752"/>
              <a:gd name="T5" fmla="*/ 52821 h 793646"/>
              <a:gd name="T6" fmla="*/ 0 w 1754752"/>
              <a:gd name="T7" fmla="*/ 52821 h 793646"/>
              <a:gd name="T8" fmla="*/ 0 w 1754752"/>
              <a:gd name="T9" fmla="*/ 0 h 7936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54752"/>
              <a:gd name="T16" fmla="*/ 0 h 793646"/>
              <a:gd name="T17" fmla="*/ 1754752 w 1754752"/>
              <a:gd name="T18" fmla="*/ 793646 h 7936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54752" h="793646">
                <a:moveTo>
                  <a:pt x="0" y="0"/>
                </a:moveTo>
                <a:lnTo>
                  <a:pt x="1754752" y="0"/>
                </a:lnTo>
                <a:lnTo>
                  <a:pt x="1754752" y="793646"/>
                </a:lnTo>
                <a:lnTo>
                  <a:pt x="0" y="793646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60020" tIns="160020" rIns="160020" bIns="160020" anchor="ctr"/>
          <a:lstStyle>
            <a:lvl1pPr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55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55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sz="2880">
                <a:solidFill>
                  <a:srgbClr val="0070C0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销售渠道</a:t>
            </a:r>
          </a:p>
        </p:txBody>
      </p:sp>
    </p:spTree>
    <p:extLst>
      <p:ext uri="{BB962C8B-B14F-4D97-AF65-F5344CB8AC3E}">
        <p14:creationId xmlns:p14="http://schemas.microsoft.com/office/powerpoint/2010/main" val="1429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  <p:bldP spid="13" grpId="0" bldLvl="0" animBg="1" autoUpdateAnimBg="0"/>
      <p:bldP spid="1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组织与管理（</a:t>
            </a:r>
            <a:r>
              <a:rPr lang="en-US" altLang="zh-CN" dirty="0"/>
              <a:t>3-4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公司架构：名称，主要股东，董事会成员</a:t>
            </a:r>
            <a:endParaRPr lang="en-US" altLang="zh-CN" dirty="0"/>
          </a:p>
          <a:p>
            <a:r>
              <a:rPr lang="zh-CN" altLang="en-US" dirty="0"/>
              <a:t>团队成员特点与经验</a:t>
            </a:r>
            <a:endParaRPr lang="en-US" altLang="zh-CN" dirty="0"/>
          </a:p>
          <a:p>
            <a:r>
              <a:rPr lang="zh-CN" altLang="en-US" dirty="0"/>
              <a:t>新员工的招聘与来源</a:t>
            </a:r>
            <a:endParaRPr lang="en-US" altLang="zh-CN" dirty="0"/>
          </a:p>
          <a:p>
            <a:r>
              <a:rPr lang="zh-CN" altLang="en-US" dirty="0"/>
              <a:t>如何进行管理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22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272EC-301D-461C-A654-3684AF7C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565537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微软雅黑" pitchFamily="34" charset="-122"/>
                <a:sym typeface="微软雅黑" pitchFamily="34" charset="-122"/>
              </a:rPr>
              <a:t>怎么介绍核心团队</a:t>
            </a:r>
            <a:endParaRPr lang="zh-CN" altLang="en-US" dirty="0"/>
          </a:p>
        </p:txBody>
      </p:sp>
      <p:sp>
        <p:nvSpPr>
          <p:cNvPr id="4" name="圆角矩形 79">
            <a:extLst>
              <a:ext uri="{FF2B5EF4-FFF2-40B4-BE49-F238E27FC236}">
                <a16:creationId xmlns:a16="http://schemas.microsoft.com/office/drawing/2014/main" id="{4423F92D-3C97-49C8-B6A9-7B085878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36" y="3739516"/>
            <a:ext cx="4147184" cy="2602230"/>
          </a:xfrm>
          <a:prstGeom prst="roundRect">
            <a:avLst>
              <a:gd name="adj" fmla="val 6736"/>
            </a:avLst>
          </a:prstGeom>
          <a:solidFill>
            <a:srgbClr val="F2F2F2"/>
          </a:solidFill>
          <a:ln w="9525">
            <a:solidFill>
              <a:srgbClr val="8CB3E3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192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5" name="圆角矩形 81">
            <a:extLst>
              <a:ext uri="{FF2B5EF4-FFF2-40B4-BE49-F238E27FC236}">
                <a16:creationId xmlns:a16="http://schemas.microsoft.com/office/drawing/2014/main" id="{3CB99D8F-99F7-45C3-A057-1D23CD345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61" y="3396616"/>
            <a:ext cx="3973830" cy="2512694"/>
          </a:xfrm>
          <a:prstGeom prst="roundRect">
            <a:avLst>
              <a:gd name="adj" fmla="val 673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20"/>
              </a:spcBef>
            </a:pPr>
            <a:endParaRPr lang="zh-CN" altLang="en-US" sz="144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spcBef>
                <a:spcPts val="720"/>
              </a:spcBef>
              <a:buFont typeface="Wingdings" panose="05000000000000000000" pitchFamily="2" charset="2"/>
              <a:buChar char="l"/>
            </a:pPr>
            <a:endParaRPr lang="zh-CN" altLang="en-US" sz="192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lang="zh-CN" altLang="en-US" sz="216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CEO王XX在管理、技术开发、销售、团队管理等方面经验丰富，他主导了很多实习活动，是我们团队的领军人物。</a:t>
            </a:r>
            <a:endParaRPr lang="en-US" altLang="zh-CN" sz="2160" b="1" dirty="0">
              <a:solidFill>
                <a:srgbClr val="0265BF"/>
              </a:solidFill>
              <a:latin typeface="宋体" panose="02010600030101010101" pitchFamily="2" charset="-122"/>
              <a:cs typeface="Arial" panose="020B0604020202020204" pitchFamily="34" charset="0"/>
              <a:sym typeface="华文细黑" panose="02010600040101010101" pitchFamily="2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796748B-32BE-41E7-B7A6-CB01C2777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10" y="1007746"/>
            <a:ext cx="8898256" cy="26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6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lang="zh-CN" altLang="en-US" sz="2160" b="1" dirty="0">
                <a:solidFill>
                  <a:srgbClr val="026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 核心成员的简介；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60" b="1" dirty="0">
                <a:solidFill>
                  <a:srgbClr val="026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2.列出曾经工作的公司名字，并突出重要成果；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160" b="1" dirty="0">
                <a:solidFill>
                  <a:srgbClr val="026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3.如果聘请了有名气的顾问，把名字也列上。</a:t>
            </a:r>
            <a:endParaRPr lang="zh-CN" altLang="en-US" sz="1920" b="1" dirty="0">
              <a:solidFill>
                <a:srgbClr val="0265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920" b="1" dirty="0">
                <a:solidFill>
                  <a:srgbClr val="0265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4800" b="1" dirty="0">
              <a:solidFill>
                <a:srgbClr val="0265B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160" dirty="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160" dirty="0">
              <a:solidFill>
                <a:srgbClr val="000000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圆角矩形 79">
            <a:extLst>
              <a:ext uri="{FF2B5EF4-FFF2-40B4-BE49-F238E27FC236}">
                <a16:creationId xmlns:a16="http://schemas.microsoft.com/office/drawing/2014/main" id="{C3E1D269-A592-4403-A618-A27DE5D83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080" y="3741420"/>
            <a:ext cx="4147186" cy="2600326"/>
          </a:xfrm>
          <a:prstGeom prst="roundRect">
            <a:avLst>
              <a:gd name="adj" fmla="val 6736"/>
            </a:avLst>
          </a:prstGeom>
          <a:solidFill>
            <a:srgbClr val="F2F2F2"/>
          </a:solidFill>
          <a:ln w="9525">
            <a:solidFill>
              <a:srgbClr val="8CB3E3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192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8" name="圆角矩形 81">
            <a:extLst>
              <a:ext uri="{FF2B5EF4-FFF2-40B4-BE49-F238E27FC236}">
                <a16:creationId xmlns:a16="http://schemas.microsoft.com/office/drawing/2014/main" id="{B3A30F4D-266F-41DF-9196-44A1A2B1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396616"/>
            <a:ext cx="4406266" cy="2514600"/>
          </a:xfrm>
          <a:prstGeom prst="roundRect">
            <a:avLst>
              <a:gd name="adj" fmla="val 673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720"/>
              </a:spcBef>
            </a:pPr>
            <a:endParaRPr lang="zh-CN" altLang="en-US" sz="144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spcBef>
                <a:spcPts val="720"/>
              </a:spcBef>
              <a:buFont typeface="Wingdings" panose="05000000000000000000" pitchFamily="2" charset="2"/>
              <a:buChar char="l"/>
            </a:pPr>
            <a:endParaRPr lang="zh-CN" altLang="en-US" sz="1920" dirty="0">
              <a:solidFill>
                <a:srgbClr val="595959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  <a:p>
            <a:pPr>
              <a:spcBef>
                <a:spcPts val="720"/>
              </a:spcBef>
              <a:buFont typeface="Wingdings" panose="05000000000000000000" pitchFamily="2" charset="2"/>
              <a:buChar char="l"/>
            </a:pPr>
            <a:r>
              <a:rPr lang="zh-CN" altLang="en-US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CEO王XX曾经在是淘宝客户部的高级实习员。在淘宝实习工作期间，他领导</a:t>
            </a:r>
            <a:r>
              <a:rPr lang="en-US" altLang="zh-CN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10</a:t>
            </a:r>
            <a:r>
              <a:rPr lang="zh-CN" altLang="en-US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人校园团队，实现收入超过</a:t>
            </a:r>
            <a:r>
              <a:rPr lang="en-US" altLang="zh-CN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2</a:t>
            </a:r>
            <a:r>
              <a:rPr lang="zh-CN" altLang="en-US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万元，名列实习团队第一名。在此之前他还曾在</a:t>
            </a:r>
            <a:r>
              <a:rPr lang="en-US" altLang="zh-CN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2017</a:t>
            </a:r>
            <a:r>
              <a:rPr lang="zh-CN" altLang="en-US" sz="1920" b="1" dirty="0">
                <a:solidFill>
                  <a:srgbClr val="0265BF"/>
                </a:solidFill>
                <a:latin typeface="宋体" panose="02010600030101010101" pitchFamily="2" charset="-122"/>
                <a:cs typeface="Arial" panose="020B0604020202020204" pitchFamily="34" charset="0"/>
                <a:sym typeface="华文细黑" panose="02010600040101010101" pitchFamily="2" charset="-122"/>
              </a:rPr>
              <a:t>湖北省营销策划大赛中组队获得银奖。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F19ACEB-9F1B-4EFE-A324-2597F299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841" y="2358390"/>
            <a:ext cx="148209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92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                                       </a:t>
            </a:r>
            <a:r>
              <a:rPr lang="en-US" altLang="zh-CN" sz="4800" b="1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VS</a:t>
            </a:r>
            <a:endParaRPr lang="zh-CN" altLang="en-US" sz="216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638F568-992F-4C9A-917F-C447CAEA1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736" y="2792731"/>
            <a:ext cx="119936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例子：</a:t>
            </a:r>
          </a:p>
        </p:txBody>
      </p:sp>
    </p:spTree>
    <p:extLst>
      <p:ext uri="{BB962C8B-B14F-4D97-AF65-F5344CB8AC3E}">
        <p14:creationId xmlns:p14="http://schemas.microsoft.com/office/powerpoint/2010/main" val="8878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5" grpId="0" bldLvl="0" autoUpdateAnimBg="0"/>
      <p:bldP spid="7" grpId="0" bldLvl="0" animBg="1" autoUpdateAnimBg="0"/>
      <p:bldP spid="8" grpId="0" bldLvl="0" autoUpdateAnimBg="0"/>
      <p:bldP spid="9" grpId="0" bldLvl="0" autoUpdateAnimBg="0"/>
      <p:bldP spid="10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ECA8-EBB0-4AB1-A7DF-04A62A1FC5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人才管理（空）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1A1CA-53A4-4DA8-8C7F-F33A5568C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539" y="1828800"/>
            <a:ext cx="7629884" cy="469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什么是互联网思维</a:t>
            </a:r>
            <a:endParaRPr lang="en-US" altLang="zh-CN" dirty="0"/>
          </a:p>
          <a:p>
            <a:r>
              <a:rPr lang="zh-CN" altLang="en-US" dirty="0"/>
              <a:t>创业计划书的构成</a:t>
            </a:r>
            <a:endParaRPr lang="en-US" altLang="zh-CN" dirty="0"/>
          </a:p>
          <a:p>
            <a:r>
              <a:rPr lang="zh-CN" altLang="en-US" dirty="0"/>
              <a:t>创业计划书的写作要求</a:t>
            </a:r>
          </a:p>
        </p:txBody>
      </p:sp>
    </p:spTree>
    <p:extLst>
      <p:ext uri="{BB962C8B-B14F-4D97-AF65-F5344CB8AC3E}">
        <p14:creationId xmlns:p14="http://schemas.microsoft.com/office/powerpoint/2010/main" val="233123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产品或服务的制造（</a:t>
            </a:r>
            <a:r>
              <a:rPr lang="en-US" altLang="zh-CN" dirty="0"/>
              <a:t>3-4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自建厂房还是租赁</a:t>
            </a:r>
            <a:endParaRPr lang="en-US" altLang="zh-CN" dirty="0"/>
          </a:p>
          <a:p>
            <a:r>
              <a:rPr lang="zh-CN" altLang="en-US" dirty="0"/>
              <a:t>原材料的来源</a:t>
            </a:r>
            <a:endParaRPr lang="en-US" altLang="zh-CN" dirty="0"/>
          </a:p>
          <a:p>
            <a:r>
              <a:rPr lang="zh-CN" altLang="en-US" dirty="0"/>
              <a:t>生产工艺</a:t>
            </a:r>
            <a:endParaRPr lang="en-US" altLang="zh-CN" dirty="0"/>
          </a:p>
          <a:p>
            <a:r>
              <a:rPr lang="zh-CN" altLang="en-US" dirty="0"/>
              <a:t>设备的来源</a:t>
            </a:r>
            <a:endParaRPr lang="en-US" altLang="zh-CN" dirty="0"/>
          </a:p>
          <a:p>
            <a:r>
              <a:rPr lang="zh-CN" altLang="en-US" dirty="0"/>
              <a:t>生产量</a:t>
            </a:r>
            <a:endParaRPr lang="en-US" altLang="zh-CN" dirty="0"/>
          </a:p>
          <a:p>
            <a:r>
              <a:rPr lang="zh-CN" altLang="en-US" dirty="0"/>
              <a:t>成本控制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85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E876321-560B-48C7-BC9A-966E1A02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9895"/>
            <a:ext cx="10515600" cy="637131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tx2"/>
                </a:solidFill>
              </a:rPr>
              <a:t>关于产品描述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FC22657-6BF4-4885-A256-4D421438B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399" y="1113503"/>
            <a:ext cx="8568813" cy="55896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微軟正黑體" pitchFamily="34" charset="-120"/>
                <a:ea typeface="微軟正黑體" pitchFamily="34" charset="-120"/>
              </a:rPr>
              <a:t>能够在极简短篇幅内讲清楚产品或服务的相关问题</a:t>
            </a:r>
            <a:endParaRPr lang="en-US" altLang="zh-CN" sz="3200" b="1" dirty="0">
              <a:solidFill>
                <a:schemeClr val="tx2"/>
              </a:solidFill>
              <a:ea typeface="宋体" pitchFamily="2" charset="-122"/>
            </a:endParaRP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目标市场：产品或服务是针对谁提供的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zh-TW" altLang="zh-CN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产品定义：产品是什么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属于什么品类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CN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核心产品：产品服务提供的核心利益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满足哪些需求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产品描述：产品形体如何</a:t>
            </a:r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有哪些功能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为顾客提供哪些价值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产品创新：与市场已有产品服务有什么差异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 </a:t>
            </a: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竞争优势：与市场同类产品或替代产品相比有什么优势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en-US" altLang="zh-CN" sz="24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CN" sz="2400" b="1" dirty="0">
              <a:latin typeface="微軟正黑體" pitchFamily="34" charset="-120"/>
              <a:ea typeface="微軟正黑體" pitchFamily="34" charset="-120"/>
            </a:endParaRP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技术含量：产品技术是否先进和成熟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技术含量是足够高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</a:p>
          <a:p>
            <a:pPr marL="358775" lvl="2">
              <a:lnSpc>
                <a:spcPct val="130000"/>
              </a:lnSpc>
              <a:spcBef>
                <a:spcPct val="15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产品生产：哪些事自己作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r>
              <a:rPr lang="zh-CN" altLang="en-US" sz="2400" b="1" dirty="0">
                <a:latin typeface="微軟正黑體" pitchFamily="34" charset="-120"/>
                <a:ea typeface="微軟正黑體" pitchFamily="34" charset="-120"/>
              </a:rPr>
              <a:t>哪些透过外包或策略联盟作</a:t>
            </a:r>
            <a:r>
              <a:rPr lang="en-US" altLang="zh-CN" sz="2400" b="1" dirty="0">
                <a:latin typeface="微軟正黑體" pitchFamily="34" charset="-120"/>
                <a:ea typeface="微軟正黑體" pitchFamily="34" charset="-120"/>
              </a:rPr>
              <a:t>?</a:t>
            </a:r>
            <a:endParaRPr lang="en-US" altLang="zh-TW" sz="2400" b="1" dirty="0">
              <a:latin typeface="微軟正黑體" pitchFamily="34" charset="-120"/>
              <a:ea typeface="微軟正黑體" pitchFamily="34" charset="-120"/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altLang="zh-CN" sz="1600" b="1" dirty="0">
              <a:solidFill>
                <a:schemeClr val="tx2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>
              <a:solidFill>
                <a:schemeClr val="tx2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75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商业模式分析（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价值定位与价值主张</a:t>
            </a:r>
            <a:endParaRPr lang="en-US" altLang="zh-CN" dirty="0"/>
          </a:p>
          <a:p>
            <a:r>
              <a:rPr lang="zh-CN" altLang="en-US" dirty="0"/>
              <a:t>渠道特点</a:t>
            </a:r>
            <a:endParaRPr lang="en-US" altLang="zh-CN" dirty="0"/>
          </a:p>
          <a:p>
            <a:r>
              <a:rPr lang="zh-CN" altLang="en-US" dirty="0"/>
              <a:t>盈利点</a:t>
            </a:r>
            <a:endParaRPr lang="en-US" altLang="zh-CN" dirty="0"/>
          </a:p>
          <a:p>
            <a:r>
              <a:rPr lang="zh-CN" altLang="en-US" dirty="0"/>
              <a:t>商业生态系统如何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9FA07A-B8E9-4CAC-B0D7-D9512E30F50B}"/>
              </a:ext>
            </a:extLst>
          </p:cNvPr>
          <p:cNvSpPr/>
          <p:nvPr/>
        </p:nvSpPr>
        <p:spPr>
          <a:xfrm>
            <a:off x="8269857" y="1305464"/>
            <a:ext cx="2737449" cy="3571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是否可验证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是否可复制</a:t>
            </a:r>
            <a:endParaRPr lang="en-US" altLang="zh-CN" sz="3200" b="1" dirty="0"/>
          </a:p>
          <a:p>
            <a:pPr algn="ctr"/>
            <a:r>
              <a:rPr lang="zh-CN" altLang="en-US" sz="3200" b="1" dirty="0"/>
              <a:t>是否是清晰</a:t>
            </a:r>
          </a:p>
        </p:txBody>
      </p:sp>
    </p:spTree>
    <p:extLst>
      <p:ext uri="{BB962C8B-B14F-4D97-AF65-F5344CB8AC3E}">
        <p14:creationId xmlns:p14="http://schemas.microsoft.com/office/powerpoint/2010/main" val="322582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A0E35-7919-4231-9335-285D628F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59404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</a:rPr>
              <a:t>商业模式</a:t>
            </a:r>
            <a:r>
              <a:rPr lang="en-US" altLang="zh-CN" dirty="0">
                <a:latin typeface="+mn-ea"/>
                <a:ea typeface="+mn-ea"/>
              </a:rPr>
              <a:t>9</a:t>
            </a:r>
            <a:r>
              <a:rPr lang="zh-CN" altLang="en-US" dirty="0">
                <a:latin typeface="+mn-ea"/>
                <a:ea typeface="+mn-ea"/>
              </a:rPr>
              <a:t>大模块</a:t>
            </a: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3B2DFC36-85B8-40E6-934B-67B9779B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021" y="3752850"/>
            <a:ext cx="5223510" cy="82867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2.</a:t>
            </a:r>
            <a:r>
              <a:rPr lang="zh-CN" altLang="en-US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业务流程的是怎样的？</a:t>
            </a:r>
          </a:p>
        </p:txBody>
      </p:sp>
      <p:sp>
        <p:nvSpPr>
          <p:cNvPr id="10" name="等腰三角形 15">
            <a:extLst>
              <a:ext uri="{FF2B5EF4-FFF2-40B4-BE49-F238E27FC236}">
                <a16:creationId xmlns:a16="http://schemas.microsoft.com/office/drawing/2014/main" id="{85D746BC-9AF5-49C4-9D57-BAA0CE64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6" y="4366260"/>
            <a:ext cx="9505950" cy="1663066"/>
          </a:xfrm>
          <a:prstGeom prst="triangle">
            <a:avLst>
              <a:gd name="adj" fmla="val 50000"/>
            </a:avLst>
          </a:prstGeom>
          <a:solidFill>
            <a:srgbClr val="8209FF">
              <a:alpha val="0"/>
            </a:srgbClr>
          </a:solidFill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1.</a:t>
            </a:r>
            <a:r>
              <a:rPr lang="zh-CN" altLang="en-US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使用了哪些核心资源？</a:t>
            </a:r>
            <a:endParaRPr lang="en-US" altLang="zh-CN" sz="3360" b="1">
              <a:solidFill>
                <a:schemeClr val="bg1"/>
              </a:solidFill>
              <a:latin typeface="+mn-ea"/>
              <a:sym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endParaRPr lang="zh-CN" altLang="en-US" sz="3360" b="1">
              <a:solidFill>
                <a:schemeClr val="bg1"/>
              </a:solidFill>
              <a:latin typeface="+mn-ea"/>
              <a:sym typeface="微软雅黑" pitchFamily="34" charset="-122"/>
            </a:endParaRP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1D6BB16B-3674-4A1E-BE00-FB9F5FC0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470" y="2303146"/>
            <a:ext cx="5221606" cy="62103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3.</a:t>
            </a:r>
            <a:r>
              <a:rPr lang="zh-CN" altLang="en-US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你的付费</a:t>
            </a:r>
            <a:endParaRPr lang="en-US" altLang="zh-CN" sz="3360" b="1">
              <a:solidFill>
                <a:schemeClr val="bg1"/>
              </a:solidFill>
              <a:latin typeface="+mn-ea"/>
              <a:sym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3360" b="1">
                <a:solidFill>
                  <a:schemeClr val="bg1"/>
                </a:solidFill>
                <a:latin typeface="+mn-ea"/>
                <a:sym typeface="微软雅黑" pitchFamily="34" charset="-122"/>
              </a:rPr>
              <a:t>    客户是谁？</a:t>
            </a:r>
          </a:p>
        </p:txBody>
      </p:sp>
      <p:grpSp>
        <p:nvGrpSpPr>
          <p:cNvPr id="3" name="组合 17">
            <a:extLst>
              <a:ext uri="{FF2B5EF4-FFF2-40B4-BE49-F238E27FC236}">
                <a16:creationId xmlns:a16="http://schemas.microsoft.com/office/drawing/2014/main" id="{D571AFEB-B5B1-42D0-81CC-BD0BA8BF248B}"/>
              </a:ext>
            </a:extLst>
          </p:cNvPr>
          <p:cNvGrpSpPr>
            <a:grpSpLocks/>
          </p:cNvGrpSpPr>
          <p:nvPr/>
        </p:nvGrpSpPr>
        <p:grpSpPr bwMode="auto">
          <a:xfrm>
            <a:off x="1602106" y="3842386"/>
            <a:ext cx="8900160" cy="647700"/>
            <a:chOff x="0" y="0"/>
            <a:chExt cx="7416824" cy="648072"/>
          </a:xfrm>
        </p:grpSpPr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4A72B7AE-32CD-4476-A36A-D3531105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2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14" name="圆角矩形 19">
              <a:extLst>
                <a:ext uri="{FF2B5EF4-FFF2-40B4-BE49-F238E27FC236}">
                  <a16:creationId xmlns:a16="http://schemas.microsoft.com/office/drawing/2014/main" id="{E8B7EB84-B73E-4FC0-AF5E-748F63D1E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5" y="0"/>
              <a:ext cx="6624659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grpSp>
        <p:nvGrpSpPr>
          <p:cNvPr id="4" name="组合 17">
            <a:extLst>
              <a:ext uri="{FF2B5EF4-FFF2-40B4-BE49-F238E27FC236}">
                <a16:creationId xmlns:a16="http://schemas.microsoft.com/office/drawing/2014/main" id="{57492A1A-14C6-486F-A73F-715ABE2C7760}"/>
              </a:ext>
            </a:extLst>
          </p:cNvPr>
          <p:cNvGrpSpPr>
            <a:grpSpLocks/>
          </p:cNvGrpSpPr>
          <p:nvPr/>
        </p:nvGrpSpPr>
        <p:grpSpPr bwMode="auto">
          <a:xfrm>
            <a:off x="1602106" y="3051810"/>
            <a:ext cx="8900160" cy="647700"/>
            <a:chOff x="0" y="0"/>
            <a:chExt cx="7416824" cy="648072"/>
          </a:xfrm>
        </p:grpSpPr>
        <p:sp>
          <p:nvSpPr>
            <p:cNvPr id="17" name="圆角矩形 18">
              <a:extLst>
                <a:ext uri="{FF2B5EF4-FFF2-40B4-BE49-F238E27FC236}">
                  <a16:creationId xmlns:a16="http://schemas.microsoft.com/office/drawing/2014/main" id="{E731CDE4-A978-44E4-A2A8-97FF7D9A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384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1</a:t>
              </a: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AD25D3D2-BB1C-424B-AB8B-A93013FBB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5" y="0"/>
              <a:ext cx="6624659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19" name="Text Box 9">
            <a:extLst>
              <a:ext uri="{FF2B5EF4-FFF2-40B4-BE49-F238E27FC236}">
                <a16:creationId xmlns:a16="http://schemas.microsoft.com/office/drawing/2014/main" id="{D19BC030-75FA-41D9-860D-F9E67325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3051810"/>
            <a:ext cx="7863840" cy="6832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价值主张。通过产品/服务能向消费者提供何种价值。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表现：标准化/个性化/服务解决方案、宽/窄的产品范围。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F3E2F8A-A4A4-47A6-B10F-ED8805CB8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3842386"/>
            <a:ext cx="8122920" cy="9417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客户细分。经过市场划分后所瞄准的消费者群体。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表现：本地区/全国/国际、政府/企业/个体消费者、一般大众/多部门/细分市场。</a:t>
            </a:r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B9D27A02-681F-4E72-A3CE-6747420EA803}"/>
              </a:ext>
            </a:extLst>
          </p:cNvPr>
          <p:cNvGrpSpPr>
            <a:grpSpLocks/>
          </p:cNvGrpSpPr>
          <p:nvPr/>
        </p:nvGrpSpPr>
        <p:grpSpPr bwMode="auto">
          <a:xfrm>
            <a:off x="1602106" y="4632960"/>
            <a:ext cx="8900160" cy="647700"/>
            <a:chOff x="0" y="0"/>
            <a:chExt cx="7416824" cy="648072"/>
          </a:xfrm>
        </p:grpSpPr>
        <p:sp>
          <p:nvSpPr>
            <p:cNvPr id="22" name="圆角矩形 18">
              <a:extLst>
                <a:ext uri="{FF2B5EF4-FFF2-40B4-BE49-F238E27FC236}">
                  <a16:creationId xmlns:a16="http://schemas.microsoft.com/office/drawing/2014/main" id="{02B3669A-D0CD-488F-8219-9D7207BF2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sz="384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细黑" panose="02010600040101010101" pitchFamily="2" charset="-122"/>
                </a:rPr>
                <a:t>3</a:t>
              </a:r>
            </a:p>
          </p:txBody>
        </p:sp>
        <p:sp>
          <p:nvSpPr>
            <p:cNvPr id="23" name="圆角矩形 19">
              <a:extLst>
                <a:ext uri="{FF2B5EF4-FFF2-40B4-BE49-F238E27FC236}">
                  <a16:creationId xmlns:a16="http://schemas.microsoft.com/office/drawing/2014/main" id="{3B626B7C-8FAA-486A-AFB2-962A1890A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5" y="0"/>
              <a:ext cx="6624659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24" name="Text Box 14">
            <a:extLst>
              <a:ext uri="{FF2B5EF4-FFF2-40B4-BE49-F238E27FC236}">
                <a16:creationId xmlns:a16="http://schemas.microsoft.com/office/drawing/2014/main" id="{D58D87A4-C9D9-4880-9402-D03C22BE0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4634866"/>
            <a:ext cx="8122920" cy="6647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渠道通路。描绘用来接触、将价值传递为目标客户的各种途径。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表现：直接/间接，单一/多渠道。</a:t>
            </a:r>
            <a:endParaRPr lang="zh-CN" altLang="en-US" sz="2160" b="1" dirty="0">
              <a:latin typeface="+mn-ea"/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F5C06726-06C0-4C51-912B-464C89BA8EDA}"/>
              </a:ext>
            </a:extLst>
          </p:cNvPr>
          <p:cNvGrpSpPr>
            <a:grpSpLocks/>
          </p:cNvGrpSpPr>
          <p:nvPr/>
        </p:nvGrpSpPr>
        <p:grpSpPr bwMode="auto">
          <a:xfrm>
            <a:off x="1602106" y="5425440"/>
            <a:ext cx="8900160" cy="647700"/>
            <a:chOff x="0" y="0"/>
            <a:chExt cx="7416824" cy="648072"/>
          </a:xfrm>
        </p:grpSpPr>
        <p:sp>
          <p:nvSpPr>
            <p:cNvPr id="26" name="圆角矩形 18">
              <a:extLst>
                <a:ext uri="{FF2B5EF4-FFF2-40B4-BE49-F238E27FC236}">
                  <a16:creationId xmlns:a16="http://schemas.microsoft.com/office/drawing/2014/main" id="{3E22DFE5-F86E-4B21-AAF0-9C748000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4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27" name="圆角矩形 19">
              <a:extLst>
                <a:ext uri="{FF2B5EF4-FFF2-40B4-BE49-F238E27FC236}">
                  <a16:creationId xmlns:a16="http://schemas.microsoft.com/office/drawing/2014/main" id="{FB1E154A-8DC9-47A2-9572-093E5610F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5" y="0"/>
              <a:ext cx="6624659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28" name="Text Box 18">
            <a:extLst>
              <a:ext uri="{FF2B5EF4-FFF2-40B4-BE49-F238E27FC236}">
                <a16:creationId xmlns:a16="http://schemas.microsoft.com/office/drawing/2014/main" id="{E15F2905-8413-436E-88C0-17D5F284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6" y="5427346"/>
            <a:ext cx="8122920" cy="6647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客户关系。阐明与客户之间所建立的联系，主要是信息沟通反馈。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表现：交易型/关系型、直接关系/间接关系。</a:t>
            </a:r>
            <a:endParaRPr lang="zh-CN" altLang="en-US" sz="2160" b="1" dirty="0">
              <a:latin typeface="+mn-ea"/>
            </a:endParaRPr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D0A9A026-2FC1-4AEF-838F-297E922D8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380" y="1110616"/>
            <a:ext cx="7863840" cy="1286186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400" b="1" dirty="0">
                <a:latin typeface="+mn-ea"/>
              </a:rPr>
              <a:t>你的商业模式靠谱吗？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solidFill>
                  <a:srgbClr val="0066FF"/>
                </a:solidFill>
                <a:latin typeface="+mn-ea"/>
              </a:rPr>
              <a:t>一.你的商业模式是否已经得到验证（可行性与可复制性）；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solidFill>
                  <a:srgbClr val="0066FF"/>
                </a:solidFill>
                <a:latin typeface="+mn-ea"/>
              </a:rPr>
              <a:t>二.商业模式是否简洁清晰（任何商业模式最终就是实现买和卖）。</a:t>
            </a:r>
          </a:p>
        </p:txBody>
      </p:sp>
    </p:spTree>
    <p:extLst>
      <p:ext uri="{BB962C8B-B14F-4D97-AF65-F5344CB8AC3E}">
        <p14:creationId xmlns:p14="http://schemas.microsoft.com/office/powerpoint/2010/main" val="1183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9" grpId="0" bldLvl="0" autoUpdateAnimBg="0"/>
      <p:bldP spid="20" grpId="0" bldLvl="0" autoUpdateAnimBg="0"/>
      <p:bldP spid="24" grpId="0" bldLvl="0" autoUpdateAnimBg="0"/>
      <p:bldP spid="28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10EF8E73-E10F-4544-8EF0-46E6449E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4992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zh-CN" altLang="en-US" dirty="0"/>
              <a:t>商业模式</a:t>
            </a:r>
            <a:r>
              <a:rPr lang="en-US" altLang="zh-CN" dirty="0"/>
              <a:t>9</a:t>
            </a:r>
            <a:r>
              <a:rPr lang="zh-CN" altLang="en-US" dirty="0"/>
              <a:t>大模块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6D9CD475-E999-4AD0-ACEA-79BDD4CD37AE}"/>
              </a:ext>
            </a:extLst>
          </p:cNvPr>
          <p:cNvGrpSpPr>
            <a:grpSpLocks/>
          </p:cNvGrpSpPr>
          <p:nvPr/>
        </p:nvGrpSpPr>
        <p:grpSpPr bwMode="auto">
          <a:xfrm>
            <a:off x="1516380" y="3352800"/>
            <a:ext cx="8900160" cy="647700"/>
            <a:chOff x="0" y="0"/>
            <a:chExt cx="7416824" cy="648072"/>
          </a:xfrm>
        </p:grpSpPr>
        <p:sp>
          <p:nvSpPr>
            <p:cNvPr id="4" name="圆角矩形 18">
              <a:extLst>
                <a:ext uri="{FF2B5EF4-FFF2-40B4-BE49-F238E27FC236}">
                  <a16:creationId xmlns:a16="http://schemas.microsoft.com/office/drawing/2014/main" id="{13D381AD-AE1C-4A3D-B81A-824E1FF83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7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5" name="圆角矩形 19">
              <a:extLst>
                <a:ext uri="{FF2B5EF4-FFF2-40B4-BE49-F238E27FC236}">
                  <a16:creationId xmlns:a16="http://schemas.microsoft.com/office/drawing/2014/main" id="{EE2A8FCE-F7BD-4E72-8095-607034C8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6" y="0"/>
              <a:ext cx="6624658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grpSp>
        <p:nvGrpSpPr>
          <p:cNvPr id="3" name="组合 17">
            <a:extLst>
              <a:ext uri="{FF2B5EF4-FFF2-40B4-BE49-F238E27FC236}">
                <a16:creationId xmlns:a16="http://schemas.microsoft.com/office/drawing/2014/main" id="{CF40BD79-A53B-4CD2-89EC-34A1C5A263F9}"/>
              </a:ext>
            </a:extLst>
          </p:cNvPr>
          <p:cNvGrpSpPr>
            <a:grpSpLocks/>
          </p:cNvGrpSpPr>
          <p:nvPr/>
        </p:nvGrpSpPr>
        <p:grpSpPr bwMode="auto">
          <a:xfrm>
            <a:off x="1516380" y="2560320"/>
            <a:ext cx="8900160" cy="647700"/>
            <a:chOff x="0" y="0"/>
            <a:chExt cx="7416824" cy="648072"/>
          </a:xfrm>
        </p:grpSpPr>
        <p:sp>
          <p:nvSpPr>
            <p:cNvPr id="8" name="圆角矩形 18">
              <a:extLst>
                <a:ext uri="{FF2B5EF4-FFF2-40B4-BE49-F238E27FC236}">
                  <a16:creationId xmlns:a16="http://schemas.microsoft.com/office/drawing/2014/main" id="{5E0178B2-A82A-4292-BAFE-DB189610E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6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9" name="圆角矩形 19">
              <a:extLst>
                <a:ext uri="{FF2B5EF4-FFF2-40B4-BE49-F238E27FC236}">
                  <a16:creationId xmlns:a16="http://schemas.microsoft.com/office/drawing/2014/main" id="{443953DA-F24D-47C2-836C-9467A7F7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6" y="0"/>
              <a:ext cx="6624658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10" name="Text Box 9">
            <a:extLst>
              <a:ext uri="{FF2B5EF4-FFF2-40B4-BE49-F238E27FC236}">
                <a16:creationId xmlns:a16="http://schemas.microsoft.com/office/drawing/2014/main" id="{1C5EB130-B120-49E1-8FD3-AF768A39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2560320"/>
            <a:ext cx="7863840" cy="68326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核心资源。概述实施商业模式所需要的核心资源和能力。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表现：技术/专利、品牌/成本/质量优势。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10E576D-B552-40A3-A819-5E7C73C55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3352800"/>
            <a:ext cx="8122920" cy="6647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关键业务。描述业务流程的安排和资源的配置。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表现：标准化/柔性生产系统、强/弱的研发部门、高/低效供应链管理。</a:t>
            </a:r>
            <a:endParaRPr lang="zh-CN" altLang="en-US" sz="2160" b="1" dirty="0">
              <a:latin typeface="+mn-ea"/>
            </a:endParaRPr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DA10DFE1-6AFB-4E09-A2A1-7D9BC014B217}"/>
              </a:ext>
            </a:extLst>
          </p:cNvPr>
          <p:cNvGrpSpPr>
            <a:grpSpLocks/>
          </p:cNvGrpSpPr>
          <p:nvPr/>
        </p:nvGrpSpPr>
        <p:grpSpPr bwMode="auto">
          <a:xfrm>
            <a:off x="1516380" y="4145280"/>
            <a:ext cx="8900160" cy="647700"/>
            <a:chOff x="0" y="0"/>
            <a:chExt cx="7416824" cy="648072"/>
          </a:xfrm>
        </p:grpSpPr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5C0F71-65A0-40FD-BD9A-906A1408B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8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14" name="圆角矩形 19">
              <a:extLst>
                <a:ext uri="{FF2B5EF4-FFF2-40B4-BE49-F238E27FC236}">
                  <a16:creationId xmlns:a16="http://schemas.microsoft.com/office/drawing/2014/main" id="{5DEB625F-FB7A-4C74-916C-DDFA0134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6" y="0"/>
              <a:ext cx="6624658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15" name="Text Box 14">
            <a:extLst>
              <a:ext uri="{FF2B5EF4-FFF2-40B4-BE49-F238E27FC236}">
                <a16:creationId xmlns:a16="http://schemas.microsoft.com/office/drawing/2014/main" id="{BBB1A105-508C-4B16-9156-BE05D652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145280"/>
            <a:ext cx="8122920" cy="6647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重要伙伴。即同其他公司或团队为有效提供价值而形成的合作关系网络。</a:t>
            </a:r>
            <a:r>
              <a:rPr lang="zh-CN" altLang="en-US" sz="1800" b="1" dirty="0">
                <a:latin typeface="+mn-ea"/>
              </a:rPr>
              <a:t>表现：上下游伙伴、竞争/互补关系、联盟/非联盟。</a:t>
            </a:r>
            <a:endParaRPr lang="zh-CN" altLang="en-US" sz="2160" b="1" dirty="0">
              <a:latin typeface="+mn-ea"/>
            </a:endParaRPr>
          </a:p>
        </p:txBody>
      </p:sp>
      <p:grpSp>
        <p:nvGrpSpPr>
          <p:cNvPr id="12" name="组合 17">
            <a:extLst>
              <a:ext uri="{FF2B5EF4-FFF2-40B4-BE49-F238E27FC236}">
                <a16:creationId xmlns:a16="http://schemas.microsoft.com/office/drawing/2014/main" id="{60C689CC-F8E7-41C5-9FE5-15977CB4D97C}"/>
              </a:ext>
            </a:extLst>
          </p:cNvPr>
          <p:cNvGrpSpPr>
            <a:grpSpLocks/>
          </p:cNvGrpSpPr>
          <p:nvPr/>
        </p:nvGrpSpPr>
        <p:grpSpPr bwMode="auto">
          <a:xfrm>
            <a:off x="1516380" y="4937760"/>
            <a:ext cx="8900160" cy="647700"/>
            <a:chOff x="0" y="0"/>
            <a:chExt cx="7416824" cy="648072"/>
          </a:xfrm>
        </p:grpSpPr>
        <p:sp>
          <p:nvSpPr>
            <p:cNvPr id="17" name="圆角矩形 18">
              <a:extLst>
                <a:ext uri="{FF2B5EF4-FFF2-40B4-BE49-F238E27FC236}">
                  <a16:creationId xmlns:a16="http://schemas.microsoft.com/office/drawing/2014/main" id="{58787093-E9DB-49F2-A473-161F621B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9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D4A4327C-1FFB-44E9-BBC7-8A8FC9B9F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6" y="0"/>
              <a:ext cx="6624658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CDC4918A-7551-41E7-BA8F-307EC16E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4937761"/>
            <a:ext cx="8122920" cy="66479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成本结构。即运用某一商业模式的货币描述。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表现：固定/流动成本比例、高/低经营杠杆。</a:t>
            </a:r>
            <a:endParaRPr lang="zh-CN" altLang="en-US" sz="2160" b="1" dirty="0">
              <a:latin typeface="+mn-ea"/>
            </a:endParaRPr>
          </a:p>
        </p:txBody>
      </p:sp>
      <p:grpSp>
        <p:nvGrpSpPr>
          <p:cNvPr id="16" name="组合 17">
            <a:extLst>
              <a:ext uri="{FF2B5EF4-FFF2-40B4-BE49-F238E27FC236}">
                <a16:creationId xmlns:a16="http://schemas.microsoft.com/office/drawing/2014/main" id="{F0C72F80-FA12-452A-8C08-0983891F8F4A}"/>
              </a:ext>
            </a:extLst>
          </p:cNvPr>
          <p:cNvGrpSpPr>
            <a:grpSpLocks/>
          </p:cNvGrpSpPr>
          <p:nvPr/>
        </p:nvGrpSpPr>
        <p:grpSpPr bwMode="auto">
          <a:xfrm>
            <a:off x="1516380" y="1630680"/>
            <a:ext cx="8900160" cy="792480"/>
            <a:chOff x="0" y="0"/>
            <a:chExt cx="7416824" cy="648072"/>
          </a:xfrm>
        </p:grpSpPr>
        <p:sp>
          <p:nvSpPr>
            <p:cNvPr id="24" name="圆角矩形 18">
              <a:extLst>
                <a:ext uri="{FF2B5EF4-FFF2-40B4-BE49-F238E27FC236}">
                  <a16:creationId xmlns:a16="http://schemas.microsoft.com/office/drawing/2014/main" id="{3F43C6E1-42C1-419A-B3CF-16050E7B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47702" cy="648072"/>
            </a:xfrm>
            <a:prstGeom prst="roundRect">
              <a:avLst>
                <a:gd name="adj" fmla="val 0"/>
              </a:avLst>
            </a:prstGeom>
            <a:solidFill>
              <a:srgbClr val="9898CD"/>
            </a:solidFill>
            <a:ln w="25400">
              <a:solidFill>
                <a:srgbClr val="6F5CE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r>
                <a:rPr lang="zh-CN" altLang="en-US" sz="3840" b="1">
                  <a:solidFill>
                    <a:schemeClr val="bg1"/>
                  </a:solidFill>
                  <a:latin typeface="+mn-ea"/>
                  <a:sym typeface="华文细黑" pitchFamily="2" charset="-122"/>
                </a:rPr>
                <a:t>5</a:t>
              </a:r>
              <a:endParaRPr lang="zh-CN" altLang="en-US" sz="2160" b="1">
                <a:latin typeface="+mn-ea"/>
              </a:endParaRPr>
            </a:p>
          </p:txBody>
        </p:sp>
        <p:sp>
          <p:nvSpPr>
            <p:cNvPr id="25" name="圆角矩形 19">
              <a:extLst>
                <a:ext uri="{FF2B5EF4-FFF2-40B4-BE49-F238E27FC236}">
                  <a16:creationId xmlns:a16="http://schemas.microsoft.com/office/drawing/2014/main" id="{CC6F3756-C007-4E39-813F-756B864FC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166" y="0"/>
              <a:ext cx="6624658" cy="648072"/>
            </a:xfrm>
            <a:prstGeom prst="roundRect">
              <a:avLst>
                <a:gd name="adj" fmla="val 0"/>
              </a:avLst>
            </a:prstGeom>
            <a:solidFill>
              <a:srgbClr val="BFBFBF">
                <a:alpha val="2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None/>
                <a:defRPr/>
              </a:pPr>
              <a:endParaRPr lang="zh-CN" altLang="en-US" sz="2160" b="1">
                <a:latin typeface="+mn-ea"/>
              </a:endParaRPr>
            </a:p>
          </p:txBody>
        </p:sp>
      </p:grpSp>
      <p:sp>
        <p:nvSpPr>
          <p:cNvPr id="26" name="Text Box 25">
            <a:extLst>
              <a:ext uri="{FF2B5EF4-FFF2-40B4-BE49-F238E27FC236}">
                <a16:creationId xmlns:a16="http://schemas.microsoft.com/office/drawing/2014/main" id="{3CB0556D-80D5-4D2B-8623-C63A5345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1630680"/>
            <a:ext cx="8121016" cy="94179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920" b="1" dirty="0">
                <a:latin typeface="+mn-ea"/>
              </a:rPr>
              <a:t>收入来源（收益方式）。描述通过各种收入流来创造财富的途径。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00" b="1" dirty="0">
                <a:latin typeface="+mn-ea"/>
              </a:rPr>
              <a:t>表现：固定/灵活的价格、高/中/低利润率、高/中/低销售量、单一/多个/灵活渠道。</a:t>
            </a:r>
            <a:endParaRPr lang="zh-CN" altLang="en-US" sz="216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4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11" grpId="0" bldLvl="0" autoUpdateAnimBg="0"/>
      <p:bldP spid="15" grpId="0" bldLvl="0" autoUpdateAnimBg="0"/>
      <p:bldP spid="19" grpId="0" bldLvl="0" autoUpdateAnimBg="0"/>
      <p:bldP spid="26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营销渠道与策略（</a:t>
            </a:r>
            <a:r>
              <a:rPr lang="en-US" altLang="zh-CN" dirty="0"/>
              <a:t>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现有渠道</a:t>
            </a:r>
            <a:endParaRPr lang="en-US" altLang="zh-CN" dirty="0"/>
          </a:p>
          <a:p>
            <a:r>
              <a:rPr lang="zh-CN" altLang="en-US" dirty="0"/>
              <a:t>你选择的渠道</a:t>
            </a:r>
            <a:endParaRPr lang="en-US" altLang="zh-CN" dirty="0"/>
          </a:p>
          <a:p>
            <a:r>
              <a:rPr lang="zh-CN" altLang="en-US" dirty="0"/>
              <a:t>渠道的创新性</a:t>
            </a:r>
            <a:endParaRPr lang="en-US" altLang="zh-CN" dirty="0"/>
          </a:p>
          <a:p>
            <a:r>
              <a:rPr lang="zh-CN" altLang="en-US" dirty="0"/>
              <a:t>营销策略可以围绕</a:t>
            </a:r>
            <a:r>
              <a:rPr lang="en-US" altLang="zh-CN" dirty="0"/>
              <a:t>4Ps</a:t>
            </a:r>
            <a:r>
              <a:rPr lang="zh-CN" altLang="en-US" dirty="0"/>
              <a:t>来进行</a:t>
            </a:r>
            <a:endParaRPr lang="en-US" altLang="zh-CN" dirty="0"/>
          </a:p>
          <a:p>
            <a:r>
              <a:rPr lang="zh-CN" altLang="en-US" dirty="0"/>
              <a:t>与数字化策略如何结合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6A79894B-58A8-4CBD-91AD-B136B2FF82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119936"/>
              </p:ext>
            </p:extLst>
          </p:nvPr>
        </p:nvGraphicFramePr>
        <p:xfrm>
          <a:off x="4303623" y="7377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BE3F0-E158-4826-8922-C71FFBFC747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渠道写作分析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20621D-B845-4F5C-A46A-BB81526D4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68" y="1805796"/>
            <a:ext cx="8217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DDC20-5C67-412A-9650-9B2A1B06D72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价格策略没有见到数字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20DA1E-4322-4735-AC9F-B3F76D6DB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139" y="1828800"/>
            <a:ext cx="83024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52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2F434-F066-4719-91D0-DA5277E3845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写作分析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054AF5-7648-404E-9FDF-BC5410F0D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830" y="316302"/>
            <a:ext cx="7704766" cy="588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5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8C03-631E-4446-97AF-7B3F30470D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市场营销一般围绕</a:t>
            </a:r>
            <a:r>
              <a:rPr lang="en-US" altLang="zh-CN" dirty="0"/>
              <a:t>4Ps</a:t>
            </a:r>
            <a:r>
              <a:rPr lang="zh-CN" altLang="en-US" dirty="0"/>
              <a:t>展开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8B0638B-6CA0-4E50-B804-685F0C3A2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605948"/>
              </p:ext>
            </p:extLst>
          </p:nvPr>
        </p:nvGraphicFramePr>
        <p:xfrm>
          <a:off x="845127" y="1828800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15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什么是互联网思维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创业大赛项目的要求</a:t>
            </a:r>
            <a:endParaRPr lang="en-US" altLang="zh-CN" dirty="0"/>
          </a:p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创业大赛项目的类型</a:t>
            </a:r>
            <a:endParaRPr lang="en-US" altLang="zh-CN" dirty="0"/>
          </a:p>
          <a:p>
            <a:r>
              <a:rPr lang="zh-CN" altLang="en-US" dirty="0"/>
              <a:t>互联网思维</a:t>
            </a:r>
          </a:p>
        </p:txBody>
      </p:sp>
    </p:spTree>
    <p:extLst>
      <p:ext uri="{BB962C8B-B14F-4D97-AF65-F5344CB8AC3E}">
        <p14:creationId xmlns:p14="http://schemas.microsoft.com/office/powerpoint/2010/main" val="23108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融资计划（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需要融资吗？</a:t>
            </a:r>
            <a:endParaRPr lang="en-US" altLang="zh-CN" dirty="0"/>
          </a:p>
          <a:p>
            <a:r>
              <a:rPr lang="zh-CN" altLang="en-US" dirty="0"/>
              <a:t>融资依据？</a:t>
            </a:r>
            <a:endParaRPr lang="en-US" altLang="zh-CN" dirty="0"/>
          </a:p>
          <a:p>
            <a:r>
              <a:rPr lang="zh-CN" altLang="en-US" dirty="0"/>
              <a:t>如何融资？</a:t>
            </a:r>
            <a:endParaRPr lang="en-US" altLang="zh-CN" dirty="0"/>
          </a:p>
          <a:p>
            <a:r>
              <a:rPr lang="zh-CN" altLang="en-US" dirty="0"/>
              <a:t>融资多少？</a:t>
            </a:r>
            <a:endParaRPr lang="en-US" altLang="zh-CN" dirty="0"/>
          </a:p>
          <a:p>
            <a:r>
              <a:rPr lang="zh-CN" altLang="en-US" dirty="0"/>
              <a:t>外来资金的控制权问题</a:t>
            </a:r>
          </a:p>
        </p:txBody>
      </p:sp>
    </p:spTree>
    <p:extLst>
      <p:ext uri="{BB962C8B-B14F-4D97-AF65-F5344CB8AC3E}">
        <p14:creationId xmlns:p14="http://schemas.microsoft.com/office/powerpoint/2010/main" val="2797800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财务管理（</a:t>
            </a:r>
            <a:r>
              <a:rPr lang="en-US" altLang="zh-CN" dirty="0"/>
              <a:t>3-4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盈利性如何？</a:t>
            </a:r>
            <a:endParaRPr lang="en-US" altLang="zh-CN" dirty="0"/>
          </a:p>
          <a:p>
            <a:r>
              <a:rPr lang="zh-CN" altLang="en-US" dirty="0"/>
              <a:t>投入产出比</a:t>
            </a:r>
            <a:r>
              <a:rPr lang="en-US" altLang="zh-CN" dirty="0"/>
              <a:t>3-5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zh-CN" altLang="en-US" dirty="0"/>
              <a:t>计算依据</a:t>
            </a:r>
            <a:endParaRPr lang="en-US" altLang="zh-CN" dirty="0"/>
          </a:p>
          <a:p>
            <a:r>
              <a:rPr lang="zh-CN" altLang="en-US" dirty="0"/>
              <a:t>管理的规范性</a:t>
            </a:r>
            <a:endParaRPr lang="en-US" altLang="zh-CN" dirty="0"/>
          </a:p>
          <a:p>
            <a:r>
              <a:rPr lang="zh-CN" altLang="en-US" dirty="0"/>
              <a:t>上市吗？什么时候？怎么样上市？在哪里上市？第几版上市？</a:t>
            </a:r>
          </a:p>
        </p:txBody>
      </p:sp>
    </p:spTree>
    <p:extLst>
      <p:ext uri="{BB962C8B-B14F-4D97-AF65-F5344CB8AC3E}">
        <p14:creationId xmlns:p14="http://schemas.microsoft.com/office/powerpoint/2010/main" val="1031547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风险评估与控制（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风险多大？</a:t>
            </a:r>
            <a:endParaRPr lang="en-US" altLang="zh-CN" dirty="0"/>
          </a:p>
          <a:p>
            <a:r>
              <a:rPr lang="zh-CN" altLang="en-US" dirty="0"/>
              <a:t>怎么样控制？</a:t>
            </a:r>
            <a:endParaRPr lang="en-US" altLang="zh-CN" dirty="0"/>
          </a:p>
          <a:p>
            <a:r>
              <a:rPr lang="zh-CN" altLang="en-US" dirty="0"/>
              <a:t>不要面面俱到</a:t>
            </a:r>
          </a:p>
        </p:txBody>
      </p:sp>
    </p:spTree>
    <p:extLst>
      <p:ext uri="{BB962C8B-B14F-4D97-AF65-F5344CB8AC3E}">
        <p14:creationId xmlns:p14="http://schemas.microsoft.com/office/powerpoint/2010/main" val="1952186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项目进度与实施（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项目的进行程度如何？</a:t>
            </a:r>
            <a:endParaRPr lang="en-US" altLang="zh-CN" dirty="0"/>
          </a:p>
          <a:p>
            <a:r>
              <a:rPr lang="zh-CN" altLang="en-US" dirty="0"/>
              <a:t>怎么样实施？</a:t>
            </a:r>
            <a:endParaRPr lang="en-US" altLang="zh-CN" dirty="0"/>
          </a:p>
          <a:p>
            <a:r>
              <a:rPr lang="zh-CN" altLang="en-US" dirty="0"/>
              <a:t>未来怎么发展？（发展战略）</a:t>
            </a:r>
          </a:p>
        </p:txBody>
      </p:sp>
    </p:spTree>
    <p:extLst>
      <p:ext uri="{BB962C8B-B14F-4D97-AF65-F5344CB8AC3E}">
        <p14:creationId xmlns:p14="http://schemas.microsoft.com/office/powerpoint/2010/main" val="160153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E7AF5BE-ACD6-4429-87E6-3147E657F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127" y="365760"/>
            <a:ext cx="10515600" cy="88785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企业未来发展的战略思考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1CA28F0F-3F8C-4530-A48F-F486C3F78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01641"/>
              </p:ext>
            </p:extLst>
          </p:nvPr>
        </p:nvGraphicFramePr>
        <p:xfrm>
          <a:off x="1905000" y="1524000"/>
          <a:ext cx="8846574" cy="5179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415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其它（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需要说明的问题</a:t>
            </a:r>
            <a:endParaRPr lang="en-US" altLang="zh-CN" dirty="0"/>
          </a:p>
          <a:p>
            <a:r>
              <a:rPr lang="zh-CN" altLang="en-US" dirty="0"/>
              <a:t>补充问题</a:t>
            </a:r>
          </a:p>
        </p:txBody>
      </p:sp>
    </p:spTree>
    <p:extLst>
      <p:ext uri="{BB962C8B-B14F-4D97-AF65-F5344CB8AC3E}">
        <p14:creationId xmlns:p14="http://schemas.microsoft.com/office/powerpoint/2010/main" val="416071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问题与解答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270309278       WeChat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9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创业大赛项目的要求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D54DD-DA9E-4E56-9412-207ED017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赛项目能够将移动互联网、云计算、大数据、人工智能、物联网等新一代信息技术与经济社会各领域紧密结合，培育新产品、新服务、新业态、新模式；发挥互联网在促进产业升级以及信息化和工业化深度融合中的作用，促进制造业、农业、能源、环保等产业转型升级；发挥互联网在社会服务中的作用，创新网络化服务模式，促进互联网与教育、医疗、交通、金融、消费生活等深度融合。</a:t>
            </a:r>
          </a:p>
        </p:txBody>
      </p:sp>
    </p:spTree>
    <p:extLst>
      <p:ext uri="{BB962C8B-B14F-4D97-AF65-F5344CB8AC3E}">
        <p14:creationId xmlns:p14="http://schemas.microsoft.com/office/powerpoint/2010/main" val="281726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</a:t>
            </a:r>
            <a:r>
              <a:rPr lang="en-US" altLang="zh-CN" dirty="0"/>
              <a:t>+</a:t>
            </a:r>
            <a:r>
              <a:rPr lang="zh-CN" altLang="en-US" dirty="0"/>
              <a:t>创业大赛项目的类型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现代农业，包括农林牧渔等；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制造业，包括智能硬件、先进制造、工业自动化、生物医药、节能环保、新材料、军工等；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信息技术服务，包括人工智能技术、物联网技术、网络空间安全技术、大数据、云计算、工具软件、社交网络、媒体门户、企业服务等；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文化创意服务，包括广播影视、设计服务、文化艺术、旅游休闲、艺术品交易、广告会展、动漫娱乐、体育竞技等；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社会服务，包括电子商务、消费生活、金融、财经法务、房产家居、高效物流、教育培训、医疗健康、交通、人力资源服务等；</a:t>
            </a:r>
          </a:p>
          <a:p>
            <a:r>
              <a:rPr lang="en-US" altLang="zh-CN" dirty="0"/>
              <a:t>“</a:t>
            </a:r>
            <a:r>
              <a:rPr lang="zh-CN" altLang="en-US" dirty="0"/>
              <a:t>互联网</a:t>
            </a:r>
            <a:r>
              <a:rPr lang="en-US" altLang="zh-CN" dirty="0"/>
              <a:t>+”</a:t>
            </a:r>
            <a:r>
              <a:rPr lang="zh-CN" altLang="en-US" dirty="0"/>
              <a:t>公益创业，以社会价值为导向的非盈利性创业。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5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5CB5D-6980-413B-9AEE-D095424C1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四大核心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F045259-528F-445D-80EF-2B95B71E052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34604858"/>
              </p:ext>
            </p:extLst>
          </p:nvPr>
        </p:nvGraphicFramePr>
        <p:xfrm>
          <a:off x="844550" y="2508250"/>
          <a:ext cx="5156200" cy="367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2EB578B-CB15-4479-9B77-97D3D1248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5272" y="1348296"/>
            <a:ext cx="5181601" cy="825698"/>
          </a:xfrm>
        </p:spPr>
        <p:txBody>
          <a:bodyPr/>
          <a:lstStyle/>
          <a:p>
            <a:r>
              <a:rPr lang="zh-CN" altLang="en-US" dirty="0"/>
              <a:t>九大思维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4A342AE8-9640-4217-9355-80D9DFCE922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95467330"/>
              </p:ext>
            </p:extLst>
          </p:nvPr>
        </p:nvGraphicFramePr>
        <p:xfrm>
          <a:off x="6172200" y="1348296"/>
          <a:ext cx="5148695" cy="483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F6D755A-CDAF-4F15-91F9-18B32499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互联网思维的涵义</a:t>
            </a:r>
          </a:p>
        </p:txBody>
      </p:sp>
    </p:spTree>
    <p:extLst>
      <p:ext uri="{BB962C8B-B14F-4D97-AF65-F5344CB8AC3E}">
        <p14:creationId xmlns:p14="http://schemas.microsoft.com/office/powerpoint/2010/main" val="314781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创业计划书的构成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9242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57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53">
            <a:extLst>
              <a:ext uri="{FF2B5EF4-FFF2-40B4-BE49-F238E27FC236}">
                <a16:creationId xmlns:a16="http://schemas.microsoft.com/office/drawing/2014/main" id="{B1295216-FF6A-416F-B8F2-ACA2233B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95331"/>
              </p:ext>
            </p:extLst>
          </p:nvPr>
        </p:nvGraphicFramePr>
        <p:xfrm>
          <a:off x="275751" y="92329"/>
          <a:ext cx="11680721" cy="6673341"/>
        </p:xfrm>
        <a:graphic>
          <a:graphicData uri="http://schemas.openxmlformats.org/drawingml/2006/table">
            <a:tbl>
              <a:tblPr/>
              <a:tblGrid>
                <a:gridCol w="50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10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创业计划书的框架</a:t>
                      </a:r>
                    </a:p>
                  </a:txBody>
                  <a:tcPr marL="0" marR="18000" marT="18000" marB="18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构 成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内  容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作 用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4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封面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创业计划书名称、组织名称、核心人员、撰写时间、计划书适用时间段等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计划书名片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1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保密页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保密声明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保护知识产权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1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目录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创业计划书提纲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结构框架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执行总结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创业计划书主要内容概述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计划书精髓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909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文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行业分析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顾客需求、市场规模；产品（包括服务）定义、产品功能、技术含量、产品创新、顾客价值、竞争优势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展示商机及把握商机的载体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市场分析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市场前景、特征；市场机会；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SWOT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分析；目标市场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确定目标市场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营销策略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总体营销规划；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组合；市场细分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营销规划与部署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企业战略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企业使命、发展战略、竞争战略、核心竞争力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企业发展整体方略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11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生产管理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产品研发、原料供应、生产技术和流程、生产条件要求及其现状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生产水平和能力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运营与组织管理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业务流程、组织结构、绩效管理、创业团队展示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企业内部运行方式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投资分析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资金来源与运用；投资收益与风险分析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合理筹集运用资金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3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财务管理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经营业绩预测、财务报表及其分析、融资（额度、对象、方式、回报、退出）、投资（资金使用、监管）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公司资金资源运作方式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风险管理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风险预测、风险分析、风险防范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预测和防范风险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1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风险资本的退出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退出方式与时间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利于筹集资金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1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u"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项目启动计划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人员安排、资金设备计划、时间计划、地点选择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创业启动安排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1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附录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数据资料、问卷样本及其他背景材料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提高可信度</a:t>
                      </a:r>
                    </a:p>
                  </a:txBody>
                  <a:tcPr marL="0" marR="18000" marT="18000" marB="18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F1194F31-1856-41F1-B05C-62568BF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126640-E779-4518-9940-1DC7532E8A3C}"/>
              </a:ext>
            </a:extLst>
          </p:cNvPr>
          <p:cNvSpPr/>
          <p:nvPr/>
        </p:nvSpPr>
        <p:spPr>
          <a:xfrm>
            <a:off x="4557252" y="162232"/>
            <a:ext cx="390832" cy="302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14EBCC1-8F59-4EB7-9397-B36D11E3D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attFill prst="pct5">
            <a:fgClr>
              <a:schemeClr val="accent5"/>
            </a:fgClr>
            <a:bgClr>
              <a:schemeClr val="bg1"/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创业计划书的写作要求</a:t>
            </a:r>
            <a:endParaRPr lang="en-US" altLang="zh-CN" sz="2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AutoShape 3">
            <a:extLst>
              <a:ext uri="{FF2B5EF4-FFF2-40B4-BE49-F238E27FC236}">
                <a16:creationId xmlns:a16="http://schemas.microsoft.com/office/drawing/2014/main" id="{7C1ECB03-9384-47EF-94CA-296FD0C6CA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905000" y="1600200"/>
            <a:ext cx="5880100" cy="4495800"/>
          </a:xfrm>
          <a:prstGeom prst="rightArrow">
            <a:avLst>
              <a:gd name="adj1" fmla="val 79306"/>
              <a:gd name="adj2" fmla="val 32395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7044" name="AutoShape 4">
            <a:extLst>
              <a:ext uri="{FF2B5EF4-FFF2-40B4-BE49-F238E27FC236}">
                <a16:creationId xmlns:a16="http://schemas.microsoft.com/office/drawing/2014/main" id="{FE3CFB7D-19F7-4E91-8A58-2341500D93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2209800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3200" b="1" dirty="0">
                <a:solidFill>
                  <a:schemeClr val="bg1"/>
                </a:solidFill>
                <a:ea typeface="宋体" pitchFamily="2" charset="-122"/>
              </a:rPr>
              <a:t>创意是灵魂</a:t>
            </a:r>
            <a:endParaRPr lang="en-US" altLang="zh-CN" sz="3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D2312E5D-96E2-41EE-ADBA-1F0771500F0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352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ea typeface="宋体" panose="02010600030101010101" pitchFamily="2" charset="-122"/>
              </a:rPr>
              <a:t>可行、独特是关键</a:t>
            </a:r>
            <a:endParaRPr lang="en-US" altLang="zh-CN" sz="32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046" name="AutoShape 6">
            <a:extLst>
              <a:ext uri="{FF2B5EF4-FFF2-40B4-BE49-F238E27FC236}">
                <a16:creationId xmlns:a16="http://schemas.microsoft.com/office/drawing/2014/main" id="{465EC364-D900-4DE1-AC49-445E936D5F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4495800"/>
            <a:ext cx="4038600" cy="99060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sz="3200" b="1" dirty="0">
                <a:solidFill>
                  <a:schemeClr val="bg1"/>
                </a:solidFill>
                <a:ea typeface="宋体" pitchFamily="2" charset="-122"/>
              </a:rPr>
              <a:t>团队合作是基础</a:t>
            </a:r>
            <a:endParaRPr lang="en-US" altLang="zh-CN" sz="3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7047" name="AutoShape 7">
            <a:extLst>
              <a:ext uri="{FF2B5EF4-FFF2-40B4-BE49-F238E27FC236}">
                <a16:creationId xmlns:a16="http://schemas.microsoft.com/office/drawing/2014/main" id="{54F31CCF-D537-420D-94FE-4DE48C73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3245961"/>
            <a:ext cx="2882900" cy="1295400"/>
          </a:xfrm>
          <a:prstGeom prst="roundRect">
            <a:avLst>
              <a:gd name="adj" fmla="val 9106"/>
            </a:avLst>
          </a:prstGeom>
          <a:noFill/>
          <a:ln w="25400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高质量创业计划书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5609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409</TotalTime>
  <Words>2309</Words>
  <Application>Microsoft Office PowerPoint</Application>
  <PresentationFormat>宽屏</PresentationFormat>
  <Paragraphs>318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微軟正黑體</vt:lpstr>
      <vt:lpstr>黑体</vt:lpstr>
      <vt:lpstr>华康俪金黑W8(P)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如何撰写创业计划书</vt:lpstr>
      <vt:lpstr>目录</vt:lpstr>
      <vt:lpstr>什么是互联网思维</vt:lpstr>
      <vt:lpstr>互联网+创业大赛项目的要求</vt:lpstr>
      <vt:lpstr>互联网+创业大赛项目的类型</vt:lpstr>
      <vt:lpstr>互联网思维的涵义</vt:lpstr>
      <vt:lpstr>创业计划书的构成</vt:lpstr>
      <vt:lpstr>PowerPoint 演示文稿</vt:lpstr>
      <vt:lpstr>创业计划书的写作要求</vt:lpstr>
      <vt:lpstr>高质量创业计划书的十大标准</vt:lpstr>
      <vt:lpstr>PowerPoint 演示文稿</vt:lpstr>
      <vt:lpstr>策划书摘要（2页）</vt:lpstr>
      <vt:lpstr>产品与服务（4页）</vt:lpstr>
      <vt:lpstr>行业及市场分析（4页）</vt:lpstr>
      <vt:lpstr>PowerPoint 演示文稿</vt:lpstr>
      <vt:lpstr>如何与竞争对手比较</vt:lpstr>
      <vt:lpstr>组织与管理（3-4页）</vt:lpstr>
      <vt:lpstr>怎么介绍核心团队</vt:lpstr>
      <vt:lpstr>人才管理（空）</vt:lpstr>
      <vt:lpstr>产品或服务的制造（3-4页）</vt:lpstr>
      <vt:lpstr>关于产品描述</vt:lpstr>
      <vt:lpstr>商业模式分析（2页）</vt:lpstr>
      <vt:lpstr>商业模式9大模块</vt:lpstr>
      <vt:lpstr>商业模式9大模块</vt:lpstr>
      <vt:lpstr>营销渠道与策略（4页）</vt:lpstr>
      <vt:lpstr>渠道写作分析</vt:lpstr>
      <vt:lpstr>价格策略没有见到数字</vt:lpstr>
      <vt:lpstr>写作分析</vt:lpstr>
      <vt:lpstr>市场营销一般围绕4Ps展开</vt:lpstr>
      <vt:lpstr>融资计划（2页）</vt:lpstr>
      <vt:lpstr>财务管理（3-4页）</vt:lpstr>
      <vt:lpstr>风险评估与控制（2页）</vt:lpstr>
      <vt:lpstr>项目进度与实施（2页）</vt:lpstr>
      <vt:lpstr>企业未来发展的战略思考</vt:lpstr>
      <vt:lpstr>其它（1页）</vt:lpstr>
      <vt:lpstr>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创业策划书的写作</dc:title>
  <dc:creator>Sinobrain Xiong</dc:creator>
  <cp:lastModifiedBy>Xiong Sinobrain</cp:lastModifiedBy>
  <cp:revision>30</cp:revision>
  <dcterms:created xsi:type="dcterms:W3CDTF">2015-11-26T09:24:00Z</dcterms:created>
  <dcterms:modified xsi:type="dcterms:W3CDTF">2018-05-20T02:28:09Z</dcterms:modified>
</cp:coreProperties>
</file>