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ownloads\employee_data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[employee_data.csv]Sheet3!PivotTable2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PERFOMANCE  ANALYSIS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7091426071741032"/>
          <c:y val="0.13930555555555557"/>
          <c:w val="0.5607797462817148"/>
          <c:h val="0.7208876494604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235.0</c:v>
                </c:pt>
                <c:pt idx="1">
                  <c:v>234.0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5955424"/>
        <c:axId val="805956672"/>
      </c:barChart>
      <c:catAx>
        <c:axId val="80595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956672"/>
        <c:crosses val="autoZero"/>
        <c:auto val="1"/>
        <c:lblAlgn val="ctr"/>
        <c:lblOffset val="100"/>
        <c:noMultiLvlLbl val="0"/>
      </c:catAx>
      <c:valAx>
        <c:axId val="80595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95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85159042136734"/>
          <c:y val="0.31031772104887184"/>
          <c:w val="0.23202505405526008"/>
          <c:h val="0.468753485893913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619374" y="3318808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 smtClean="0"/>
              <a:t>: </a:t>
            </a:r>
            <a:r>
              <a:rPr dirty="0" sz="2400" lang="en-US" smtClean="0"/>
              <a:t>H</a:t>
            </a:r>
            <a:r>
              <a:rPr dirty="0" sz="2400" lang="en-US" smtClean="0"/>
              <a:t>.</a:t>
            </a:r>
            <a:r>
              <a:rPr dirty="0" sz="2400" lang="en-US" smtClean="0"/>
              <a:t> </a:t>
            </a:r>
            <a:r>
              <a:rPr dirty="0" sz="2400" lang="en-US" smtClean="0"/>
              <a:t>L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g</a:t>
            </a:r>
            <a:r>
              <a:rPr dirty="0" sz="2400" lang="en-US" smtClean="0"/>
              <a:t>e</a:t>
            </a:r>
            <a:r>
              <a:rPr dirty="0" sz="2400" lang="en-US" smtClean="0"/>
              <a:t>sh </a:t>
            </a:r>
            <a:endParaRPr dirty="0" sz="2400" lang="en-US"/>
          </a:p>
          <a:p>
            <a:r>
              <a:rPr dirty="0" sz="2400" lang="en-US"/>
              <a:t>REGISTER </a:t>
            </a:r>
            <a:r>
              <a:rPr dirty="0" sz="2400" lang="en-US" smtClean="0"/>
              <a:t>NO:312218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endParaRPr dirty="0" sz="2400" lang="en-US"/>
          </a:p>
          <a:p>
            <a:r>
              <a:rPr dirty="0" sz="2400" lang="en-US" smtClean="0"/>
              <a:t>DEPARTMENT:COMMERCE</a:t>
            </a:r>
            <a:endParaRPr dirty="0" sz="2400" lang="en-US"/>
          </a:p>
          <a:p>
            <a:r>
              <a:rPr dirty="0" sz="2400" lang="en-US" smtClean="0"/>
              <a:t>COLLEGE: GOVERNMENT ARTS &amp; SCIENCE COLLEGE,TONDAIRPET.CHENNAI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8"/>
          <p:cNvSpPr txBox="1"/>
          <p:nvPr/>
        </p:nvSpPr>
        <p:spPr>
          <a:xfrm>
            <a:off x="739774" y="291147"/>
            <a:ext cx="9318625" cy="585660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spc="15" smtClean="0">
                <a:cs typeface="Trebuchet MS"/>
              </a:rPr>
              <a:t>M</a:t>
            </a:r>
            <a:r>
              <a:rPr b="1" dirty="0" sz="1600" smtClean="0">
                <a:cs typeface="Trebuchet MS"/>
              </a:rPr>
              <a:t>O</a:t>
            </a:r>
            <a:r>
              <a:rPr b="1" dirty="0" sz="1600" spc="-15" smtClean="0">
                <a:cs typeface="Trebuchet MS"/>
              </a:rPr>
              <a:t>D</a:t>
            </a:r>
            <a:r>
              <a:rPr b="1" dirty="0" sz="1600" spc="-35" smtClean="0">
                <a:cs typeface="Trebuchet MS"/>
              </a:rPr>
              <a:t>E</a:t>
            </a:r>
            <a:r>
              <a:rPr b="1" dirty="0" sz="1600" spc="-30" smtClean="0">
                <a:cs typeface="Trebuchet MS"/>
              </a:rPr>
              <a:t>LL</a:t>
            </a:r>
            <a:r>
              <a:rPr b="1" dirty="0" sz="1600" spc="-5" smtClean="0">
                <a:cs typeface="Trebuchet MS"/>
              </a:rPr>
              <a:t>I</a:t>
            </a:r>
            <a:r>
              <a:rPr b="1" dirty="0" sz="1600" spc="30" smtClean="0">
                <a:cs typeface="Trebuchet MS"/>
              </a:rPr>
              <a:t>N</a:t>
            </a:r>
            <a:r>
              <a:rPr b="1" dirty="0" sz="1600" spc="5" smtClean="0">
                <a:cs typeface="Trebuchet MS"/>
              </a:rPr>
              <a:t>G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dirty="0" sz="1600" lang="en-US" spc="5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DATA COLLECTION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1,Kaggle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DATA CLEANING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1</a:t>
            </a:r>
            <a:r>
              <a:rPr b="1" dirty="0" sz="1600" lang="en-US" spc="5">
                <a:cs typeface="Trebuchet MS"/>
              </a:rPr>
              <a:t>, 1. Collection of required </a:t>
            </a:r>
            <a:r>
              <a:rPr b="1" dirty="0" sz="1600" lang="en-US" spc="5" smtClean="0">
                <a:cs typeface="Trebuchet MS"/>
              </a:rPr>
              <a:t>data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2</a:t>
            </a:r>
            <a:r>
              <a:rPr b="1" dirty="0" sz="1600" lang="en-US" spc="5" smtClean="0">
                <a:cs typeface="Trebuchet MS"/>
              </a:rPr>
              <a:t>,</a:t>
            </a:r>
            <a:r>
              <a:rPr b="1" dirty="0" sz="1600" lang="en-US" spc="5">
                <a:cs typeface="Trebuchet MS"/>
              </a:rPr>
              <a:t> Identify the blank cell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3</a:t>
            </a:r>
            <a:r>
              <a:rPr b="1" dirty="0" sz="1600" lang="en-US" spc="5" smtClean="0">
                <a:cs typeface="Trebuchet MS"/>
              </a:rPr>
              <a:t>,</a:t>
            </a:r>
            <a:r>
              <a:rPr b="1" dirty="0" sz="1600" lang="en-US" spc="5">
                <a:cs typeface="Trebuchet MS"/>
              </a:rPr>
              <a:t> Removing blank cell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FEATURE COLLECTION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1</a:t>
            </a:r>
            <a:r>
              <a:rPr b="1" dirty="0" sz="1600" lang="en-US" spc="5">
                <a:cs typeface="Trebuchet MS"/>
              </a:rPr>
              <a:t>, 1. </a:t>
            </a:r>
            <a:r>
              <a:rPr b="1" dirty="0" sz="1600" lang="en-US" spc="5" err="1">
                <a:cs typeface="Trebuchet MS"/>
              </a:rPr>
              <a:t>Empl</a:t>
            </a:r>
            <a:r>
              <a:rPr b="1" dirty="0" sz="1600" lang="en-US" spc="5">
                <a:cs typeface="Trebuchet MS"/>
              </a:rPr>
              <a:t> </a:t>
            </a:r>
            <a:r>
              <a:rPr b="1" dirty="0" sz="1600" lang="en-US" spc="5" smtClean="0">
                <a:cs typeface="Trebuchet MS"/>
              </a:rPr>
              <a:t>ID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2</a:t>
            </a:r>
            <a:r>
              <a:rPr b="1" dirty="0" sz="1600" lang="en-US" spc="5" smtClean="0">
                <a:cs typeface="Trebuchet MS"/>
              </a:rPr>
              <a:t>,</a:t>
            </a:r>
            <a:r>
              <a:rPr b="1" dirty="0" sz="1600" lang="en-US" spc="5">
                <a:cs typeface="Trebuchet MS"/>
              </a:rPr>
              <a:t> First name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3</a:t>
            </a:r>
            <a:r>
              <a:rPr b="1" dirty="0" sz="1600" lang="en-US" spc="5" smtClean="0">
                <a:cs typeface="Trebuchet MS"/>
              </a:rPr>
              <a:t>,</a:t>
            </a:r>
            <a:r>
              <a:rPr b="1" dirty="0" sz="1600" lang="en-US" spc="5">
                <a:cs typeface="Trebuchet MS"/>
              </a:rPr>
              <a:t> Second </a:t>
            </a:r>
            <a:r>
              <a:rPr b="1" dirty="0" sz="1600" lang="en-US" spc="5" smtClean="0">
                <a:cs typeface="Trebuchet MS"/>
              </a:rPr>
              <a:t>name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4,</a:t>
            </a:r>
            <a:r>
              <a:rPr b="1" dirty="0" sz="1600" lang="en-US" spc="5" smtClean="0">
                <a:cs typeface="Trebuchet MS"/>
              </a:rPr>
              <a:t>Business unit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5,Performance Level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6,Current </a:t>
            </a:r>
            <a:r>
              <a:rPr b="1" dirty="0" sz="1600" lang="en-US" spc="5">
                <a:cs typeface="Trebuchet MS"/>
              </a:rPr>
              <a:t>employee </a:t>
            </a:r>
            <a:r>
              <a:rPr b="1" dirty="0" sz="1600" lang="en-US" spc="5" smtClean="0">
                <a:cs typeface="Trebuchet MS"/>
              </a:rPr>
              <a:t>rating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7,Gender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>
                <a:cs typeface="Trebuchet MS"/>
              </a:rPr>
              <a:t>8,Employee status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PERFOMANCE LEVEL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1</a:t>
            </a:r>
            <a:r>
              <a:rPr b="1" dirty="0" sz="1600" lang="en-US" spc="5">
                <a:cs typeface="Trebuchet MS"/>
              </a:rPr>
              <a:t>, 1. Very High - </a:t>
            </a:r>
            <a:r>
              <a:rPr b="1" dirty="0" sz="1600" lang="en-US" spc="5" smtClean="0">
                <a:cs typeface="Trebuchet MS"/>
              </a:rPr>
              <a:t>5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2</a:t>
            </a:r>
            <a:r>
              <a:rPr b="1" dirty="0" sz="1600" lang="en-US" spc="5" smtClean="0">
                <a:cs typeface="Trebuchet MS"/>
              </a:rPr>
              <a:t>,</a:t>
            </a:r>
            <a:r>
              <a:rPr b="1" dirty="0" sz="1600" lang="en-US" spc="5">
                <a:cs typeface="Trebuchet MS"/>
              </a:rPr>
              <a:t> High -4</a:t>
            </a:r>
            <a:endParaRPr b="1" dirty="0" sz="1600" lang="en-US" spc="5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3</a:t>
            </a:r>
            <a:r>
              <a:rPr b="1" dirty="0" sz="1600" lang="en-US" spc="5" smtClean="0">
                <a:cs typeface="Trebuchet MS"/>
              </a:rPr>
              <a:t>,</a:t>
            </a:r>
            <a:r>
              <a:rPr b="1" dirty="0" sz="1600" lang="en-US" spc="5">
                <a:cs typeface="Trebuchet MS"/>
              </a:rPr>
              <a:t> Medium -</a:t>
            </a:r>
            <a:r>
              <a:rPr b="1" dirty="0" sz="1600" lang="en-US" spc="5" smtClean="0">
                <a:cs typeface="Trebuchet MS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cs typeface="Trebuchet MS"/>
              </a:rPr>
              <a:t>4,Low-2,1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1600">
              <a:cs typeface="Trebuchet MS"/>
            </a:endParaRPr>
          </a:p>
        </p:txBody>
      </p:sp>
      <p:sp>
        <p:nvSpPr>
          <p:cNvPr id="104867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080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mtClean="0">
                <a:latin typeface="+mj-lt"/>
              </a:rPr>
              <a:t>R</a:t>
            </a:r>
            <a:r>
              <a:rPr dirty="0" sz="2400" spc="-40" smtClean="0">
                <a:latin typeface="+mj-lt"/>
              </a:rPr>
              <a:t>E</a:t>
            </a:r>
            <a:r>
              <a:rPr dirty="0" sz="2400" spc="15" smtClean="0">
                <a:latin typeface="+mj-lt"/>
              </a:rPr>
              <a:t>S</a:t>
            </a:r>
            <a:r>
              <a:rPr dirty="0" sz="2400" spc="-30" smtClean="0">
                <a:latin typeface="+mj-lt"/>
              </a:rPr>
              <a:t>U</a:t>
            </a:r>
            <a:r>
              <a:rPr dirty="0" sz="2400" spc="-405" smtClean="0">
                <a:latin typeface="+mj-lt"/>
              </a:rPr>
              <a:t>L</a:t>
            </a:r>
            <a:r>
              <a:rPr dirty="0" sz="2400" smtClean="0">
                <a:latin typeface="+mj-lt"/>
              </a:rPr>
              <a:t>TS</a:t>
            </a:r>
            <a:r>
              <a:rPr dirty="0" sz="2400" lang="en-US" smtClean="0">
                <a:latin typeface="+mj-lt"/>
              </a:rPr>
              <a:t/>
            </a:r>
            <a:br>
              <a:rPr dirty="0" sz="2400" lang="en-US" smtClean="0">
                <a:latin typeface="+mj-lt"/>
              </a:rPr>
            </a:br>
            <a:r>
              <a:rPr dirty="0" sz="2400" lang="en-US">
                <a:latin typeface="+mj-lt"/>
              </a:rPr>
              <a:t/>
            </a:r>
            <a:br>
              <a:rPr dirty="0" sz="2400" lang="en-US">
                <a:latin typeface="+mj-lt"/>
              </a:rPr>
            </a:br>
            <a:endParaRPr dirty="0" sz="2400">
              <a:latin typeface="+mj-lt"/>
            </a:endParaRP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533400" y="838201"/>
          <a:ext cx="8305800" cy="4114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676400"/>
          </a:xfrm>
        </p:spPr>
        <p:txBody>
          <a:bodyPr/>
          <a:p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sz="2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8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Motivate average employee like valuable support higher staff motivation and good positive environment.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60987"/>
            <a:ext cx="5636895" cy="437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US" spc="10"/>
              <a:t/>
            </a:r>
            <a:br>
              <a:rPr dirty="0" sz="4250" lang="en-US" spc="10"/>
            </a:br>
            <a:r>
              <a:rPr dirty="0" sz="4250" lang="en-US" spc="10" smtClean="0"/>
              <a:t/>
            </a:r>
            <a:br>
              <a:rPr dirty="0" sz="4250" lang="en-US" spc="10" smtClean="0"/>
            </a:br>
            <a:r>
              <a:rPr dirty="0" sz="4250" lang="en-US" spc="10" smtClean="0"/>
              <a:t>EMPLOYEE ATTENDANCE</a:t>
            </a:r>
            <a:br>
              <a:rPr dirty="0" sz="4250" lang="en-US" spc="10" smtClean="0"/>
            </a:br>
            <a:r>
              <a:rPr dirty="0" sz="4250" lang="en-US" spc="10"/>
              <a:t/>
            </a:r>
            <a:br>
              <a:rPr dirty="0" sz="4250" lang="en-US" spc="10"/>
            </a:br>
            <a:r>
              <a:rPr dirty="0" sz="4250" lang="en-US" spc="10" smtClean="0"/>
              <a:t>SALARY INCREMENT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61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 smtClean="0"/>
              <a:t>OVERVIEW</a:t>
            </a:r>
            <a:r>
              <a:rPr dirty="0" sz="4250" lang="en-US" spc="-20" smtClean="0"/>
              <a:t/>
            </a:r>
            <a:br>
              <a:rPr dirty="0" sz="4250" lang="en-US" spc="-20" smtClean="0"/>
            </a:br>
            <a:r>
              <a:rPr dirty="0" sz="4250" lang="en-US" spc="-20"/>
              <a:t/>
            </a:r>
            <a:br>
              <a:rPr dirty="0" sz="4250" lang="en-US" spc="-20"/>
            </a:br>
            <a:r>
              <a:rPr dirty="0" sz="4250" lang="en-US" spc="-20" smtClean="0"/>
              <a:t>It </a:t>
            </a:r>
            <a:r>
              <a:rPr dirty="0" sz="4250" lang="en-US" spc="-20" err="1" smtClean="0"/>
              <a:t>seem’s</a:t>
            </a:r>
            <a:r>
              <a:rPr dirty="0" sz="4250" lang="en-US" spc="-20" smtClean="0"/>
              <a:t> like employee presence and gender’s like high medium and low and salary increment this kind of things to be project overview 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271294" y="1188656"/>
            <a:ext cx="5014595" cy="3394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</a:t>
            </a:r>
            <a:r>
              <a:rPr dirty="0" sz="3200" spc="5" smtClean="0"/>
              <a:t>?</a:t>
            </a:r>
            <a:r>
              <a:rPr dirty="0" sz="3200" lang="en-US" spc="5" smtClean="0"/>
              <a:t/>
            </a:r>
            <a:br>
              <a:rPr dirty="0" sz="3200" lang="en-US" spc="5" smtClean="0"/>
            </a:br>
            <a:r>
              <a:rPr dirty="0" sz="3200" lang="en-US" spc="5" smtClean="0"/>
              <a:t/>
            </a:r>
            <a:br>
              <a:rPr dirty="0" sz="3200" lang="en-US" spc="5" smtClean="0"/>
            </a:br>
            <a:r>
              <a:rPr dirty="0" sz="3200" lang="en-US" spc="5" err="1" smtClean="0"/>
              <a:t>Employe’s</a:t>
            </a:r>
            <a:r>
              <a:rPr dirty="0" sz="3200" lang="en-US" spc="5" smtClean="0"/>
              <a:t> and Employer</a:t>
            </a:r>
            <a:br>
              <a:rPr dirty="0" sz="3200" lang="en-US" spc="5" smtClean="0"/>
            </a:br>
            <a:r>
              <a:rPr dirty="0" sz="3200" lang="en-US" spc="5"/>
              <a:t/>
            </a:r>
            <a:br>
              <a:rPr dirty="0" sz="3200" lang="en-US" spc="5"/>
            </a:br>
            <a:r>
              <a:rPr dirty="0" sz="3200" lang="en-US" spc="5" smtClean="0"/>
              <a:t/>
            </a:r>
            <a:br>
              <a:rPr dirty="0" sz="3200" lang="en-US" spc="5" smtClean="0"/>
            </a:br>
            <a:r>
              <a:rPr dirty="0" sz="3200" lang="en-US" spc="5"/>
              <a:t/>
            </a:r>
            <a:br>
              <a:rPr dirty="0" sz="3200" lang="en-US" spc="5"/>
            </a:b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AutoShape 2" descr="End User Vector Art, Icons, and Graphics for Free Download"/>
          <p:cNvSpPr>
            <a:spLocks noChangeAspect="1" noChangeArrowheads="1"/>
          </p:cNvSpPr>
          <p:nvPr/>
        </p:nvSpPr>
        <p:spPr bwMode="auto">
          <a:xfrm>
            <a:off x="727417" y="152400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sp>
        <p:nvSpPr>
          <p:cNvPr id="1048661" name="AutoShape 4" descr="End User Vector Art, Icons, and Graphics for Fre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sp>
        <p:nvSpPr>
          <p:cNvPr id="1048662" name="AutoShape 6" descr="End User Vector Art, Icons, and Graphics for Free Downlo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63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457325" y="3981597"/>
            <a:ext cx="2895600" cy="1828800"/>
          </a:xfrm>
          <a:prstGeom prst="rect"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347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 smtClean="0"/>
              <a:t>P</a:t>
            </a:r>
            <a:r>
              <a:rPr dirty="0" sz="3600" spc="-30" smtClean="0"/>
              <a:t>R</a:t>
            </a:r>
            <a:r>
              <a:rPr dirty="0" sz="3600" spc="10" smtClean="0"/>
              <a:t>O</a:t>
            </a:r>
            <a:r>
              <a:rPr dirty="0" sz="3600" spc="-15" smtClean="0"/>
              <a:t>P</a:t>
            </a:r>
            <a:r>
              <a:rPr dirty="0" sz="3600" spc="10" smtClean="0"/>
              <a:t>O</a:t>
            </a:r>
            <a:r>
              <a:rPr dirty="0" sz="3600" spc="25" smtClean="0"/>
              <a:t>S</a:t>
            </a:r>
            <a:r>
              <a:rPr dirty="0" sz="3600" spc="-30" smtClean="0"/>
              <a:t>I</a:t>
            </a:r>
            <a:r>
              <a:rPr dirty="0" sz="3600" spc="-35" smtClean="0"/>
              <a:t>T</a:t>
            </a:r>
            <a:r>
              <a:rPr dirty="0" sz="3600" spc="-30" smtClean="0"/>
              <a:t>I</a:t>
            </a:r>
            <a:r>
              <a:rPr dirty="0" sz="3600" spc="10" smtClean="0"/>
              <a:t>O</a:t>
            </a:r>
            <a:r>
              <a:rPr dirty="0" sz="3600" smtClean="0"/>
              <a:t>N</a:t>
            </a:r>
            <a:r>
              <a:rPr dirty="0" sz="3600" lang="en-US" smtClean="0"/>
              <a:t/>
            </a:r>
            <a:br>
              <a:rPr dirty="0" sz="3600" lang="en-US" smtClean="0"/>
            </a:br>
            <a:r>
              <a:rPr dirty="0" sz="3600" lang="en-US"/>
              <a:t/>
            </a:r>
            <a:br>
              <a:rPr dirty="0" sz="3600" lang="en-US"/>
            </a:br>
            <a:r>
              <a:rPr dirty="0" sz="3600" lang="en-US" smtClean="0"/>
              <a:t/>
            </a:r>
            <a:br>
              <a:rPr dirty="0" sz="3600" lang="en-US" smtClean="0"/>
            </a:br>
            <a:r>
              <a:rPr dirty="0" sz="3600" lang="en-US"/>
              <a:t/>
            </a:r>
            <a:br>
              <a:rPr dirty="0" sz="3600" lang="en-US"/>
            </a:br>
            <a:r>
              <a:rPr dirty="0" sz="3600" lang="en-US" smtClean="0"/>
              <a:t/>
            </a:r>
            <a:br>
              <a:rPr dirty="0" sz="3600" lang="en-US" smtClean="0"/>
            </a:br>
            <a:r>
              <a:rPr dirty="0" sz="3600" lang="en-US" smtClean="0"/>
              <a:t>                 Conditional formatting-Missing</a:t>
            </a:r>
            <a:br>
              <a:rPr dirty="0" sz="3600" lang="en-US" smtClean="0"/>
            </a:br>
            <a:r>
              <a:rPr dirty="0" sz="3600" lang="en-US"/>
              <a:t> </a:t>
            </a:r>
            <a:r>
              <a:rPr dirty="0" sz="3600" lang="en-US" smtClean="0"/>
              <a:t>                Filter-Remove</a:t>
            </a:r>
            <a:br>
              <a:rPr dirty="0" sz="3600" lang="en-US" smtClean="0"/>
            </a:br>
            <a:r>
              <a:rPr dirty="0" sz="3600" lang="en-US"/>
              <a:t> </a:t>
            </a:r>
            <a:r>
              <a:rPr dirty="0" sz="3600" lang="en-US" smtClean="0"/>
              <a:t>                Formula-</a:t>
            </a:r>
            <a:r>
              <a:rPr dirty="0" sz="3600" lang="en-US" err="1" smtClean="0"/>
              <a:t>Perfomence</a:t>
            </a:r>
            <a:r>
              <a:rPr dirty="0" sz="3600" lang="en-US" smtClean="0"/>
              <a:t/>
            </a:r>
            <a:br>
              <a:rPr dirty="0" sz="3600" lang="en-US" smtClean="0"/>
            </a:br>
            <a:r>
              <a:rPr dirty="0" sz="3600" lang="en-US"/>
              <a:t> </a:t>
            </a:r>
            <a:r>
              <a:rPr dirty="0" sz="3600" lang="en-US" smtClean="0"/>
              <a:t>                pivot-Summary</a:t>
            </a:r>
            <a:br>
              <a:rPr dirty="0" sz="3600" lang="en-US" smtClean="0"/>
            </a:br>
            <a:r>
              <a:rPr dirty="0" sz="3600" lang="en-US"/>
              <a:t> </a:t>
            </a:r>
            <a:r>
              <a:rPr dirty="0" sz="3600" lang="en-US" smtClean="0"/>
              <a:t>                Graph-Data Visualization</a:t>
            </a:r>
            <a:endParaRPr dirty="0" sz="3600"/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826000"/>
          </a:xfrm>
        </p:spPr>
        <p:txBody>
          <a:bodyPr/>
          <a:p>
            <a:r>
              <a:rPr dirty="0" sz="3200" lang="en-IN">
                <a:latin typeface="+mj-lt"/>
              </a:rPr>
              <a:t>Dataset </a:t>
            </a:r>
            <a:r>
              <a:rPr dirty="0" sz="3200" lang="en-IN" smtClean="0">
                <a:latin typeface="+mj-lt"/>
              </a:rPr>
              <a:t>Description</a:t>
            </a:r>
            <a:br>
              <a:rPr dirty="0" sz="3200" lang="en-IN" smtClean="0">
                <a:latin typeface="+mj-lt"/>
              </a:rPr>
            </a:br>
            <a:r>
              <a:rPr dirty="0" sz="3200" lang="en-IN">
                <a:latin typeface="+mj-lt"/>
              </a:rPr>
              <a:t/>
            </a:r>
            <a:br>
              <a:rPr dirty="0" sz="3200" lang="en-IN">
                <a:latin typeface="+mj-lt"/>
              </a:rPr>
            </a:br>
            <a:r>
              <a:rPr dirty="0" sz="3200" lang="en-IN" smtClean="0">
                <a:latin typeface="+mj-lt"/>
              </a:rPr>
              <a:t>Employee-</a:t>
            </a:r>
            <a:r>
              <a:rPr dirty="0" sz="3200" lang="en-IN" err="1" smtClean="0">
                <a:latin typeface="+mj-lt"/>
              </a:rPr>
              <a:t>Kaggle</a:t>
            </a:r>
            <a:r>
              <a:rPr dirty="0" sz="3200" lang="en-IN" smtClean="0">
                <a:latin typeface="+mj-lt"/>
              </a:rPr>
              <a:t/>
            </a:r>
            <a:br>
              <a:rPr dirty="0" sz="3200" lang="en-IN" smtClean="0">
                <a:latin typeface="+mj-lt"/>
              </a:rPr>
            </a:br>
            <a:r>
              <a:rPr dirty="0" sz="3200" lang="en-IN" smtClean="0">
                <a:latin typeface="+mj-lt"/>
              </a:rPr>
              <a:t>26-Features</a:t>
            </a:r>
            <a:br>
              <a:rPr dirty="0" sz="3200" lang="en-IN" smtClean="0">
                <a:latin typeface="+mj-lt"/>
              </a:rPr>
            </a:br>
            <a:r>
              <a:rPr dirty="0" sz="3200" lang="en-IN" smtClean="0">
                <a:latin typeface="+mj-lt"/>
              </a:rPr>
              <a:t>9-Features</a:t>
            </a:r>
            <a:br>
              <a:rPr dirty="0" sz="3200" lang="en-IN" smtClean="0">
                <a:latin typeface="+mj-lt"/>
              </a:rPr>
            </a:br>
            <a:r>
              <a:rPr dirty="0" sz="3200" lang="en-IN" err="1" smtClean="0">
                <a:latin typeface="+mj-lt"/>
              </a:rPr>
              <a:t>Emp</a:t>
            </a:r>
            <a:r>
              <a:rPr dirty="0" sz="3200" lang="en-IN" smtClean="0">
                <a:latin typeface="+mj-lt"/>
              </a:rPr>
              <a:t>-id-</a:t>
            </a:r>
            <a:r>
              <a:rPr dirty="0" sz="3200" lang="en-IN" err="1" smtClean="0">
                <a:latin typeface="+mj-lt"/>
              </a:rPr>
              <a:t>num</a:t>
            </a:r>
            <a:r>
              <a:rPr dirty="0" sz="3200" lang="en-IN" smtClean="0">
                <a:latin typeface="+mj-lt"/>
              </a:rPr>
              <a:t/>
            </a:r>
            <a:br>
              <a:rPr dirty="0" sz="3200" lang="en-IN" smtClean="0">
                <a:latin typeface="+mj-lt"/>
              </a:rPr>
            </a:br>
            <a:r>
              <a:rPr dirty="0" sz="3200" lang="en-IN" smtClean="0">
                <a:latin typeface="+mj-lt"/>
              </a:rPr>
              <a:t>Name-text</a:t>
            </a:r>
            <a:br>
              <a:rPr dirty="0" sz="3200" lang="en-IN" smtClean="0">
                <a:latin typeface="+mj-lt"/>
              </a:rPr>
            </a:br>
            <a:r>
              <a:rPr dirty="0" sz="3200" lang="en-IN" err="1" smtClean="0">
                <a:latin typeface="+mj-lt"/>
              </a:rPr>
              <a:t>Emp</a:t>
            </a:r>
            <a:r>
              <a:rPr dirty="0" sz="3200" lang="en-IN" smtClean="0">
                <a:latin typeface="+mj-lt"/>
              </a:rPr>
              <a:t> type</a:t>
            </a:r>
            <a:br>
              <a:rPr dirty="0" sz="3200" lang="en-IN" smtClean="0">
                <a:latin typeface="+mj-lt"/>
              </a:rPr>
            </a:br>
            <a:r>
              <a:rPr dirty="0" sz="3200" lang="en-IN" smtClean="0">
                <a:latin typeface="+mj-lt"/>
              </a:rPr>
              <a:t>Performance level</a:t>
            </a:r>
            <a:br>
              <a:rPr dirty="0" sz="3200" lang="en-IN" smtClean="0">
                <a:latin typeface="+mj-lt"/>
              </a:rPr>
            </a:br>
            <a:r>
              <a:rPr dirty="0" sz="3200" lang="en-IN" smtClean="0">
                <a:latin typeface="+mj-lt"/>
              </a:rPr>
              <a:t>Gender-Male and Female</a:t>
            </a:r>
            <a:endParaRPr dirty="0" sz="3200" lang="en-IN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1946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5">
                <a:latin typeface="+mn-lt"/>
              </a:rPr>
              <a:t>THE</a:t>
            </a:r>
            <a:r>
              <a:rPr dirty="0" sz="3200" spc="20">
                <a:latin typeface="+mn-lt"/>
              </a:rPr>
              <a:t> </a:t>
            </a:r>
            <a:r>
              <a:rPr dirty="0" sz="3200" lang="en-US" spc="20">
                <a:latin typeface="+mn-lt"/>
              </a:rPr>
              <a:t>"</a:t>
            </a:r>
            <a:r>
              <a:rPr dirty="0" sz="3200" spc="10">
                <a:latin typeface="+mn-lt"/>
              </a:rPr>
              <a:t>WOW</a:t>
            </a:r>
            <a:r>
              <a:rPr dirty="0" sz="3200" lang="en-US" spc="10">
                <a:latin typeface="+mn-lt"/>
              </a:rPr>
              <a:t>"</a:t>
            </a:r>
            <a:r>
              <a:rPr dirty="0" sz="3200" spc="85">
                <a:latin typeface="+mn-lt"/>
              </a:rPr>
              <a:t> </a:t>
            </a:r>
            <a:r>
              <a:rPr dirty="0" sz="3200" spc="10">
                <a:latin typeface="+mn-lt"/>
              </a:rPr>
              <a:t>IN</a:t>
            </a:r>
            <a:r>
              <a:rPr dirty="0" sz="3200" spc="-5">
                <a:latin typeface="+mn-lt"/>
              </a:rPr>
              <a:t> </a:t>
            </a:r>
            <a:r>
              <a:rPr dirty="0" sz="3200" spc="15">
                <a:latin typeface="+mn-lt"/>
              </a:rPr>
              <a:t>OUR</a:t>
            </a:r>
            <a:r>
              <a:rPr dirty="0" sz="3200" spc="-10">
                <a:latin typeface="+mn-lt"/>
              </a:rPr>
              <a:t> </a:t>
            </a:r>
            <a:r>
              <a:rPr dirty="0" sz="3200" spc="20" smtClean="0">
                <a:latin typeface="+mn-lt"/>
              </a:rPr>
              <a:t>SOLUTION</a:t>
            </a:r>
            <a:r>
              <a:rPr dirty="0" sz="3200" lang="en-US" spc="20" smtClean="0">
                <a:latin typeface="+mn-lt"/>
              </a:rPr>
              <a:t/>
            </a:r>
            <a:br>
              <a:rPr dirty="0" sz="3200" lang="en-US" spc="20" smtClean="0">
                <a:latin typeface="+mn-lt"/>
              </a:rPr>
            </a:br>
            <a:r>
              <a:rPr dirty="0" sz="3200" lang="en-US" spc="20">
                <a:latin typeface="+mn-lt"/>
              </a:rPr>
              <a:t/>
            </a:r>
            <a:br>
              <a:rPr dirty="0" sz="3200" lang="en-US" spc="20">
                <a:latin typeface="+mn-lt"/>
              </a:rPr>
            </a:br>
            <a:r>
              <a:rPr dirty="0" sz="3200" lang="en-US" spc="20" smtClean="0">
                <a:latin typeface="+mn-lt"/>
              </a:rPr>
              <a:t>Performance level=IFS(Z8&gt;=5,”VERY</a:t>
            </a:r>
            <a:br>
              <a:rPr dirty="0" sz="3200" lang="en-US" spc="20" smtClean="0">
                <a:latin typeface="+mn-lt"/>
              </a:rPr>
            </a:br>
            <a:r>
              <a:rPr dirty="0" sz="3200" lang="en-US" spc="20" smtClean="0">
                <a:latin typeface="+mn-lt"/>
              </a:rPr>
              <a:t>HIGH”,Z8&gt;=4,”HIGH”,Z8&gt;=3,”MED”,TRUE,”LOW”)</a:t>
            </a:r>
            <a:endParaRPr dirty="0"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TextBox 8"/>
          <p:cNvSpPr txBox="1"/>
          <p:nvPr/>
        </p:nvSpPr>
        <p:spPr>
          <a:xfrm>
            <a:off x="314734" y="360583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2024-09-13T05:43:50Z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5d8c10eb15884efe8c08ccd664654734</vt:lpwstr>
  </property>
</Properties>
</file>