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2ED46-6F75-4CAD-AF2F-E9094D1C3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F1FBF-5FA3-458C-9770-624572356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1D0E1-C77C-4FF1-AAA8-2508491E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F7076-20B3-4985-92AF-E2C393D6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2A56B-0301-4F4D-8932-13E35E47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63A4-7560-40EB-BD6C-50A3AEC2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FC039-6368-4197-98C6-3C9CFC0C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46A43-3DC4-446F-851C-1BCE6D54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3D506-C6A0-4AA1-B551-2DFD5BAD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0D9AA-6BE6-4F45-96DA-F6A7B1A5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5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3F3C9-EAAC-4449-82B3-1660F2E2C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FEB20-E34C-4286-B7DB-0547645B8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64FFF-7872-4CA1-ADC4-E13867E4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D2A6B-E98D-4894-A094-878D787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7049B-65D9-4254-9D8D-D2CF6233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DDA57-3C10-4DD6-B85E-5412789D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335FA-200B-4251-B514-C8938858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03335-F47A-48FF-989C-D2A1A9AF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E3E55-2997-4BFF-A7B4-DC643AC2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B0EF2-D714-4C3F-B058-F920AD35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2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40871-ACA8-4717-A2EA-F56BBD35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759A9-AC72-41C1-857B-D3DF9AF5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09732-2365-492B-88A0-2ED12E08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4A050-91B1-4A1A-B7B0-2CA938AB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CAB92-E81C-4111-8E8C-9FAEB897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8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9E7E8-86D3-4D64-A12F-9186E199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0A8E6-9779-4350-8153-B56088BB4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B77157-E844-460C-8915-DF456352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B2F9A-3734-40DB-B29F-7616727C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9CB4C-F30E-44A4-9ECC-3CECDD63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1DB36-048B-41E6-9B6B-21065393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4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69F59-1353-4982-BA07-9B16DDE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4FE0B-2CE1-4C6F-BE42-B42D55B3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AD9EC8-3049-4486-AC08-40B14F5E6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ED4F9A-F014-4B35-825A-3D85630E2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927CDE-4D15-4364-9C46-4F1DE5B81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229A87-C722-4CBD-BAA6-BEB0D94E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13E968-938A-4CAB-B342-2CC95500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9CF8A2-4943-4319-BCB9-7D8366AE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86835-E204-4004-BE69-300F83F7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375BAE-ED4B-4BCB-B783-3E2D95F2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EEE67-E598-4B7A-B5AB-534CB2EA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0127E-EDA7-41FF-82D1-B3AE8E42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9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2ED8D-BD1C-4C1D-A56E-F5B45979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1B021B-7384-4064-8727-D5D1180E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1E7FC-FCF0-4750-B96F-07DEC65C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3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AE901-64F8-4C5C-9C19-95882062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8718A-8534-466B-99D2-62E55D74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4BDCB-0AFE-4090-BA42-C6412BEEC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AD294-F7ED-43E1-95A6-AF91A85E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99AC3-33CA-4006-8CD8-6C8203EC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FEE2F-81CB-490C-B86E-2F071B45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54608-E40F-4B07-86A5-54D932A7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C80EF1-A811-406B-9F60-58D3F0A9D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0C9E00-EA69-46B7-A41B-FBB2E7B8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422DC-B9A8-4110-A365-54718E97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B5FED-1B85-4068-AD9E-3C9D463F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D8DC7-3420-47F0-B3B2-5872CFAD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5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44CCDD-5978-4601-BF52-148B7330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02780-CACD-4E91-86B0-39B49314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5910D-828E-4236-AC43-8CE30B8D8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65E2-96F7-4C9C-BAF3-1B16A7BF4F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B04DC-AFAD-4D10-B257-226B67B48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ABDA4-4089-4304-AAB8-0D83C5D0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4EB44-1034-4E24-BCD0-328F075D1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D5C0DB7-0220-4E6F-B1CB-F56888C2943C}"/>
              </a:ext>
            </a:extLst>
          </p:cNvPr>
          <p:cNvCxnSpPr/>
          <p:nvPr/>
        </p:nvCxnSpPr>
        <p:spPr>
          <a:xfrm>
            <a:off x="2831688" y="2625217"/>
            <a:ext cx="32888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FBFEA10-8D4F-46C8-BEE4-0A21912160DD}"/>
              </a:ext>
            </a:extLst>
          </p:cNvPr>
          <p:cNvCxnSpPr/>
          <p:nvPr/>
        </p:nvCxnSpPr>
        <p:spPr>
          <a:xfrm flipV="1">
            <a:off x="4468759" y="943901"/>
            <a:ext cx="0" cy="3185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92F537A-99C2-4187-9BDD-2EBD45F715F1}"/>
              </a:ext>
            </a:extLst>
          </p:cNvPr>
          <p:cNvCxnSpPr/>
          <p:nvPr/>
        </p:nvCxnSpPr>
        <p:spPr>
          <a:xfrm flipV="1">
            <a:off x="3156153" y="1135630"/>
            <a:ext cx="2639961" cy="29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AF74C6-E2F6-49F4-BB51-5DDA79246FAB}"/>
              </a:ext>
            </a:extLst>
          </p:cNvPr>
          <p:cNvCxnSpPr/>
          <p:nvPr/>
        </p:nvCxnSpPr>
        <p:spPr>
          <a:xfrm flipH="1" flipV="1">
            <a:off x="3244643" y="1238869"/>
            <a:ext cx="2521974" cy="28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5CD5584-E200-49EB-A9FA-DC04E66C0E3B}"/>
              </a:ext>
            </a:extLst>
          </p:cNvPr>
          <p:cNvSpPr txBox="1"/>
          <p:nvPr/>
        </p:nvSpPr>
        <p:spPr>
          <a:xfrm>
            <a:off x="4328649" y="294039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8BB3C2-E468-4317-B331-D6E518939C9B}"/>
              </a:ext>
            </a:extLst>
          </p:cNvPr>
          <p:cNvSpPr txBox="1"/>
          <p:nvPr/>
        </p:nvSpPr>
        <p:spPr>
          <a:xfrm>
            <a:off x="4306526" y="4415902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6C92E4-9018-4935-A730-BD3711B2C99E}"/>
              </a:ext>
            </a:extLst>
          </p:cNvPr>
          <p:cNvSpPr txBox="1"/>
          <p:nvPr/>
        </p:nvSpPr>
        <p:spPr>
          <a:xfrm>
            <a:off x="6327055" y="2433177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D5CD5584-E200-49EB-A9FA-DC04E66C0E3B}"/>
              </a:ext>
            </a:extLst>
          </p:cNvPr>
          <p:cNvSpPr txBox="1"/>
          <p:nvPr/>
        </p:nvSpPr>
        <p:spPr>
          <a:xfrm>
            <a:off x="2313037" y="2433177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A0B703-3A26-4B27-9428-426C90D54059}"/>
              </a:ext>
            </a:extLst>
          </p:cNvPr>
          <p:cNvSpPr txBox="1"/>
          <p:nvPr/>
        </p:nvSpPr>
        <p:spPr>
          <a:xfrm>
            <a:off x="7565921" y="1332555"/>
            <a:ext cx="3687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One direction</a:t>
            </a:r>
          </a:p>
          <a:p>
            <a:r>
              <a:rPr lang="en-US" altLang="zh-CN" b="1" dirty="0"/>
              <a:t>S ——  STANCE</a:t>
            </a:r>
          </a:p>
          <a:p>
            <a:r>
              <a:rPr lang="en-US" altLang="zh-CN" b="1" dirty="0"/>
              <a:t>N ——  NOTHING </a:t>
            </a:r>
          </a:p>
          <a:p>
            <a:r>
              <a:rPr lang="en-US" altLang="zh-CN" b="1" dirty="0"/>
              <a:t>F  ——  FORWARD</a:t>
            </a:r>
          </a:p>
          <a:p>
            <a:r>
              <a:rPr lang="en-US" altLang="zh-CN" b="1" dirty="0"/>
              <a:t>B  ——  BACK</a:t>
            </a:r>
          </a:p>
          <a:p>
            <a:r>
              <a:rPr lang="en-US" altLang="zh-CN" b="1" dirty="0"/>
              <a:t>R  ——  RIGHT</a:t>
            </a:r>
          </a:p>
          <a:p>
            <a:r>
              <a:rPr lang="en-US" altLang="zh-CN" b="1" dirty="0"/>
              <a:t>L  ——  LEFT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9F32A3-4B7D-4A4F-9E89-58E8100C4BB0}"/>
              </a:ext>
            </a:extLst>
          </p:cNvPr>
          <p:cNvSpPr txBox="1"/>
          <p:nvPr/>
        </p:nvSpPr>
        <p:spPr>
          <a:xfrm>
            <a:off x="1268358" y="4889825"/>
            <a:ext cx="998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Two directions</a:t>
            </a:r>
          </a:p>
          <a:p>
            <a:r>
              <a:rPr lang="en-US" altLang="zh-CN" b="1" dirty="0"/>
              <a:t>FB  ——  FORWARD &amp; BACK  :  far in F</a:t>
            </a:r>
            <a:r>
              <a:rPr lang="zh-CN" altLang="en-US" b="1" dirty="0"/>
              <a:t>，</a:t>
            </a:r>
            <a:r>
              <a:rPr lang="en-US" altLang="zh-CN" b="1" dirty="0"/>
              <a:t>final in F or L or R   </a:t>
            </a:r>
            <a:r>
              <a:rPr lang="zh-CN" altLang="en-US" b="1" dirty="0"/>
              <a:t>（</a:t>
            </a:r>
            <a:r>
              <a:rPr lang="en-US" altLang="zh-CN" b="1" dirty="0"/>
              <a:t>far</a:t>
            </a:r>
            <a:r>
              <a:rPr lang="zh-CN" altLang="en-US" b="1" dirty="0"/>
              <a:t>（</a:t>
            </a:r>
            <a:r>
              <a:rPr lang="en-US" altLang="zh-CN" b="1" dirty="0"/>
              <a:t>x</a:t>
            </a:r>
            <a:r>
              <a:rPr lang="zh-CN" altLang="en-US" b="1" dirty="0"/>
              <a:t>）</a:t>
            </a:r>
            <a:r>
              <a:rPr lang="en-US" altLang="zh-CN" b="1" dirty="0"/>
              <a:t>&gt;</a:t>
            </a:r>
            <a:r>
              <a:rPr lang="zh-CN" altLang="en-US" b="1" dirty="0"/>
              <a:t> </a:t>
            </a:r>
            <a:r>
              <a:rPr lang="en-US" altLang="zh-CN" b="1" dirty="0"/>
              <a:t>final</a:t>
            </a:r>
            <a:r>
              <a:rPr lang="zh-CN" altLang="en-US" b="1" dirty="0"/>
              <a:t> </a:t>
            </a:r>
            <a:r>
              <a:rPr lang="en-US" altLang="zh-CN" b="1" dirty="0"/>
              <a:t>(x)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BF  ——  BACK &amp; FORWARD  :</a:t>
            </a:r>
            <a:r>
              <a:rPr lang="zh-CN" altLang="en-US" b="1" dirty="0"/>
              <a:t>  </a:t>
            </a:r>
            <a:r>
              <a:rPr lang="en-US" altLang="zh-CN" b="1" dirty="0"/>
              <a:t>far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final in B or L or R  </a:t>
            </a:r>
            <a:r>
              <a:rPr lang="zh-CN" altLang="en-US" b="1" dirty="0"/>
              <a:t>（</a:t>
            </a:r>
            <a:r>
              <a:rPr lang="en-US" altLang="zh-CN" b="1" dirty="0"/>
              <a:t>far</a:t>
            </a:r>
            <a:r>
              <a:rPr lang="zh-CN" altLang="en-US" b="1" dirty="0"/>
              <a:t>（</a:t>
            </a:r>
            <a:r>
              <a:rPr lang="en-US" altLang="zh-CN" b="1" dirty="0"/>
              <a:t>x</a:t>
            </a:r>
            <a:r>
              <a:rPr lang="zh-CN" altLang="en-US" b="1" dirty="0"/>
              <a:t>）</a:t>
            </a:r>
            <a:r>
              <a:rPr lang="en-US" altLang="zh-CN" b="1" dirty="0"/>
              <a:t>&lt;</a:t>
            </a:r>
            <a:r>
              <a:rPr lang="zh-CN" altLang="en-US" b="1" dirty="0"/>
              <a:t> </a:t>
            </a:r>
            <a:r>
              <a:rPr lang="en-US" altLang="zh-CN" b="1" dirty="0"/>
              <a:t>final</a:t>
            </a:r>
            <a:r>
              <a:rPr lang="zh-CN" altLang="en-US" b="1" dirty="0"/>
              <a:t> </a:t>
            </a:r>
            <a:r>
              <a:rPr lang="en-US" altLang="zh-CN" b="1" dirty="0"/>
              <a:t>(x)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RL  ——  RIGHT &amp; LEFT           : </a:t>
            </a:r>
            <a:r>
              <a:rPr lang="zh-CN" altLang="en-US" b="1" dirty="0"/>
              <a:t> </a:t>
            </a:r>
            <a:r>
              <a:rPr lang="en-US" altLang="zh-CN" b="1" dirty="0"/>
              <a:t>far in R,  final in R or F or B</a:t>
            </a:r>
            <a:r>
              <a:rPr lang="zh-CN" altLang="en-US" b="1" dirty="0"/>
              <a:t> （</a:t>
            </a:r>
            <a:r>
              <a:rPr lang="en-US" altLang="zh-CN" b="1" dirty="0"/>
              <a:t>far</a:t>
            </a:r>
            <a:r>
              <a:rPr lang="zh-CN" altLang="en-US" b="1" dirty="0"/>
              <a:t>（</a:t>
            </a:r>
            <a:r>
              <a:rPr lang="en-US" altLang="zh-CN" b="1" dirty="0"/>
              <a:t>y</a:t>
            </a:r>
            <a:r>
              <a:rPr lang="zh-CN" altLang="en-US" b="1" dirty="0"/>
              <a:t>）</a:t>
            </a:r>
            <a:r>
              <a:rPr lang="en-US" altLang="zh-CN" b="1" dirty="0"/>
              <a:t>&gt;</a:t>
            </a:r>
            <a:r>
              <a:rPr lang="zh-CN" altLang="en-US" b="1" dirty="0"/>
              <a:t> </a:t>
            </a:r>
            <a:r>
              <a:rPr lang="en-US" altLang="zh-CN" b="1" dirty="0"/>
              <a:t>final</a:t>
            </a:r>
            <a:r>
              <a:rPr lang="zh-CN" altLang="en-US" b="1" dirty="0"/>
              <a:t> </a:t>
            </a:r>
            <a:r>
              <a:rPr lang="en-US" altLang="zh-CN" b="1" dirty="0"/>
              <a:t>(y)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LR  ——  LEFT &amp; RIGHT           :  far in L , final in L or F or B</a:t>
            </a:r>
            <a:r>
              <a:rPr lang="zh-CN" altLang="en-US" b="1" dirty="0"/>
              <a:t> （</a:t>
            </a:r>
            <a:r>
              <a:rPr lang="en-US" altLang="zh-CN" b="1" dirty="0"/>
              <a:t>far</a:t>
            </a:r>
            <a:r>
              <a:rPr lang="zh-CN" altLang="en-US" b="1" dirty="0"/>
              <a:t>（</a:t>
            </a:r>
            <a:r>
              <a:rPr lang="en-US" altLang="zh-CN" b="1" dirty="0"/>
              <a:t>y</a:t>
            </a:r>
            <a:r>
              <a:rPr lang="zh-CN" altLang="en-US" b="1" dirty="0"/>
              <a:t>）</a:t>
            </a:r>
            <a:r>
              <a:rPr lang="en-US" altLang="zh-CN" b="1" dirty="0"/>
              <a:t>&lt;</a:t>
            </a:r>
            <a:r>
              <a:rPr lang="zh-CN" altLang="en-US" b="1" dirty="0"/>
              <a:t> </a:t>
            </a:r>
            <a:r>
              <a:rPr lang="en-US" altLang="zh-CN" b="1" dirty="0"/>
              <a:t>final</a:t>
            </a:r>
            <a:r>
              <a:rPr lang="zh-CN" altLang="en-US" b="1" dirty="0"/>
              <a:t> </a:t>
            </a:r>
            <a:r>
              <a:rPr lang="en-US" altLang="zh-CN" b="1" dirty="0"/>
              <a:t>(y)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A96799-63ED-43E9-893F-C18E7A307144}"/>
              </a:ext>
            </a:extLst>
          </p:cNvPr>
          <p:cNvSpPr txBox="1"/>
          <p:nvPr/>
        </p:nvSpPr>
        <p:spPr>
          <a:xfrm>
            <a:off x="4232791" y="959852"/>
            <a:ext cx="20647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A4CE9C-8954-4348-BDD4-615351ADAFDA}"/>
              </a:ext>
            </a:extLst>
          </p:cNvPr>
          <p:cNvSpPr txBox="1"/>
          <p:nvPr/>
        </p:nvSpPr>
        <p:spPr>
          <a:xfrm>
            <a:off x="5884604" y="2617843"/>
            <a:ext cx="2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51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846E17-69BD-4505-85CF-D3301034A71A}"/>
              </a:ext>
            </a:extLst>
          </p:cNvPr>
          <p:cNvCxnSpPr/>
          <p:nvPr/>
        </p:nvCxnSpPr>
        <p:spPr>
          <a:xfrm>
            <a:off x="1165123" y="3429000"/>
            <a:ext cx="9866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7CE584C-E166-4017-B589-3835A0D1AC84}"/>
              </a:ext>
            </a:extLst>
          </p:cNvPr>
          <p:cNvSpPr txBox="1"/>
          <p:nvPr/>
        </p:nvSpPr>
        <p:spPr>
          <a:xfrm>
            <a:off x="737419" y="252197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LEFT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C21D1F-FBB2-474A-A811-BE3194903E8B}"/>
              </a:ext>
            </a:extLst>
          </p:cNvPr>
          <p:cNvSpPr txBox="1"/>
          <p:nvPr/>
        </p:nvSpPr>
        <p:spPr>
          <a:xfrm>
            <a:off x="737418" y="3966696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RIGHT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223AF10-6707-4567-A701-C0D5BB247574}"/>
              </a:ext>
            </a:extLst>
          </p:cNvPr>
          <p:cNvCxnSpPr/>
          <p:nvPr/>
        </p:nvCxnSpPr>
        <p:spPr>
          <a:xfrm flipV="1">
            <a:off x="1563329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E480A8-A914-4499-8386-1DEDE74D9154}"/>
              </a:ext>
            </a:extLst>
          </p:cNvPr>
          <p:cNvCxnSpPr/>
          <p:nvPr/>
        </p:nvCxnSpPr>
        <p:spPr>
          <a:xfrm flipV="1">
            <a:off x="2305665" y="3072584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32B776-AFC8-4987-A798-25A661F29DFC}"/>
              </a:ext>
            </a:extLst>
          </p:cNvPr>
          <p:cNvCxnSpPr/>
          <p:nvPr/>
        </p:nvCxnSpPr>
        <p:spPr>
          <a:xfrm flipV="1">
            <a:off x="4139380" y="30627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40DFF0D-D6FE-4ADF-BEFC-8BB4D9CF9EDF}"/>
              </a:ext>
            </a:extLst>
          </p:cNvPr>
          <p:cNvCxnSpPr/>
          <p:nvPr/>
        </p:nvCxnSpPr>
        <p:spPr>
          <a:xfrm flipV="1">
            <a:off x="4149213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51E6EC-204D-4C22-AFF4-CB5EB3172093}"/>
              </a:ext>
            </a:extLst>
          </p:cNvPr>
          <p:cNvCxnSpPr/>
          <p:nvPr/>
        </p:nvCxnSpPr>
        <p:spPr>
          <a:xfrm flipV="1">
            <a:off x="4891549" y="3072584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69508F8-6A0A-48D3-B175-3C5B888039D9}"/>
              </a:ext>
            </a:extLst>
          </p:cNvPr>
          <p:cNvCxnSpPr/>
          <p:nvPr/>
        </p:nvCxnSpPr>
        <p:spPr>
          <a:xfrm flipV="1">
            <a:off x="4891550" y="306767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4238BB4-7DE5-4AD4-AB4F-2DFFCB6B98E5}"/>
              </a:ext>
            </a:extLst>
          </p:cNvPr>
          <p:cNvCxnSpPr/>
          <p:nvPr/>
        </p:nvCxnSpPr>
        <p:spPr>
          <a:xfrm flipV="1">
            <a:off x="6735098" y="30627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61DED1E-B2A6-4BBF-9924-91A062EACDBE}"/>
              </a:ext>
            </a:extLst>
          </p:cNvPr>
          <p:cNvCxnSpPr/>
          <p:nvPr/>
        </p:nvCxnSpPr>
        <p:spPr>
          <a:xfrm flipV="1">
            <a:off x="6744928" y="30725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89A19F-08F7-476A-9611-39FF1969081F}"/>
              </a:ext>
            </a:extLst>
          </p:cNvPr>
          <p:cNvCxnSpPr/>
          <p:nvPr/>
        </p:nvCxnSpPr>
        <p:spPr>
          <a:xfrm flipV="1">
            <a:off x="7487264" y="307750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EF11F08-2C87-4147-A995-041761D87551}"/>
              </a:ext>
            </a:extLst>
          </p:cNvPr>
          <p:cNvCxnSpPr/>
          <p:nvPr/>
        </p:nvCxnSpPr>
        <p:spPr>
          <a:xfrm flipV="1">
            <a:off x="7487269" y="3052917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46BE203-9BD5-46E2-955E-FCFB3EFB8CEB}"/>
              </a:ext>
            </a:extLst>
          </p:cNvPr>
          <p:cNvCxnSpPr/>
          <p:nvPr/>
        </p:nvCxnSpPr>
        <p:spPr>
          <a:xfrm flipV="1">
            <a:off x="9330817" y="3047998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382E481-2A89-434A-A23D-2DD9557B0FD9}"/>
              </a:ext>
            </a:extLst>
          </p:cNvPr>
          <p:cNvCxnSpPr/>
          <p:nvPr/>
        </p:nvCxnSpPr>
        <p:spPr>
          <a:xfrm flipV="1">
            <a:off x="9340645" y="3057833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0C47985-978A-49F4-822F-9A53F1586091}"/>
              </a:ext>
            </a:extLst>
          </p:cNvPr>
          <p:cNvCxnSpPr/>
          <p:nvPr/>
        </p:nvCxnSpPr>
        <p:spPr>
          <a:xfrm flipV="1">
            <a:off x="10082981" y="30627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397532-23AF-47B8-AE9F-03A07ED23F6E}"/>
              </a:ext>
            </a:extLst>
          </p:cNvPr>
          <p:cNvCxnSpPr/>
          <p:nvPr/>
        </p:nvCxnSpPr>
        <p:spPr>
          <a:xfrm flipV="1">
            <a:off x="2895600" y="3433916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9F7910-0A4E-43F0-8A60-01FF55EAF011}"/>
              </a:ext>
            </a:extLst>
          </p:cNvPr>
          <p:cNvCxnSpPr/>
          <p:nvPr/>
        </p:nvCxnSpPr>
        <p:spPr>
          <a:xfrm flipV="1">
            <a:off x="3637936" y="343883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19E43B2-7EE3-40F5-AC01-96979FD38D01}"/>
              </a:ext>
            </a:extLst>
          </p:cNvPr>
          <p:cNvCxnSpPr/>
          <p:nvPr/>
        </p:nvCxnSpPr>
        <p:spPr>
          <a:xfrm flipV="1">
            <a:off x="3637936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CB6EDD-ABE5-4B9E-BE87-A52BB080F9DA}"/>
              </a:ext>
            </a:extLst>
          </p:cNvPr>
          <p:cNvCxnSpPr/>
          <p:nvPr/>
        </p:nvCxnSpPr>
        <p:spPr>
          <a:xfrm flipV="1">
            <a:off x="5481484" y="34240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B5855F2-D503-4B1B-9257-9F2D24394D49}"/>
              </a:ext>
            </a:extLst>
          </p:cNvPr>
          <p:cNvCxnSpPr/>
          <p:nvPr/>
        </p:nvCxnSpPr>
        <p:spPr>
          <a:xfrm flipV="1">
            <a:off x="6277897" y="341917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FEFD8A-A04A-4CD4-88A3-21D82F082AE6}"/>
              </a:ext>
            </a:extLst>
          </p:cNvPr>
          <p:cNvCxnSpPr/>
          <p:nvPr/>
        </p:nvCxnSpPr>
        <p:spPr>
          <a:xfrm flipV="1">
            <a:off x="8121445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8068E02-7B2F-4F90-B9D8-1C3BB1DC761F}"/>
              </a:ext>
            </a:extLst>
          </p:cNvPr>
          <p:cNvCxnSpPr/>
          <p:nvPr/>
        </p:nvCxnSpPr>
        <p:spPr>
          <a:xfrm flipV="1">
            <a:off x="8947356" y="3433919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A47471-05B3-4F28-820B-F2D7F80529BA}"/>
              </a:ext>
            </a:extLst>
          </p:cNvPr>
          <p:cNvCxnSpPr/>
          <p:nvPr/>
        </p:nvCxnSpPr>
        <p:spPr>
          <a:xfrm flipV="1">
            <a:off x="10790904" y="342900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5196EE-F23F-437F-A385-D321C6C244BF}"/>
              </a:ext>
            </a:extLst>
          </p:cNvPr>
          <p:cNvCxnSpPr/>
          <p:nvPr/>
        </p:nvCxnSpPr>
        <p:spPr>
          <a:xfrm>
            <a:off x="2305665" y="3244645"/>
            <a:ext cx="184354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56700E-848A-468B-B46D-3C59B3C6757C}"/>
              </a:ext>
            </a:extLst>
          </p:cNvPr>
          <p:cNvCxnSpPr/>
          <p:nvPr/>
        </p:nvCxnSpPr>
        <p:spPr>
          <a:xfrm>
            <a:off x="1563329" y="3244645"/>
            <a:ext cx="74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F502F36-923C-4DFD-9301-F45CF93862BA}"/>
              </a:ext>
            </a:extLst>
          </p:cNvPr>
          <p:cNvSpPr txBox="1"/>
          <p:nvPr/>
        </p:nvSpPr>
        <p:spPr>
          <a:xfrm>
            <a:off x="1828799" y="2898059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821F09-CA3A-46CB-BD95-7DB9614E60EB}"/>
              </a:ext>
            </a:extLst>
          </p:cNvPr>
          <p:cNvSpPr txBox="1"/>
          <p:nvPr/>
        </p:nvSpPr>
        <p:spPr>
          <a:xfrm>
            <a:off x="3072584" y="2859333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B6329E-B1F5-4E55-8BA5-68F639EE0FEC}"/>
              </a:ext>
            </a:extLst>
          </p:cNvPr>
          <p:cNvCxnSpPr/>
          <p:nvPr/>
        </p:nvCxnSpPr>
        <p:spPr>
          <a:xfrm>
            <a:off x="4891548" y="3243719"/>
            <a:ext cx="184354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38B7622-D6D7-4C68-BB41-0D38F11C5C68}"/>
              </a:ext>
            </a:extLst>
          </p:cNvPr>
          <p:cNvCxnSpPr/>
          <p:nvPr/>
        </p:nvCxnSpPr>
        <p:spPr>
          <a:xfrm>
            <a:off x="4149212" y="3243719"/>
            <a:ext cx="74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6CE1372-0D57-44FC-9251-D4111125F54E}"/>
              </a:ext>
            </a:extLst>
          </p:cNvPr>
          <p:cNvSpPr txBox="1"/>
          <p:nvPr/>
        </p:nvSpPr>
        <p:spPr>
          <a:xfrm>
            <a:off x="4414682" y="2897133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0E45174-8088-4084-AC3C-A9B725F3E5BA}"/>
              </a:ext>
            </a:extLst>
          </p:cNvPr>
          <p:cNvSpPr txBox="1"/>
          <p:nvPr/>
        </p:nvSpPr>
        <p:spPr>
          <a:xfrm>
            <a:off x="5658467" y="2858407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88043E0-301E-4262-B012-F6254A02CD86}"/>
              </a:ext>
            </a:extLst>
          </p:cNvPr>
          <p:cNvCxnSpPr/>
          <p:nvPr/>
        </p:nvCxnSpPr>
        <p:spPr>
          <a:xfrm>
            <a:off x="7487264" y="3246194"/>
            <a:ext cx="184354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DCD2E8-44D2-44A8-96C1-B82C7422F07C}"/>
              </a:ext>
            </a:extLst>
          </p:cNvPr>
          <p:cNvCxnSpPr/>
          <p:nvPr/>
        </p:nvCxnSpPr>
        <p:spPr>
          <a:xfrm>
            <a:off x="6744928" y="3246194"/>
            <a:ext cx="74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BA82097-D16F-4CD4-94DC-9152F4BA48AF}"/>
              </a:ext>
            </a:extLst>
          </p:cNvPr>
          <p:cNvSpPr txBox="1"/>
          <p:nvPr/>
        </p:nvSpPr>
        <p:spPr>
          <a:xfrm>
            <a:off x="7010398" y="2899608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00DE998-2A1C-469D-AFAB-C453F43AE206}"/>
              </a:ext>
            </a:extLst>
          </p:cNvPr>
          <p:cNvSpPr txBox="1"/>
          <p:nvPr/>
        </p:nvSpPr>
        <p:spPr>
          <a:xfrm>
            <a:off x="8254183" y="2860882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32AAED-C99F-403E-81D8-F944D8F6B014}"/>
              </a:ext>
            </a:extLst>
          </p:cNvPr>
          <p:cNvCxnSpPr/>
          <p:nvPr/>
        </p:nvCxnSpPr>
        <p:spPr>
          <a:xfrm>
            <a:off x="3623190" y="3651146"/>
            <a:ext cx="184354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F2847E8-D72F-4199-A2E2-07916DFE6974}"/>
              </a:ext>
            </a:extLst>
          </p:cNvPr>
          <p:cNvCxnSpPr/>
          <p:nvPr/>
        </p:nvCxnSpPr>
        <p:spPr>
          <a:xfrm>
            <a:off x="2880854" y="3651146"/>
            <a:ext cx="74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77B323B-F25B-4725-9DA0-E3E42FD5E500}"/>
              </a:ext>
            </a:extLst>
          </p:cNvPr>
          <p:cNvSpPr txBox="1"/>
          <p:nvPr/>
        </p:nvSpPr>
        <p:spPr>
          <a:xfrm>
            <a:off x="3097173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850262-B0B6-4007-959E-32FF498B2286}"/>
              </a:ext>
            </a:extLst>
          </p:cNvPr>
          <p:cNvSpPr txBox="1"/>
          <p:nvPr/>
        </p:nvSpPr>
        <p:spPr>
          <a:xfrm>
            <a:off x="4414682" y="3674182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95B8767-7E0B-47BA-83FC-DA1D6A6C6B64}"/>
              </a:ext>
            </a:extLst>
          </p:cNvPr>
          <p:cNvCxnSpPr/>
          <p:nvPr/>
        </p:nvCxnSpPr>
        <p:spPr>
          <a:xfrm>
            <a:off x="6268069" y="3648690"/>
            <a:ext cx="184354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626FF33-748F-4B7D-8D40-0AE3470A44B3}"/>
              </a:ext>
            </a:extLst>
          </p:cNvPr>
          <p:cNvCxnSpPr/>
          <p:nvPr/>
        </p:nvCxnSpPr>
        <p:spPr>
          <a:xfrm>
            <a:off x="5525733" y="3648690"/>
            <a:ext cx="74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C3B6E37-D316-4119-A5D4-AD03A3760F4A}"/>
              </a:ext>
            </a:extLst>
          </p:cNvPr>
          <p:cNvSpPr txBox="1"/>
          <p:nvPr/>
        </p:nvSpPr>
        <p:spPr>
          <a:xfrm>
            <a:off x="5742052" y="366927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D086066-0D9D-4993-84C9-142492A591D7}"/>
              </a:ext>
            </a:extLst>
          </p:cNvPr>
          <p:cNvSpPr txBox="1"/>
          <p:nvPr/>
        </p:nvSpPr>
        <p:spPr>
          <a:xfrm>
            <a:off x="7059561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7208C8D-8581-47FE-986B-1F0EDBC9E557}"/>
              </a:ext>
            </a:extLst>
          </p:cNvPr>
          <p:cNvCxnSpPr/>
          <p:nvPr/>
        </p:nvCxnSpPr>
        <p:spPr>
          <a:xfrm>
            <a:off x="8971935" y="3669270"/>
            <a:ext cx="184354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E3EC554-F973-41EE-8C55-E2B9F9EDD1E1}"/>
              </a:ext>
            </a:extLst>
          </p:cNvPr>
          <p:cNvCxnSpPr/>
          <p:nvPr/>
        </p:nvCxnSpPr>
        <p:spPr>
          <a:xfrm>
            <a:off x="8160785" y="3669270"/>
            <a:ext cx="74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011C147-C0C7-437A-8CBA-701FB5C958B1}"/>
              </a:ext>
            </a:extLst>
          </p:cNvPr>
          <p:cNvSpPr txBox="1"/>
          <p:nvPr/>
        </p:nvSpPr>
        <p:spPr>
          <a:xfrm>
            <a:off x="8377104" y="368985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8C79F18-771A-4C9D-8AA3-7B0FC4B71C5D}"/>
              </a:ext>
            </a:extLst>
          </p:cNvPr>
          <p:cNvSpPr txBox="1"/>
          <p:nvPr/>
        </p:nvSpPr>
        <p:spPr>
          <a:xfrm>
            <a:off x="9694613" y="369230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9667389-7A3D-42CE-AB15-D8C39329B443}"/>
              </a:ext>
            </a:extLst>
          </p:cNvPr>
          <p:cNvCxnSpPr/>
          <p:nvPr/>
        </p:nvCxnSpPr>
        <p:spPr>
          <a:xfrm>
            <a:off x="9348021" y="3255706"/>
            <a:ext cx="74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9AD6C30-632F-4CA3-8787-92DF6F6D0AEE}"/>
              </a:ext>
            </a:extLst>
          </p:cNvPr>
          <p:cNvSpPr txBox="1"/>
          <p:nvPr/>
        </p:nvSpPr>
        <p:spPr>
          <a:xfrm>
            <a:off x="9613491" y="290912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0604BC-4C71-4710-BEB3-F698BFF97DB3}"/>
              </a:ext>
            </a:extLst>
          </p:cNvPr>
          <p:cNvSpPr txBox="1"/>
          <p:nvPr/>
        </p:nvSpPr>
        <p:spPr>
          <a:xfrm>
            <a:off x="11179277" y="3224667"/>
            <a:ext cx="7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</a:t>
            </a:r>
            <a:endParaRPr lang="zh-CN" altLang="en-US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615314A-4525-4E81-9951-DC74C28CACAC}"/>
              </a:ext>
            </a:extLst>
          </p:cNvPr>
          <p:cNvSpPr txBox="1"/>
          <p:nvPr/>
        </p:nvSpPr>
        <p:spPr>
          <a:xfrm>
            <a:off x="1150374" y="4925961"/>
            <a:ext cx="98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Sequences</a:t>
            </a:r>
            <a:r>
              <a:rPr lang="zh-CN" altLang="en-US" dirty="0"/>
              <a:t>：</a:t>
            </a:r>
            <a:r>
              <a:rPr lang="en-US" altLang="zh-CN" dirty="0"/>
              <a:t>{SS, FS, SS, SF} , {SS, SF, SS, FS} </a:t>
            </a:r>
            <a:r>
              <a:rPr lang="zh-CN" altLang="en-US" dirty="0"/>
              <a:t>，</a:t>
            </a:r>
            <a:r>
              <a:rPr lang="en-US" altLang="zh-CN" dirty="0"/>
              <a:t>{SS, BS, SS, SB} , {SS, SB, SS, BS}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92AD7B8-780F-4B9E-82E4-180719724630}"/>
              </a:ext>
            </a:extLst>
          </p:cNvPr>
          <p:cNvSpPr txBox="1"/>
          <p:nvPr/>
        </p:nvSpPr>
        <p:spPr>
          <a:xfrm>
            <a:off x="5577350" y="1386920"/>
            <a:ext cx="7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Walk</a:t>
            </a:r>
          </a:p>
        </p:txBody>
      </p:sp>
    </p:spTree>
    <p:extLst>
      <p:ext uri="{BB962C8B-B14F-4D97-AF65-F5344CB8AC3E}">
        <p14:creationId xmlns:p14="http://schemas.microsoft.com/office/powerpoint/2010/main" val="14599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898825-0719-4B99-85AB-5A2107A91264}"/>
              </a:ext>
            </a:extLst>
          </p:cNvPr>
          <p:cNvCxnSpPr/>
          <p:nvPr/>
        </p:nvCxnSpPr>
        <p:spPr>
          <a:xfrm>
            <a:off x="1165123" y="3429000"/>
            <a:ext cx="9866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F2D74A0-391F-4ADE-9C42-4FF1DDBCCA4F}"/>
              </a:ext>
            </a:extLst>
          </p:cNvPr>
          <p:cNvSpPr txBox="1"/>
          <p:nvPr/>
        </p:nvSpPr>
        <p:spPr>
          <a:xfrm>
            <a:off x="737419" y="252197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LEFT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5F6E21-351F-47D8-97E4-225235EE9859}"/>
              </a:ext>
            </a:extLst>
          </p:cNvPr>
          <p:cNvSpPr txBox="1"/>
          <p:nvPr/>
        </p:nvSpPr>
        <p:spPr>
          <a:xfrm>
            <a:off x="737418" y="3966696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RIGHT</a:t>
            </a:r>
            <a:endParaRPr lang="zh-CN" altLang="en-US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A2F63A-4125-4524-82CD-1E106C9617B1}"/>
              </a:ext>
            </a:extLst>
          </p:cNvPr>
          <p:cNvCxnSpPr/>
          <p:nvPr/>
        </p:nvCxnSpPr>
        <p:spPr>
          <a:xfrm flipV="1">
            <a:off x="1563329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A71400-DB9A-4F3B-9D0A-B32650BC6433}"/>
              </a:ext>
            </a:extLst>
          </p:cNvPr>
          <p:cNvCxnSpPr/>
          <p:nvPr/>
        </p:nvCxnSpPr>
        <p:spPr>
          <a:xfrm flipV="1">
            <a:off x="2305665" y="3072584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7C8D49-693D-4152-B506-9D840B930226}"/>
              </a:ext>
            </a:extLst>
          </p:cNvPr>
          <p:cNvCxnSpPr/>
          <p:nvPr/>
        </p:nvCxnSpPr>
        <p:spPr>
          <a:xfrm flipV="1">
            <a:off x="4139380" y="30627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E65AF9-67B8-4B91-843E-A083A172DF86}"/>
              </a:ext>
            </a:extLst>
          </p:cNvPr>
          <p:cNvCxnSpPr/>
          <p:nvPr/>
        </p:nvCxnSpPr>
        <p:spPr>
          <a:xfrm flipV="1">
            <a:off x="4149213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922A0A-1C5D-4CC1-83FB-96A81C454C97}"/>
              </a:ext>
            </a:extLst>
          </p:cNvPr>
          <p:cNvCxnSpPr/>
          <p:nvPr/>
        </p:nvCxnSpPr>
        <p:spPr>
          <a:xfrm flipV="1">
            <a:off x="2895600" y="3433916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323B-B115-48C2-883C-A953D96878C0}"/>
              </a:ext>
            </a:extLst>
          </p:cNvPr>
          <p:cNvCxnSpPr/>
          <p:nvPr/>
        </p:nvCxnSpPr>
        <p:spPr>
          <a:xfrm flipV="1">
            <a:off x="3637936" y="343883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CF18DFF-4E48-48BF-BD92-BECE4C410ED3}"/>
              </a:ext>
            </a:extLst>
          </p:cNvPr>
          <p:cNvCxnSpPr/>
          <p:nvPr/>
        </p:nvCxnSpPr>
        <p:spPr>
          <a:xfrm flipV="1">
            <a:off x="3637936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32B04C0-F0CC-4376-8841-A5590360E276}"/>
              </a:ext>
            </a:extLst>
          </p:cNvPr>
          <p:cNvCxnSpPr/>
          <p:nvPr/>
        </p:nvCxnSpPr>
        <p:spPr>
          <a:xfrm flipV="1">
            <a:off x="5481484" y="34240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9C9526F-104F-4FDA-900B-6F35C9666458}"/>
              </a:ext>
            </a:extLst>
          </p:cNvPr>
          <p:cNvCxnSpPr/>
          <p:nvPr/>
        </p:nvCxnSpPr>
        <p:spPr>
          <a:xfrm flipV="1">
            <a:off x="6277897" y="341917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2C2E84A-AC66-4FAE-99D4-332FC7A24652}"/>
              </a:ext>
            </a:extLst>
          </p:cNvPr>
          <p:cNvCxnSpPr/>
          <p:nvPr/>
        </p:nvCxnSpPr>
        <p:spPr>
          <a:xfrm flipV="1">
            <a:off x="8121445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3650E5-A8CC-4314-8B68-B2996AC159E3}"/>
              </a:ext>
            </a:extLst>
          </p:cNvPr>
          <p:cNvCxnSpPr/>
          <p:nvPr/>
        </p:nvCxnSpPr>
        <p:spPr>
          <a:xfrm flipV="1">
            <a:off x="8947356" y="3433919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DFC9217-66F0-4BDF-A34D-3C1562B24640}"/>
              </a:ext>
            </a:extLst>
          </p:cNvPr>
          <p:cNvCxnSpPr/>
          <p:nvPr/>
        </p:nvCxnSpPr>
        <p:spPr>
          <a:xfrm flipV="1">
            <a:off x="10790904" y="342900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AC5864-926E-48A7-97BE-54E674A8AAC8}"/>
              </a:ext>
            </a:extLst>
          </p:cNvPr>
          <p:cNvCxnSpPr/>
          <p:nvPr/>
        </p:nvCxnSpPr>
        <p:spPr>
          <a:xfrm>
            <a:off x="2305665" y="3244645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0604537-6A1E-40C5-8E95-FDF5DB6CEC5B}"/>
              </a:ext>
            </a:extLst>
          </p:cNvPr>
          <p:cNvCxnSpPr/>
          <p:nvPr/>
        </p:nvCxnSpPr>
        <p:spPr>
          <a:xfrm>
            <a:off x="1563329" y="3244645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95AEC21-6039-4266-8B5F-C950CC977E3D}"/>
              </a:ext>
            </a:extLst>
          </p:cNvPr>
          <p:cNvSpPr txBox="1"/>
          <p:nvPr/>
        </p:nvSpPr>
        <p:spPr>
          <a:xfrm>
            <a:off x="1828799" y="2898059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A4838E-7168-44A6-AAF0-94979038CE96}"/>
              </a:ext>
            </a:extLst>
          </p:cNvPr>
          <p:cNvSpPr txBox="1"/>
          <p:nvPr/>
        </p:nvSpPr>
        <p:spPr>
          <a:xfrm>
            <a:off x="3072584" y="2859333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376242C-72E6-4FE4-BB21-E2F24C3E5F9F}"/>
              </a:ext>
            </a:extLst>
          </p:cNvPr>
          <p:cNvCxnSpPr/>
          <p:nvPr/>
        </p:nvCxnSpPr>
        <p:spPr>
          <a:xfrm>
            <a:off x="3623190" y="3651146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5A478C0-8608-447D-B6E3-4E05771F2D49}"/>
              </a:ext>
            </a:extLst>
          </p:cNvPr>
          <p:cNvCxnSpPr/>
          <p:nvPr/>
        </p:nvCxnSpPr>
        <p:spPr>
          <a:xfrm>
            <a:off x="2880854" y="3651146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91460F7-EEA5-42ED-802E-FE6C74C0E5B4}"/>
              </a:ext>
            </a:extLst>
          </p:cNvPr>
          <p:cNvSpPr txBox="1"/>
          <p:nvPr/>
        </p:nvSpPr>
        <p:spPr>
          <a:xfrm>
            <a:off x="3097173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ABBFA9F-8491-4B93-89BA-4E20C592E0D4}"/>
              </a:ext>
            </a:extLst>
          </p:cNvPr>
          <p:cNvSpPr txBox="1"/>
          <p:nvPr/>
        </p:nvSpPr>
        <p:spPr>
          <a:xfrm>
            <a:off x="4414682" y="3674182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BF71A4-DA6F-4EA9-B500-11F4CD8C4762}"/>
              </a:ext>
            </a:extLst>
          </p:cNvPr>
          <p:cNvCxnSpPr/>
          <p:nvPr/>
        </p:nvCxnSpPr>
        <p:spPr>
          <a:xfrm>
            <a:off x="6268069" y="3648690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75E0757-EFD9-4459-80D4-0754D3618270}"/>
              </a:ext>
            </a:extLst>
          </p:cNvPr>
          <p:cNvCxnSpPr/>
          <p:nvPr/>
        </p:nvCxnSpPr>
        <p:spPr>
          <a:xfrm>
            <a:off x="5525733" y="3648690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97A2457-5D3D-4744-B309-B9354DB225CD}"/>
              </a:ext>
            </a:extLst>
          </p:cNvPr>
          <p:cNvSpPr txBox="1"/>
          <p:nvPr/>
        </p:nvSpPr>
        <p:spPr>
          <a:xfrm>
            <a:off x="5742052" y="366927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E2BC68-A80C-45C0-AA79-6C33300FB52B}"/>
              </a:ext>
            </a:extLst>
          </p:cNvPr>
          <p:cNvSpPr txBox="1"/>
          <p:nvPr/>
        </p:nvSpPr>
        <p:spPr>
          <a:xfrm>
            <a:off x="7059561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796F8B0-0884-47D4-AD2C-8F3B6744C26F}"/>
              </a:ext>
            </a:extLst>
          </p:cNvPr>
          <p:cNvCxnSpPr/>
          <p:nvPr/>
        </p:nvCxnSpPr>
        <p:spPr>
          <a:xfrm>
            <a:off x="8947356" y="3669270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FBEE2BE-DED4-4961-BBA4-5A8A0FF4AC05}"/>
              </a:ext>
            </a:extLst>
          </p:cNvPr>
          <p:cNvCxnSpPr/>
          <p:nvPr/>
        </p:nvCxnSpPr>
        <p:spPr>
          <a:xfrm>
            <a:off x="8160785" y="3669270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FC272D4-B601-4C63-84E5-A93CD549E368}"/>
              </a:ext>
            </a:extLst>
          </p:cNvPr>
          <p:cNvSpPr txBox="1"/>
          <p:nvPr/>
        </p:nvSpPr>
        <p:spPr>
          <a:xfrm>
            <a:off x="8377104" y="368985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117C6D7-FF37-440F-9CD5-51B85BB6B817}"/>
              </a:ext>
            </a:extLst>
          </p:cNvPr>
          <p:cNvSpPr txBox="1"/>
          <p:nvPr/>
        </p:nvSpPr>
        <p:spPr>
          <a:xfrm>
            <a:off x="9694613" y="369230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8D715B-D87F-4C23-A6DC-24D5DBCFBD15}"/>
              </a:ext>
            </a:extLst>
          </p:cNvPr>
          <p:cNvSpPr txBox="1"/>
          <p:nvPr/>
        </p:nvSpPr>
        <p:spPr>
          <a:xfrm>
            <a:off x="11179277" y="3224667"/>
            <a:ext cx="7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</a:t>
            </a:r>
            <a:endParaRPr lang="zh-CN" altLang="en-US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F43FF23-B83B-49C3-8A5E-392180C19AE4}"/>
              </a:ext>
            </a:extLst>
          </p:cNvPr>
          <p:cNvSpPr txBox="1"/>
          <p:nvPr/>
        </p:nvSpPr>
        <p:spPr>
          <a:xfrm>
            <a:off x="1150374" y="4925961"/>
            <a:ext cx="98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</a:t>
            </a:r>
            <a:r>
              <a:rPr lang="zh-CN" altLang="en-US" dirty="0"/>
              <a:t>：</a:t>
            </a:r>
            <a:r>
              <a:rPr lang="en-US" altLang="zh-CN" dirty="0"/>
              <a:t>{FS, FF, SF, FF} , {SF, FF, FS, FF} , {BS, BB, SB, BB} , {SB, BB, BS, BB}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8478C6-E397-471C-B64F-5F7A4EE2EA20}"/>
              </a:ext>
            </a:extLst>
          </p:cNvPr>
          <p:cNvSpPr txBox="1"/>
          <p:nvPr/>
        </p:nvSpPr>
        <p:spPr>
          <a:xfrm>
            <a:off x="5577350" y="1386920"/>
            <a:ext cx="7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Run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FAF1A6-2104-41DA-B336-39FB9CD49192}"/>
              </a:ext>
            </a:extLst>
          </p:cNvPr>
          <p:cNvCxnSpPr/>
          <p:nvPr/>
        </p:nvCxnSpPr>
        <p:spPr>
          <a:xfrm flipV="1">
            <a:off x="4149212" y="307549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D87F07E-2532-4FFA-A727-163226524DA0}"/>
              </a:ext>
            </a:extLst>
          </p:cNvPr>
          <p:cNvCxnSpPr/>
          <p:nvPr/>
        </p:nvCxnSpPr>
        <p:spPr>
          <a:xfrm flipV="1">
            <a:off x="4149213" y="307426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4D3B61B-8061-4212-9910-70BAD0076A80}"/>
              </a:ext>
            </a:extLst>
          </p:cNvPr>
          <p:cNvCxnSpPr/>
          <p:nvPr/>
        </p:nvCxnSpPr>
        <p:spPr>
          <a:xfrm flipV="1">
            <a:off x="4891549" y="30791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EE41E35-6C8D-40BE-A6D3-77688F0DF472}"/>
              </a:ext>
            </a:extLst>
          </p:cNvPr>
          <p:cNvCxnSpPr/>
          <p:nvPr/>
        </p:nvCxnSpPr>
        <p:spPr>
          <a:xfrm flipV="1">
            <a:off x="6740012" y="3069349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A9F2F89-3024-4B7C-BEF1-DEEC31DBA8D2}"/>
              </a:ext>
            </a:extLst>
          </p:cNvPr>
          <p:cNvCxnSpPr/>
          <p:nvPr/>
        </p:nvCxnSpPr>
        <p:spPr>
          <a:xfrm>
            <a:off x="4891549" y="3251242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0567AC9-808E-4BBC-B693-4A772971B43B}"/>
              </a:ext>
            </a:extLst>
          </p:cNvPr>
          <p:cNvCxnSpPr/>
          <p:nvPr/>
        </p:nvCxnSpPr>
        <p:spPr>
          <a:xfrm>
            <a:off x="4149213" y="3251242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D809EBC-4D8B-442D-975C-AA7C88DF2624}"/>
              </a:ext>
            </a:extLst>
          </p:cNvPr>
          <p:cNvSpPr txBox="1"/>
          <p:nvPr/>
        </p:nvSpPr>
        <p:spPr>
          <a:xfrm>
            <a:off x="4414683" y="290465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6411B99-071D-4B38-AA1D-D61C45CAE2AE}"/>
              </a:ext>
            </a:extLst>
          </p:cNvPr>
          <p:cNvSpPr txBox="1"/>
          <p:nvPr/>
        </p:nvSpPr>
        <p:spPr>
          <a:xfrm>
            <a:off x="5658468" y="286593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7D34533-3AB6-4948-8214-74875C52DE8F}"/>
              </a:ext>
            </a:extLst>
          </p:cNvPr>
          <p:cNvCxnSpPr/>
          <p:nvPr/>
        </p:nvCxnSpPr>
        <p:spPr>
          <a:xfrm flipV="1">
            <a:off x="7492181" y="3063976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6B70C23-B805-454B-84FD-422440A7B1D6}"/>
              </a:ext>
            </a:extLst>
          </p:cNvPr>
          <p:cNvCxnSpPr/>
          <p:nvPr/>
        </p:nvCxnSpPr>
        <p:spPr>
          <a:xfrm flipV="1">
            <a:off x="9325896" y="3054144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87CC2BC-2870-461E-A461-5648D11F859F}"/>
              </a:ext>
            </a:extLst>
          </p:cNvPr>
          <p:cNvCxnSpPr/>
          <p:nvPr/>
        </p:nvCxnSpPr>
        <p:spPr>
          <a:xfrm>
            <a:off x="7492181" y="3236037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4DBE81C-292A-49F1-8DB8-B5DABDFC0375}"/>
              </a:ext>
            </a:extLst>
          </p:cNvPr>
          <p:cNvCxnSpPr/>
          <p:nvPr/>
        </p:nvCxnSpPr>
        <p:spPr>
          <a:xfrm>
            <a:off x="6749845" y="3236037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5D3479C-BBEF-47B4-861A-F50811E9D040}"/>
              </a:ext>
            </a:extLst>
          </p:cNvPr>
          <p:cNvSpPr txBox="1"/>
          <p:nvPr/>
        </p:nvSpPr>
        <p:spPr>
          <a:xfrm>
            <a:off x="7015315" y="2889451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F50D221-D0F3-4C1C-BFEF-910538317C80}"/>
              </a:ext>
            </a:extLst>
          </p:cNvPr>
          <p:cNvSpPr txBox="1"/>
          <p:nvPr/>
        </p:nvSpPr>
        <p:spPr>
          <a:xfrm>
            <a:off x="8259100" y="2850725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544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898825-0719-4B99-85AB-5A2107A91264}"/>
              </a:ext>
            </a:extLst>
          </p:cNvPr>
          <p:cNvCxnSpPr/>
          <p:nvPr/>
        </p:nvCxnSpPr>
        <p:spPr>
          <a:xfrm>
            <a:off x="1165123" y="3429000"/>
            <a:ext cx="9866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F2D74A0-391F-4ADE-9C42-4FF1DDBCCA4F}"/>
              </a:ext>
            </a:extLst>
          </p:cNvPr>
          <p:cNvSpPr txBox="1"/>
          <p:nvPr/>
        </p:nvSpPr>
        <p:spPr>
          <a:xfrm>
            <a:off x="737419" y="252197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LEFT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5F6E21-351F-47D8-97E4-225235EE9859}"/>
              </a:ext>
            </a:extLst>
          </p:cNvPr>
          <p:cNvSpPr txBox="1"/>
          <p:nvPr/>
        </p:nvSpPr>
        <p:spPr>
          <a:xfrm>
            <a:off x="737418" y="3966696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RIGHT</a:t>
            </a:r>
            <a:endParaRPr lang="zh-CN" altLang="en-US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A2F63A-4125-4524-82CD-1E106C9617B1}"/>
              </a:ext>
            </a:extLst>
          </p:cNvPr>
          <p:cNvCxnSpPr/>
          <p:nvPr/>
        </p:nvCxnSpPr>
        <p:spPr>
          <a:xfrm flipV="1">
            <a:off x="1563329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A71400-DB9A-4F3B-9D0A-B32650BC6433}"/>
              </a:ext>
            </a:extLst>
          </p:cNvPr>
          <p:cNvCxnSpPr/>
          <p:nvPr/>
        </p:nvCxnSpPr>
        <p:spPr>
          <a:xfrm flipV="1">
            <a:off x="2305665" y="3072584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7C8D49-693D-4152-B506-9D840B930226}"/>
              </a:ext>
            </a:extLst>
          </p:cNvPr>
          <p:cNvCxnSpPr/>
          <p:nvPr/>
        </p:nvCxnSpPr>
        <p:spPr>
          <a:xfrm flipV="1">
            <a:off x="4139380" y="30627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E65AF9-67B8-4B91-843E-A083A172DF86}"/>
              </a:ext>
            </a:extLst>
          </p:cNvPr>
          <p:cNvCxnSpPr/>
          <p:nvPr/>
        </p:nvCxnSpPr>
        <p:spPr>
          <a:xfrm flipV="1">
            <a:off x="4149213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922A0A-1C5D-4CC1-83FB-96A81C454C97}"/>
              </a:ext>
            </a:extLst>
          </p:cNvPr>
          <p:cNvCxnSpPr/>
          <p:nvPr/>
        </p:nvCxnSpPr>
        <p:spPr>
          <a:xfrm flipV="1">
            <a:off x="1568253" y="3433916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323B-B115-48C2-883C-A953D96878C0}"/>
              </a:ext>
            </a:extLst>
          </p:cNvPr>
          <p:cNvCxnSpPr/>
          <p:nvPr/>
        </p:nvCxnSpPr>
        <p:spPr>
          <a:xfrm flipV="1">
            <a:off x="2310589" y="343883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CF18DFF-4E48-48BF-BD92-BECE4C410ED3}"/>
              </a:ext>
            </a:extLst>
          </p:cNvPr>
          <p:cNvCxnSpPr/>
          <p:nvPr/>
        </p:nvCxnSpPr>
        <p:spPr>
          <a:xfrm flipV="1">
            <a:off x="2310589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32B04C0-F0CC-4376-8841-A5590360E276}"/>
              </a:ext>
            </a:extLst>
          </p:cNvPr>
          <p:cNvCxnSpPr/>
          <p:nvPr/>
        </p:nvCxnSpPr>
        <p:spPr>
          <a:xfrm flipV="1">
            <a:off x="4154137" y="34240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9C9526F-104F-4FDA-900B-6F35C9666458}"/>
              </a:ext>
            </a:extLst>
          </p:cNvPr>
          <p:cNvCxnSpPr/>
          <p:nvPr/>
        </p:nvCxnSpPr>
        <p:spPr>
          <a:xfrm flipV="1">
            <a:off x="4935802" y="341917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2C2E84A-AC66-4FAE-99D4-332FC7A24652}"/>
              </a:ext>
            </a:extLst>
          </p:cNvPr>
          <p:cNvCxnSpPr/>
          <p:nvPr/>
        </p:nvCxnSpPr>
        <p:spPr>
          <a:xfrm flipV="1">
            <a:off x="6779350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3650E5-A8CC-4314-8B68-B2996AC159E3}"/>
              </a:ext>
            </a:extLst>
          </p:cNvPr>
          <p:cNvCxnSpPr/>
          <p:nvPr/>
        </p:nvCxnSpPr>
        <p:spPr>
          <a:xfrm flipV="1">
            <a:off x="7605261" y="3433919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DFC9217-66F0-4BDF-A34D-3C1562B24640}"/>
              </a:ext>
            </a:extLst>
          </p:cNvPr>
          <p:cNvCxnSpPr/>
          <p:nvPr/>
        </p:nvCxnSpPr>
        <p:spPr>
          <a:xfrm flipV="1">
            <a:off x="9448809" y="342900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AC5864-926E-48A7-97BE-54E674A8AAC8}"/>
              </a:ext>
            </a:extLst>
          </p:cNvPr>
          <p:cNvCxnSpPr/>
          <p:nvPr/>
        </p:nvCxnSpPr>
        <p:spPr>
          <a:xfrm>
            <a:off x="2305665" y="3244645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0604537-6A1E-40C5-8E95-FDF5DB6CEC5B}"/>
              </a:ext>
            </a:extLst>
          </p:cNvPr>
          <p:cNvCxnSpPr/>
          <p:nvPr/>
        </p:nvCxnSpPr>
        <p:spPr>
          <a:xfrm>
            <a:off x="1563329" y="3244645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95AEC21-6039-4266-8B5F-C950CC977E3D}"/>
              </a:ext>
            </a:extLst>
          </p:cNvPr>
          <p:cNvSpPr txBox="1"/>
          <p:nvPr/>
        </p:nvSpPr>
        <p:spPr>
          <a:xfrm>
            <a:off x="1828799" y="2898059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A4838E-7168-44A6-AAF0-94979038CE96}"/>
              </a:ext>
            </a:extLst>
          </p:cNvPr>
          <p:cNvSpPr txBox="1"/>
          <p:nvPr/>
        </p:nvSpPr>
        <p:spPr>
          <a:xfrm>
            <a:off x="3072584" y="2859333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376242C-72E6-4FE4-BB21-E2F24C3E5F9F}"/>
              </a:ext>
            </a:extLst>
          </p:cNvPr>
          <p:cNvCxnSpPr/>
          <p:nvPr/>
        </p:nvCxnSpPr>
        <p:spPr>
          <a:xfrm>
            <a:off x="2295843" y="3651146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5A478C0-8608-447D-B6E3-4E05771F2D49}"/>
              </a:ext>
            </a:extLst>
          </p:cNvPr>
          <p:cNvCxnSpPr/>
          <p:nvPr/>
        </p:nvCxnSpPr>
        <p:spPr>
          <a:xfrm>
            <a:off x="1553507" y="3651146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91460F7-EEA5-42ED-802E-FE6C74C0E5B4}"/>
              </a:ext>
            </a:extLst>
          </p:cNvPr>
          <p:cNvSpPr txBox="1"/>
          <p:nvPr/>
        </p:nvSpPr>
        <p:spPr>
          <a:xfrm>
            <a:off x="1769826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ABBFA9F-8491-4B93-89BA-4E20C592E0D4}"/>
              </a:ext>
            </a:extLst>
          </p:cNvPr>
          <p:cNvSpPr txBox="1"/>
          <p:nvPr/>
        </p:nvSpPr>
        <p:spPr>
          <a:xfrm>
            <a:off x="3087335" y="3674182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BF71A4-DA6F-4EA9-B500-11F4CD8C4762}"/>
              </a:ext>
            </a:extLst>
          </p:cNvPr>
          <p:cNvCxnSpPr/>
          <p:nvPr/>
        </p:nvCxnSpPr>
        <p:spPr>
          <a:xfrm>
            <a:off x="4925974" y="3648690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75E0757-EFD9-4459-80D4-0754D3618270}"/>
              </a:ext>
            </a:extLst>
          </p:cNvPr>
          <p:cNvCxnSpPr/>
          <p:nvPr/>
        </p:nvCxnSpPr>
        <p:spPr>
          <a:xfrm>
            <a:off x="4198386" y="3648690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97A2457-5D3D-4744-B309-B9354DB225CD}"/>
              </a:ext>
            </a:extLst>
          </p:cNvPr>
          <p:cNvSpPr txBox="1"/>
          <p:nvPr/>
        </p:nvSpPr>
        <p:spPr>
          <a:xfrm>
            <a:off x="4414705" y="366927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E2BC68-A80C-45C0-AA79-6C33300FB52B}"/>
              </a:ext>
            </a:extLst>
          </p:cNvPr>
          <p:cNvSpPr txBox="1"/>
          <p:nvPr/>
        </p:nvSpPr>
        <p:spPr>
          <a:xfrm>
            <a:off x="5717466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796F8B0-0884-47D4-AD2C-8F3B6744C26F}"/>
              </a:ext>
            </a:extLst>
          </p:cNvPr>
          <p:cNvCxnSpPr/>
          <p:nvPr/>
        </p:nvCxnSpPr>
        <p:spPr>
          <a:xfrm>
            <a:off x="7605261" y="3669270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FBEE2BE-DED4-4961-BBA4-5A8A0FF4AC05}"/>
              </a:ext>
            </a:extLst>
          </p:cNvPr>
          <p:cNvCxnSpPr/>
          <p:nvPr/>
        </p:nvCxnSpPr>
        <p:spPr>
          <a:xfrm>
            <a:off x="6818690" y="3669270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FC272D4-B601-4C63-84E5-A93CD549E368}"/>
              </a:ext>
            </a:extLst>
          </p:cNvPr>
          <p:cNvSpPr txBox="1"/>
          <p:nvPr/>
        </p:nvSpPr>
        <p:spPr>
          <a:xfrm>
            <a:off x="6990765" y="368985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117C6D7-FF37-440F-9CD5-51B85BB6B817}"/>
              </a:ext>
            </a:extLst>
          </p:cNvPr>
          <p:cNvSpPr txBox="1"/>
          <p:nvPr/>
        </p:nvSpPr>
        <p:spPr>
          <a:xfrm>
            <a:off x="8308274" y="369230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8D715B-D87F-4C23-A6DC-24D5DBCFBD15}"/>
              </a:ext>
            </a:extLst>
          </p:cNvPr>
          <p:cNvSpPr txBox="1"/>
          <p:nvPr/>
        </p:nvSpPr>
        <p:spPr>
          <a:xfrm>
            <a:off x="11179277" y="3224667"/>
            <a:ext cx="7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</a:t>
            </a:r>
            <a:endParaRPr lang="zh-CN" altLang="en-US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F43FF23-B83B-49C3-8A5E-392180C19AE4}"/>
              </a:ext>
            </a:extLst>
          </p:cNvPr>
          <p:cNvSpPr txBox="1"/>
          <p:nvPr/>
        </p:nvSpPr>
        <p:spPr>
          <a:xfrm>
            <a:off x="1150374" y="4925961"/>
            <a:ext cx="98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</a:t>
            </a:r>
            <a:r>
              <a:rPr lang="zh-CN" altLang="en-US" dirty="0"/>
              <a:t>：</a:t>
            </a:r>
            <a:r>
              <a:rPr lang="en-US" altLang="zh-CN" dirty="0"/>
              <a:t>{SS, NN} , {SS, FF}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8478C6-E397-471C-B64F-5F7A4EE2EA20}"/>
              </a:ext>
            </a:extLst>
          </p:cNvPr>
          <p:cNvSpPr txBox="1"/>
          <p:nvPr/>
        </p:nvSpPr>
        <p:spPr>
          <a:xfrm>
            <a:off x="5577350" y="1386920"/>
            <a:ext cx="83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Jump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FAF1A6-2104-41DA-B336-39FB9CD49192}"/>
              </a:ext>
            </a:extLst>
          </p:cNvPr>
          <p:cNvCxnSpPr/>
          <p:nvPr/>
        </p:nvCxnSpPr>
        <p:spPr>
          <a:xfrm flipV="1">
            <a:off x="4149212" y="307549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D87F07E-2532-4FFA-A727-163226524DA0}"/>
              </a:ext>
            </a:extLst>
          </p:cNvPr>
          <p:cNvCxnSpPr/>
          <p:nvPr/>
        </p:nvCxnSpPr>
        <p:spPr>
          <a:xfrm flipV="1">
            <a:off x="4149213" y="307426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4D3B61B-8061-4212-9910-70BAD0076A80}"/>
              </a:ext>
            </a:extLst>
          </p:cNvPr>
          <p:cNvCxnSpPr/>
          <p:nvPr/>
        </p:nvCxnSpPr>
        <p:spPr>
          <a:xfrm flipV="1">
            <a:off x="4891549" y="30791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EE41E35-6C8D-40BE-A6D3-77688F0DF472}"/>
              </a:ext>
            </a:extLst>
          </p:cNvPr>
          <p:cNvCxnSpPr/>
          <p:nvPr/>
        </p:nvCxnSpPr>
        <p:spPr>
          <a:xfrm flipV="1">
            <a:off x="6740012" y="3069349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A9F2F89-3024-4B7C-BEF1-DEEC31DBA8D2}"/>
              </a:ext>
            </a:extLst>
          </p:cNvPr>
          <p:cNvCxnSpPr/>
          <p:nvPr/>
        </p:nvCxnSpPr>
        <p:spPr>
          <a:xfrm>
            <a:off x="4891549" y="3251242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0567AC9-808E-4BBC-B693-4A772971B43B}"/>
              </a:ext>
            </a:extLst>
          </p:cNvPr>
          <p:cNvCxnSpPr/>
          <p:nvPr/>
        </p:nvCxnSpPr>
        <p:spPr>
          <a:xfrm>
            <a:off x="4149213" y="3251242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D809EBC-4D8B-442D-975C-AA7C88DF2624}"/>
              </a:ext>
            </a:extLst>
          </p:cNvPr>
          <p:cNvSpPr txBox="1"/>
          <p:nvPr/>
        </p:nvSpPr>
        <p:spPr>
          <a:xfrm>
            <a:off x="4414683" y="290465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6411B99-071D-4B38-AA1D-D61C45CAE2AE}"/>
              </a:ext>
            </a:extLst>
          </p:cNvPr>
          <p:cNvSpPr txBox="1"/>
          <p:nvPr/>
        </p:nvSpPr>
        <p:spPr>
          <a:xfrm>
            <a:off x="5658468" y="286593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7D34533-3AB6-4948-8214-74875C52DE8F}"/>
              </a:ext>
            </a:extLst>
          </p:cNvPr>
          <p:cNvCxnSpPr/>
          <p:nvPr/>
        </p:nvCxnSpPr>
        <p:spPr>
          <a:xfrm flipV="1">
            <a:off x="7492181" y="3063976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6B70C23-B805-454B-84FD-422440A7B1D6}"/>
              </a:ext>
            </a:extLst>
          </p:cNvPr>
          <p:cNvCxnSpPr/>
          <p:nvPr/>
        </p:nvCxnSpPr>
        <p:spPr>
          <a:xfrm flipV="1">
            <a:off x="9325896" y="3054144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87CC2BC-2870-461E-A461-5648D11F859F}"/>
              </a:ext>
            </a:extLst>
          </p:cNvPr>
          <p:cNvCxnSpPr/>
          <p:nvPr/>
        </p:nvCxnSpPr>
        <p:spPr>
          <a:xfrm>
            <a:off x="7492181" y="3236037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4DBE81C-292A-49F1-8DB8-B5DABDFC0375}"/>
              </a:ext>
            </a:extLst>
          </p:cNvPr>
          <p:cNvCxnSpPr/>
          <p:nvPr/>
        </p:nvCxnSpPr>
        <p:spPr>
          <a:xfrm>
            <a:off x="6749845" y="3236037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5D3479C-BBEF-47B4-861A-F50811E9D040}"/>
              </a:ext>
            </a:extLst>
          </p:cNvPr>
          <p:cNvSpPr txBox="1"/>
          <p:nvPr/>
        </p:nvSpPr>
        <p:spPr>
          <a:xfrm>
            <a:off x="7015315" y="2889451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F50D221-D0F3-4C1C-BFEF-910538317C80}"/>
              </a:ext>
            </a:extLst>
          </p:cNvPr>
          <p:cNvSpPr txBox="1"/>
          <p:nvPr/>
        </p:nvSpPr>
        <p:spPr>
          <a:xfrm>
            <a:off x="8259100" y="2850725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413AC4-615E-4778-A402-45E46621EC55}"/>
              </a:ext>
            </a:extLst>
          </p:cNvPr>
          <p:cNvCxnSpPr/>
          <p:nvPr/>
        </p:nvCxnSpPr>
        <p:spPr>
          <a:xfrm>
            <a:off x="7492181" y="3424081"/>
            <a:ext cx="0" cy="3711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箭头: 上 14">
            <a:extLst>
              <a:ext uri="{FF2B5EF4-FFF2-40B4-BE49-F238E27FC236}">
                <a16:creationId xmlns:a16="http://schemas.microsoft.com/office/drawing/2014/main" id="{4CC0BA61-7AD1-4203-A480-80B455CD049C}"/>
              </a:ext>
            </a:extLst>
          </p:cNvPr>
          <p:cNvSpPr/>
          <p:nvPr/>
        </p:nvSpPr>
        <p:spPr>
          <a:xfrm rot="20253549">
            <a:off x="7567999" y="3778182"/>
            <a:ext cx="118832" cy="472058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534FC8-87E0-42B3-8E65-CD4FAC341FC4}"/>
              </a:ext>
            </a:extLst>
          </p:cNvPr>
          <p:cNvSpPr txBox="1"/>
          <p:nvPr/>
        </p:nvSpPr>
        <p:spPr>
          <a:xfrm>
            <a:off x="6988293" y="4261971"/>
            <a:ext cx="184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△</a:t>
            </a:r>
            <a:r>
              <a:rPr lang="en-US" altLang="zh-CN" dirty="0"/>
              <a:t>t &lt; threshold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554C0C-3AAB-4404-A415-BE585BC19C06}"/>
              </a:ext>
            </a:extLst>
          </p:cNvPr>
          <p:cNvSpPr/>
          <p:nvPr/>
        </p:nvSpPr>
        <p:spPr>
          <a:xfrm>
            <a:off x="7094004" y="4261971"/>
            <a:ext cx="1563298" cy="33736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6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898825-0719-4B99-85AB-5A2107A91264}"/>
              </a:ext>
            </a:extLst>
          </p:cNvPr>
          <p:cNvCxnSpPr/>
          <p:nvPr/>
        </p:nvCxnSpPr>
        <p:spPr>
          <a:xfrm>
            <a:off x="1165123" y="3429000"/>
            <a:ext cx="9866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F2D74A0-391F-4ADE-9C42-4FF1DDBCCA4F}"/>
              </a:ext>
            </a:extLst>
          </p:cNvPr>
          <p:cNvSpPr txBox="1"/>
          <p:nvPr/>
        </p:nvSpPr>
        <p:spPr>
          <a:xfrm>
            <a:off x="737419" y="252197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LEFT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5F6E21-351F-47D8-97E4-225235EE9859}"/>
              </a:ext>
            </a:extLst>
          </p:cNvPr>
          <p:cNvSpPr txBox="1"/>
          <p:nvPr/>
        </p:nvSpPr>
        <p:spPr>
          <a:xfrm>
            <a:off x="737418" y="3966696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RIGHT</a:t>
            </a:r>
            <a:endParaRPr lang="zh-CN" altLang="en-US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A2F63A-4125-4524-82CD-1E106C9617B1}"/>
              </a:ext>
            </a:extLst>
          </p:cNvPr>
          <p:cNvCxnSpPr/>
          <p:nvPr/>
        </p:nvCxnSpPr>
        <p:spPr>
          <a:xfrm flipV="1">
            <a:off x="1563329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A71400-DB9A-4F3B-9D0A-B32650BC6433}"/>
              </a:ext>
            </a:extLst>
          </p:cNvPr>
          <p:cNvCxnSpPr/>
          <p:nvPr/>
        </p:nvCxnSpPr>
        <p:spPr>
          <a:xfrm flipV="1">
            <a:off x="2305665" y="3072584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7C8D49-693D-4152-B506-9D840B930226}"/>
              </a:ext>
            </a:extLst>
          </p:cNvPr>
          <p:cNvCxnSpPr/>
          <p:nvPr/>
        </p:nvCxnSpPr>
        <p:spPr>
          <a:xfrm flipV="1">
            <a:off x="4139380" y="30627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E65AF9-67B8-4B91-843E-A083A172DF86}"/>
              </a:ext>
            </a:extLst>
          </p:cNvPr>
          <p:cNvCxnSpPr/>
          <p:nvPr/>
        </p:nvCxnSpPr>
        <p:spPr>
          <a:xfrm flipV="1">
            <a:off x="4149213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922A0A-1C5D-4CC1-83FB-96A81C454C97}"/>
              </a:ext>
            </a:extLst>
          </p:cNvPr>
          <p:cNvCxnSpPr/>
          <p:nvPr/>
        </p:nvCxnSpPr>
        <p:spPr>
          <a:xfrm flipV="1">
            <a:off x="2895600" y="3433916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323B-B115-48C2-883C-A953D96878C0}"/>
              </a:ext>
            </a:extLst>
          </p:cNvPr>
          <p:cNvCxnSpPr/>
          <p:nvPr/>
        </p:nvCxnSpPr>
        <p:spPr>
          <a:xfrm flipV="1">
            <a:off x="3637936" y="343883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CF18DFF-4E48-48BF-BD92-BECE4C410ED3}"/>
              </a:ext>
            </a:extLst>
          </p:cNvPr>
          <p:cNvCxnSpPr/>
          <p:nvPr/>
        </p:nvCxnSpPr>
        <p:spPr>
          <a:xfrm flipV="1">
            <a:off x="3637936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32B04C0-F0CC-4376-8841-A5590360E276}"/>
              </a:ext>
            </a:extLst>
          </p:cNvPr>
          <p:cNvCxnSpPr/>
          <p:nvPr/>
        </p:nvCxnSpPr>
        <p:spPr>
          <a:xfrm flipV="1">
            <a:off x="5481484" y="34240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9C9526F-104F-4FDA-900B-6F35C9666458}"/>
              </a:ext>
            </a:extLst>
          </p:cNvPr>
          <p:cNvCxnSpPr/>
          <p:nvPr/>
        </p:nvCxnSpPr>
        <p:spPr>
          <a:xfrm flipV="1">
            <a:off x="6277897" y="341917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2C2E84A-AC66-4FAE-99D4-332FC7A24652}"/>
              </a:ext>
            </a:extLst>
          </p:cNvPr>
          <p:cNvCxnSpPr/>
          <p:nvPr/>
        </p:nvCxnSpPr>
        <p:spPr>
          <a:xfrm flipV="1">
            <a:off x="8121445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3650E5-A8CC-4314-8B68-B2996AC159E3}"/>
              </a:ext>
            </a:extLst>
          </p:cNvPr>
          <p:cNvCxnSpPr/>
          <p:nvPr/>
        </p:nvCxnSpPr>
        <p:spPr>
          <a:xfrm flipV="1">
            <a:off x="8947356" y="3433919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DFC9217-66F0-4BDF-A34D-3C1562B24640}"/>
              </a:ext>
            </a:extLst>
          </p:cNvPr>
          <p:cNvCxnSpPr/>
          <p:nvPr/>
        </p:nvCxnSpPr>
        <p:spPr>
          <a:xfrm flipV="1">
            <a:off x="10790904" y="342900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AC5864-926E-48A7-97BE-54E674A8AAC8}"/>
              </a:ext>
            </a:extLst>
          </p:cNvPr>
          <p:cNvCxnSpPr/>
          <p:nvPr/>
        </p:nvCxnSpPr>
        <p:spPr>
          <a:xfrm>
            <a:off x="2305665" y="3244645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0604537-6A1E-40C5-8E95-FDF5DB6CEC5B}"/>
              </a:ext>
            </a:extLst>
          </p:cNvPr>
          <p:cNvCxnSpPr/>
          <p:nvPr/>
        </p:nvCxnSpPr>
        <p:spPr>
          <a:xfrm>
            <a:off x="1563329" y="3244645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95AEC21-6039-4266-8B5F-C950CC977E3D}"/>
              </a:ext>
            </a:extLst>
          </p:cNvPr>
          <p:cNvSpPr txBox="1"/>
          <p:nvPr/>
        </p:nvSpPr>
        <p:spPr>
          <a:xfrm>
            <a:off x="1828799" y="2898059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A4838E-7168-44A6-AAF0-94979038CE96}"/>
              </a:ext>
            </a:extLst>
          </p:cNvPr>
          <p:cNvSpPr txBox="1"/>
          <p:nvPr/>
        </p:nvSpPr>
        <p:spPr>
          <a:xfrm>
            <a:off x="3072584" y="2859333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376242C-72E6-4FE4-BB21-E2F24C3E5F9F}"/>
              </a:ext>
            </a:extLst>
          </p:cNvPr>
          <p:cNvCxnSpPr/>
          <p:nvPr/>
        </p:nvCxnSpPr>
        <p:spPr>
          <a:xfrm>
            <a:off x="3623190" y="3651146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5A478C0-8608-447D-B6E3-4E05771F2D49}"/>
              </a:ext>
            </a:extLst>
          </p:cNvPr>
          <p:cNvCxnSpPr/>
          <p:nvPr/>
        </p:nvCxnSpPr>
        <p:spPr>
          <a:xfrm>
            <a:off x="2880854" y="3651146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91460F7-EEA5-42ED-802E-FE6C74C0E5B4}"/>
              </a:ext>
            </a:extLst>
          </p:cNvPr>
          <p:cNvSpPr txBox="1"/>
          <p:nvPr/>
        </p:nvSpPr>
        <p:spPr>
          <a:xfrm>
            <a:off x="3097173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ABBFA9F-8491-4B93-89BA-4E20C592E0D4}"/>
              </a:ext>
            </a:extLst>
          </p:cNvPr>
          <p:cNvSpPr txBox="1"/>
          <p:nvPr/>
        </p:nvSpPr>
        <p:spPr>
          <a:xfrm>
            <a:off x="4414682" y="3674182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BF71A4-DA6F-4EA9-B500-11F4CD8C4762}"/>
              </a:ext>
            </a:extLst>
          </p:cNvPr>
          <p:cNvCxnSpPr/>
          <p:nvPr/>
        </p:nvCxnSpPr>
        <p:spPr>
          <a:xfrm>
            <a:off x="6268069" y="3648690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75E0757-EFD9-4459-80D4-0754D3618270}"/>
              </a:ext>
            </a:extLst>
          </p:cNvPr>
          <p:cNvCxnSpPr/>
          <p:nvPr/>
        </p:nvCxnSpPr>
        <p:spPr>
          <a:xfrm>
            <a:off x="5525733" y="3648690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97A2457-5D3D-4744-B309-B9354DB225CD}"/>
              </a:ext>
            </a:extLst>
          </p:cNvPr>
          <p:cNvSpPr txBox="1"/>
          <p:nvPr/>
        </p:nvSpPr>
        <p:spPr>
          <a:xfrm>
            <a:off x="5742052" y="366927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E2BC68-A80C-45C0-AA79-6C33300FB52B}"/>
              </a:ext>
            </a:extLst>
          </p:cNvPr>
          <p:cNvSpPr txBox="1"/>
          <p:nvPr/>
        </p:nvSpPr>
        <p:spPr>
          <a:xfrm>
            <a:off x="7059561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796F8B0-0884-47D4-AD2C-8F3B6744C26F}"/>
              </a:ext>
            </a:extLst>
          </p:cNvPr>
          <p:cNvCxnSpPr/>
          <p:nvPr/>
        </p:nvCxnSpPr>
        <p:spPr>
          <a:xfrm>
            <a:off x="8947356" y="3669270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FBEE2BE-DED4-4961-BBA4-5A8A0FF4AC05}"/>
              </a:ext>
            </a:extLst>
          </p:cNvPr>
          <p:cNvCxnSpPr/>
          <p:nvPr/>
        </p:nvCxnSpPr>
        <p:spPr>
          <a:xfrm>
            <a:off x="8160785" y="3669270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FC272D4-B601-4C63-84E5-A93CD549E368}"/>
              </a:ext>
            </a:extLst>
          </p:cNvPr>
          <p:cNvSpPr txBox="1"/>
          <p:nvPr/>
        </p:nvSpPr>
        <p:spPr>
          <a:xfrm>
            <a:off x="8377104" y="368985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117C6D7-FF37-440F-9CD5-51B85BB6B817}"/>
              </a:ext>
            </a:extLst>
          </p:cNvPr>
          <p:cNvSpPr txBox="1"/>
          <p:nvPr/>
        </p:nvSpPr>
        <p:spPr>
          <a:xfrm>
            <a:off x="9694613" y="369230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8D715B-D87F-4C23-A6DC-24D5DBCFBD15}"/>
              </a:ext>
            </a:extLst>
          </p:cNvPr>
          <p:cNvSpPr txBox="1"/>
          <p:nvPr/>
        </p:nvSpPr>
        <p:spPr>
          <a:xfrm>
            <a:off x="11179277" y="3224667"/>
            <a:ext cx="7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</a:t>
            </a:r>
            <a:endParaRPr lang="zh-CN" altLang="en-US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F43FF23-B83B-49C3-8A5E-392180C19AE4}"/>
              </a:ext>
            </a:extLst>
          </p:cNvPr>
          <p:cNvSpPr txBox="1"/>
          <p:nvPr/>
        </p:nvSpPr>
        <p:spPr>
          <a:xfrm>
            <a:off x="1150374" y="4925961"/>
            <a:ext cx="98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</a:t>
            </a:r>
            <a:r>
              <a:rPr lang="zh-CN" altLang="en-US" dirty="0"/>
              <a:t>：</a:t>
            </a:r>
            <a:r>
              <a:rPr lang="en-US" altLang="zh-CN" dirty="0"/>
              <a:t>{FS, FF, SF, FF} , {SF, FF, FS, FF} , {SL, FL, FS, FL} , {RS, RF, SF, RF} </a:t>
            </a:r>
            <a:r>
              <a:rPr lang="zh-CN" altLang="en-US" dirty="0"/>
              <a:t>，</a:t>
            </a:r>
            <a:r>
              <a:rPr lang="en-US" altLang="zh-CN" dirty="0"/>
              <a:t>{RS, RL, SL, RL}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8478C6-E397-471C-B64F-5F7A4EE2EA20}"/>
              </a:ext>
            </a:extLst>
          </p:cNvPr>
          <p:cNvSpPr txBox="1"/>
          <p:nvPr/>
        </p:nvSpPr>
        <p:spPr>
          <a:xfrm>
            <a:off x="5577349" y="1386920"/>
            <a:ext cx="117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Dribbling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FAF1A6-2104-41DA-B336-39FB9CD49192}"/>
              </a:ext>
            </a:extLst>
          </p:cNvPr>
          <p:cNvCxnSpPr/>
          <p:nvPr/>
        </p:nvCxnSpPr>
        <p:spPr>
          <a:xfrm flipV="1">
            <a:off x="4149212" y="307549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D87F07E-2532-4FFA-A727-163226524DA0}"/>
              </a:ext>
            </a:extLst>
          </p:cNvPr>
          <p:cNvCxnSpPr/>
          <p:nvPr/>
        </p:nvCxnSpPr>
        <p:spPr>
          <a:xfrm flipV="1">
            <a:off x="4149213" y="307426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4D3B61B-8061-4212-9910-70BAD0076A80}"/>
              </a:ext>
            </a:extLst>
          </p:cNvPr>
          <p:cNvCxnSpPr/>
          <p:nvPr/>
        </p:nvCxnSpPr>
        <p:spPr>
          <a:xfrm flipV="1">
            <a:off x="4891549" y="30791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EE41E35-6C8D-40BE-A6D3-77688F0DF472}"/>
              </a:ext>
            </a:extLst>
          </p:cNvPr>
          <p:cNvCxnSpPr/>
          <p:nvPr/>
        </p:nvCxnSpPr>
        <p:spPr>
          <a:xfrm flipV="1">
            <a:off x="6740012" y="3069349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A9F2F89-3024-4B7C-BEF1-DEEC31DBA8D2}"/>
              </a:ext>
            </a:extLst>
          </p:cNvPr>
          <p:cNvCxnSpPr/>
          <p:nvPr/>
        </p:nvCxnSpPr>
        <p:spPr>
          <a:xfrm>
            <a:off x="4891549" y="3251242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0567AC9-808E-4BBC-B693-4A772971B43B}"/>
              </a:ext>
            </a:extLst>
          </p:cNvPr>
          <p:cNvCxnSpPr/>
          <p:nvPr/>
        </p:nvCxnSpPr>
        <p:spPr>
          <a:xfrm>
            <a:off x="4149213" y="3251242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D809EBC-4D8B-442D-975C-AA7C88DF2624}"/>
              </a:ext>
            </a:extLst>
          </p:cNvPr>
          <p:cNvSpPr txBox="1"/>
          <p:nvPr/>
        </p:nvSpPr>
        <p:spPr>
          <a:xfrm>
            <a:off x="4414683" y="290465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6411B99-071D-4B38-AA1D-D61C45CAE2AE}"/>
              </a:ext>
            </a:extLst>
          </p:cNvPr>
          <p:cNvSpPr txBox="1"/>
          <p:nvPr/>
        </p:nvSpPr>
        <p:spPr>
          <a:xfrm>
            <a:off x="5658468" y="2865930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7D34533-3AB6-4948-8214-74875C52DE8F}"/>
              </a:ext>
            </a:extLst>
          </p:cNvPr>
          <p:cNvCxnSpPr/>
          <p:nvPr/>
        </p:nvCxnSpPr>
        <p:spPr>
          <a:xfrm flipV="1">
            <a:off x="7492181" y="3063976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6B70C23-B805-454B-84FD-422440A7B1D6}"/>
              </a:ext>
            </a:extLst>
          </p:cNvPr>
          <p:cNvCxnSpPr/>
          <p:nvPr/>
        </p:nvCxnSpPr>
        <p:spPr>
          <a:xfrm flipV="1">
            <a:off x="9325896" y="3054144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87CC2BC-2870-461E-A461-5648D11F859F}"/>
              </a:ext>
            </a:extLst>
          </p:cNvPr>
          <p:cNvCxnSpPr/>
          <p:nvPr/>
        </p:nvCxnSpPr>
        <p:spPr>
          <a:xfrm>
            <a:off x="7492181" y="3236037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4DBE81C-292A-49F1-8DB8-B5DABDFC0375}"/>
              </a:ext>
            </a:extLst>
          </p:cNvPr>
          <p:cNvCxnSpPr/>
          <p:nvPr/>
        </p:nvCxnSpPr>
        <p:spPr>
          <a:xfrm>
            <a:off x="6749845" y="3236037"/>
            <a:ext cx="742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5D3479C-BBEF-47B4-861A-F50811E9D040}"/>
              </a:ext>
            </a:extLst>
          </p:cNvPr>
          <p:cNvSpPr txBox="1"/>
          <p:nvPr/>
        </p:nvSpPr>
        <p:spPr>
          <a:xfrm>
            <a:off x="7015315" y="2889451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F50D221-D0F3-4C1C-BFEF-910538317C80}"/>
              </a:ext>
            </a:extLst>
          </p:cNvPr>
          <p:cNvSpPr txBox="1"/>
          <p:nvPr/>
        </p:nvSpPr>
        <p:spPr>
          <a:xfrm>
            <a:off x="8259100" y="2850725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B1FAAB-D6F5-4BE8-AF99-8D75E307ED94}"/>
              </a:ext>
            </a:extLst>
          </p:cNvPr>
          <p:cNvSpPr/>
          <p:nvPr/>
        </p:nvSpPr>
        <p:spPr>
          <a:xfrm>
            <a:off x="8111617" y="57642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情况太多，一一分析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C0C1081-E299-4723-A752-EF86137FA5B4}"/>
              </a:ext>
            </a:extLst>
          </p:cNvPr>
          <p:cNvCxnSpPr>
            <a:cxnSpLocks/>
          </p:cNvCxnSpPr>
          <p:nvPr/>
        </p:nvCxnSpPr>
        <p:spPr>
          <a:xfrm flipH="1">
            <a:off x="5896901" y="5412659"/>
            <a:ext cx="199100" cy="41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B5A3DBF-AEA8-4ADE-9EBA-23A182DA4F42}"/>
              </a:ext>
            </a:extLst>
          </p:cNvPr>
          <p:cNvSpPr txBox="1"/>
          <p:nvPr/>
        </p:nvSpPr>
        <p:spPr>
          <a:xfrm>
            <a:off x="5212747" y="5930706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右脚弓带球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A7B3C-FFE3-4990-A270-2010F8408D16}"/>
              </a:ext>
            </a:extLst>
          </p:cNvPr>
          <p:cNvCxnSpPr>
            <a:cxnSpLocks/>
          </p:cNvCxnSpPr>
          <p:nvPr/>
        </p:nvCxnSpPr>
        <p:spPr>
          <a:xfrm>
            <a:off x="7698658" y="5411419"/>
            <a:ext cx="0" cy="38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E3F9B45-7ADF-4940-BE5B-D1A7798E1E61}"/>
              </a:ext>
            </a:extLst>
          </p:cNvPr>
          <p:cNvSpPr/>
          <p:nvPr/>
        </p:nvSpPr>
        <p:spPr>
          <a:xfrm>
            <a:off x="7015309" y="59122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左脚弓带球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6995E53-0D69-457B-8E8A-8C755905C1AA}"/>
              </a:ext>
            </a:extLst>
          </p:cNvPr>
          <p:cNvCxnSpPr/>
          <p:nvPr/>
        </p:nvCxnSpPr>
        <p:spPr>
          <a:xfrm>
            <a:off x="9409472" y="5396671"/>
            <a:ext cx="270398" cy="41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B0F1573-5867-4394-A66F-7803C0414FF0}"/>
              </a:ext>
            </a:extLst>
          </p:cNvPr>
          <p:cNvSpPr/>
          <p:nvPr/>
        </p:nvSpPr>
        <p:spPr>
          <a:xfrm>
            <a:off x="8947356" y="59288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双脚弓带球</a:t>
            </a:r>
          </a:p>
        </p:txBody>
      </p:sp>
    </p:spTree>
    <p:extLst>
      <p:ext uri="{BB962C8B-B14F-4D97-AF65-F5344CB8AC3E}">
        <p14:creationId xmlns:p14="http://schemas.microsoft.com/office/powerpoint/2010/main" val="52816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846E17-69BD-4505-85CF-D3301034A71A}"/>
              </a:ext>
            </a:extLst>
          </p:cNvPr>
          <p:cNvCxnSpPr/>
          <p:nvPr/>
        </p:nvCxnSpPr>
        <p:spPr>
          <a:xfrm>
            <a:off x="1165123" y="3429000"/>
            <a:ext cx="9866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7CE584C-E166-4017-B589-3835A0D1AC84}"/>
              </a:ext>
            </a:extLst>
          </p:cNvPr>
          <p:cNvSpPr txBox="1"/>
          <p:nvPr/>
        </p:nvSpPr>
        <p:spPr>
          <a:xfrm>
            <a:off x="737419" y="252197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LEFT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C21D1F-FBB2-474A-A811-BE3194903E8B}"/>
              </a:ext>
            </a:extLst>
          </p:cNvPr>
          <p:cNvSpPr txBox="1"/>
          <p:nvPr/>
        </p:nvSpPr>
        <p:spPr>
          <a:xfrm>
            <a:off x="737418" y="3966696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RIGHT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223AF10-6707-4567-A701-C0D5BB247574}"/>
              </a:ext>
            </a:extLst>
          </p:cNvPr>
          <p:cNvCxnSpPr/>
          <p:nvPr/>
        </p:nvCxnSpPr>
        <p:spPr>
          <a:xfrm flipV="1">
            <a:off x="1563329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382E481-2A89-434A-A23D-2DD9557B0FD9}"/>
              </a:ext>
            </a:extLst>
          </p:cNvPr>
          <p:cNvCxnSpPr/>
          <p:nvPr/>
        </p:nvCxnSpPr>
        <p:spPr>
          <a:xfrm flipV="1">
            <a:off x="10790904" y="30627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9F7910-0A4E-43F0-8A60-01FF55EAF011}"/>
              </a:ext>
            </a:extLst>
          </p:cNvPr>
          <p:cNvCxnSpPr/>
          <p:nvPr/>
        </p:nvCxnSpPr>
        <p:spPr>
          <a:xfrm flipV="1">
            <a:off x="3637936" y="343883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19E43B2-7EE3-40F5-AC01-96979FD38D01}"/>
              </a:ext>
            </a:extLst>
          </p:cNvPr>
          <p:cNvCxnSpPr/>
          <p:nvPr/>
        </p:nvCxnSpPr>
        <p:spPr>
          <a:xfrm flipV="1">
            <a:off x="3637936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CB6EDD-ABE5-4B9E-BE87-A52BB080F9DA}"/>
              </a:ext>
            </a:extLst>
          </p:cNvPr>
          <p:cNvCxnSpPr/>
          <p:nvPr/>
        </p:nvCxnSpPr>
        <p:spPr>
          <a:xfrm flipV="1">
            <a:off x="5481484" y="34240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A47471-05B3-4F28-820B-F2D7F80529BA}"/>
              </a:ext>
            </a:extLst>
          </p:cNvPr>
          <p:cNvCxnSpPr/>
          <p:nvPr/>
        </p:nvCxnSpPr>
        <p:spPr>
          <a:xfrm flipV="1">
            <a:off x="10790904" y="342900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B6329E-B1F5-4E55-8BA5-68F639EE0FEC}"/>
              </a:ext>
            </a:extLst>
          </p:cNvPr>
          <p:cNvCxnSpPr>
            <a:cxnSpLocks/>
          </p:cNvCxnSpPr>
          <p:nvPr/>
        </p:nvCxnSpPr>
        <p:spPr>
          <a:xfrm flipV="1">
            <a:off x="1563329" y="3229897"/>
            <a:ext cx="9232490" cy="138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E45174-8088-4084-AC3C-A9B725F3E5BA}"/>
              </a:ext>
            </a:extLst>
          </p:cNvPr>
          <p:cNvSpPr txBox="1"/>
          <p:nvPr/>
        </p:nvSpPr>
        <p:spPr>
          <a:xfrm>
            <a:off x="6125497" y="282308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32AAED-C99F-403E-81D8-F944D8F6B014}"/>
              </a:ext>
            </a:extLst>
          </p:cNvPr>
          <p:cNvCxnSpPr/>
          <p:nvPr/>
        </p:nvCxnSpPr>
        <p:spPr>
          <a:xfrm>
            <a:off x="3623190" y="3651146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850262-B0B6-4007-959E-32FF498B2286}"/>
              </a:ext>
            </a:extLst>
          </p:cNvPr>
          <p:cNvSpPr txBox="1"/>
          <p:nvPr/>
        </p:nvSpPr>
        <p:spPr>
          <a:xfrm>
            <a:off x="4350748" y="3649602"/>
            <a:ext cx="5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BF</a:t>
            </a:r>
            <a:endParaRPr lang="zh-CN" altLang="en-US" b="1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95B8767-7E0B-47BA-83FC-DA1D6A6C6B64}"/>
              </a:ext>
            </a:extLst>
          </p:cNvPr>
          <p:cNvCxnSpPr>
            <a:cxnSpLocks/>
          </p:cNvCxnSpPr>
          <p:nvPr/>
        </p:nvCxnSpPr>
        <p:spPr>
          <a:xfrm flipV="1">
            <a:off x="5510973" y="3619502"/>
            <a:ext cx="5279931" cy="291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D086066-0D9D-4993-84C9-142492A591D7}"/>
              </a:ext>
            </a:extLst>
          </p:cNvPr>
          <p:cNvSpPr txBox="1"/>
          <p:nvPr/>
        </p:nvSpPr>
        <p:spPr>
          <a:xfrm>
            <a:off x="7059561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0604BC-4C71-4710-BEB3-F698BFF97DB3}"/>
              </a:ext>
            </a:extLst>
          </p:cNvPr>
          <p:cNvSpPr txBox="1"/>
          <p:nvPr/>
        </p:nvSpPr>
        <p:spPr>
          <a:xfrm>
            <a:off x="11179277" y="3224667"/>
            <a:ext cx="7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</a:t>
            </a:r>
            <a:endParaRPr lang="zh-CN" altLang="en-US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615314A-4525-4E81-9951-DC74C28CACAC}"/>
              </a:ext>
            </a:extLst>
          </p:cNvPr>
          <p:cNvSpPr txBox="1"/>
          <p:nvPr/>
        </p:nvSpPr>
        <p:spPr>
          <a:xfrm>
            <a:off x="1150374" y="4925961"/>
            <a:ext cx="98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Sequences</a:t>
            </a:r>
            <a:r>
              <a:rPr lang="zh-CN" altLang="en-US" dirty="0"/>
              <a:t>：</a:t>
            </a:r>
            <a:r>
              <a:rPr lang="en-US" altLang="zh-CN" dirty="0"/>
              <a:t>{SS, SBF} , {SS, BFS} </a:t>
            </a:r>
            <a:r>
              <a:rPr lang="zh-CN" altLang="en-US" dirty="0"/>
              <a:t>，</a:t>
            </a:r>
            <a:r>
              <a:rPr lang="en-US" altLang="zh-CN" dirty="0"/>
              <a:t>{SS, SF} , {SS, FS} , {SS, LRS} , {SS, SRL} , {SS, RS} , {SS, SL}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92AD7B8-780F-4B9E-82E4-180719724630}"/>
              </a:ext>
            </a:extLst>
          </p:cNvPr>
          <p:cNvSpPr txBox="1"/>
          <p:nvPr/>
        </p:nvSpPr>
        <p:spPr>
          <a:xfrm>
            <a:off x="5577350" y="1386920"/>
            <a:ext cx="7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384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846E17-69BD-4505-85CF-D3301034A71A}"/>
              </a:ext>
            </a:extLst>
          </p:cNvPr>
          <p:cNvCxnSpPr/>
          <p:nvPr/>
        </p:nvCxnSpPr>
        <p:spPr>
          <a:xfrm>
            <a:off x="1165123" y="3429000"/>
            <a:ext cx="9866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7CE584C-E166-4017-B589-3835A0D1AC84}"/>
              </a:ext>
            </a:extLst>
          </p:cNvPr>
          <p:cNvSpPr txBox="1"/>
          <p:nvPr/>
        </p:nvSpPr>
        <p:spPr>
          <a:xfrm>
            <a:off x="737419" y="252197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LEFT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C21D1F-FBB2-474A-A811-BE3194903E8B}"/>
              </a:ext>
            </a:extLst>
          </p:cNvPr>
          <p:cNvSpPr txBox="1"/>
          <p:nvPr/>
        </p:nvSpPr>
        <p:spPr>
          <a:xfrm>
            <a:off x="737418" y="3966696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RIGHT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223AF10-6707-4567-A701-C0D5BB247574}"/>
              </a:ext>
            </a:extLst>
          </p:cNvPr>
          <p:cNvCxnSpPr/>
          <p:nvPr/>
        </p:nvCxnSpPr>
        <p:spPr>
          <a:xfrm flipV="1">
            <a:off x="1563329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382E481-2A89-434A-A23D-2DD9557B0FD9}"/>
              </a:ext>
            </a:extLst>
          </p:cNvPr>
          <p:cNvCxnSpPr/>
          <p:nvPr/>
        </p:nvCxnSpPr>
        <p:spPr>
          <a:xfrm flipV="1">
            <a:off x="10790904" y="30627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9F7910-0A4E-43F0-8A60-01FF55EAF011}"/>
              </a:ext>
            </a:extLst>
          </p:cNvPr>
          <p:cNvCxnSpPr/>
          <p:nvPr/>
        </p:nvCxnSpPr>
        <p:spPr>
          <a:xfrm flipV="1">
            <a:off x="3637936" y="343883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19E43B2-7EE3-40F5-AC01-96979FD38D01}"/>
              </a:ext>
            </a:extLst>
          </p:cNvPr>
          <p:cNvCxnSpPr/>
          <p:nvPr/>
        </p:nvCxnSpPr>
        <p:spPr>
          <a:xfrm flipV="1">
            <a:off x="3637936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CB6EDD-ABE5-4B9E-BE87-A52BB080F9DA}"/>
              </a:ext>
            </a:extLst>
          </p:cNvPr>
          <p:cNvCxnSpPr/>
          <p:nvPr/>
        </p:nvCxnSpPr>
        <p:spPr>
          <a:xfrm flipV="1">
            <a:off x="5481484" y="34240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A47471-05B3-4F28-820B-F2D7F80529BA}"/>
              </a:ext>
            </a:extLst>
          </p:cNvPr>
          <p:cNvCxnSpPr/>
          <p:nvPr/>
        </p:nvCxnSpPr>
        <p:spPr>
          <a:xfrm flipV="1">
            <a:off x="10790904" y="342900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B6329E-B1F5-4E55-8BA5-68F639EE0FEC}"/>
              </a:ext>
            </a:extLst>
          </p:cNvPr>
          <p:cNvCxnSpPr>
            <a:cxnSpLocks/>
          </p:cNvCxnSpPr>
          <p:nvPr/>
        </p:nvCxnSpPr>
        <p:spPr>
          <a:xfrm flipV="1">
            <a:off x="1563329" y="3229897"/>
            <a:ext cx="9232490" cy="138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E45174-8088-4084-AC3C-A9B725F3E5BA}"/>
              </a:ext>
            </a:extLst>
          </p:cNvPr>
          <p:cNvSpPr txBox="1"/>
          <p:nvPr/>
        </p:nvSpPr>
        <p:spPr>
          <a:xfrm>
            <a:off x="6125497" y="282308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32AAED-C99F-403E-81D8-F944D8F6B014}"/>
              </a:ext>
            </a:extLst>
          </p:cNvPr>
          <p:cNvCxnSpPr/>
          <p:nvPr/>
        </p:nvCxnSpPr>
        <p:spPr>
          <a:xfrm>
            <a:off x="3623190" y="3651146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850262-B0B6-4007-959E-32FF498B2286}"/>
              </a:ext>
            </a:extLst>
          </p:cNvPr>
          <p:cNvSpPr txBox="1"/>
          <p:nvPr/>
        </p:nvSpPr>
        <p:spPr>
          <a:xfrm>
            <a:off x="4350748" y="3649602"/>
            <a:ext cx="5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95B8767-7E0B-47BA-83FC-DA1D6A6C6B64}"/>
              </a:ext>
            </a:extLst>
          </p:cNvPr>
          <p:cNvCxnSpPr>
            <a:cxnSpLocks/>
          </p:cNvCxnSpPr>
          <p:nvPr/>
        </p:nvCxnSpPr>
        <p:spPr>
          <a:xfrm flipV="1">
            <a:off x="5510973" y="3619502"/>
            <a:ext cx="5279931" cy="291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D086066-0D9D-4993-84C9-142492A591D7}"/>
              </a:ext>
            </a:extLst>
          </p:cNvPr>
          <p:cNvSpPr txBox="1"/>
          <p:nvPr/>
        </p:nvSpPr>
        <p:spPr>
          <a:xfrm>
            <a:off x="7929720" y="3697688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0604BC-4C71-4710-BEB3-F698BFF97DB3}"/>
              </a:ext>
            </a:extLst>
          </p:cNvPr>
          <p:cNvSpPr txBox="1"/>
          <p:nvPr/>
        </p:nvSpPr>
        <p:spPr>
          <a:xfrm>
            <a:off x="11179277" y="3224667"/>
            <a:ext cx="7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</a:t>
            </a:r>
            <a:endParaRPr lang="zh-CN" altLang="en-US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615314A-4525-4E81-9951-DC74C28CACAC}"/>
              </a:ext>
            </a:extLst>
          </p:cNvPr>
          <p:cNvSpPr txBox="1"/>
          <p:nvPr/>
        </p:nvSpPr>
        <p:spPr>
          <a:xfrm>
            <a:off x="1150374" y="4925961"/>
            <a:ext cx="98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Sequences</a:t>
            </a:r>
            <a:r>
              <a:rPr lang="zh-CN" altLang="en-US" dirty="0"/>
              <a:t>：</a:t>
            </a:r>
            <a:r>
              <a:rPr lang="en-US" altLang="zh-CN" dirty="0"/>
              <a:t>{SS, SN} , {SS, NS}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92AD7B8-780F-4B9E-82E4-180719724630}"/>
              </a:ext>
            </a:extLst>
          </p:cNvPr>
          <p:cNvSpPr txBox="1"/>
          <p:nvPr/>
        </p:nvSpPr>
        <p:spPr>
          <a:xfrm>
            <a:off x="5577349" y="1386920"/>
            <a:ext cx="114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Trapping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C465C932-51C2-4E8C-8A3A-321EAD303038}"/>
              </a:ext>
            </a:extLst>
          </p:cNvPr>
          <p:cNvSpPr/>
          <p:nvPr/>
        </p:nvSpPr>
        <p:spPr>
          <a:xfrm rot="18719729">
            <a:off x="4748979" y="4033682"/>
            <a:ext cx="260570" cy="5604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617150F-6151-4784-89C6-3684932605F0}"/>
              </a:ext>
            </a:extLst>
          </p:cNvPr>
          <p:cNvSpPr/>
          <p:nvPr/>
        </p:nvSpPr>
        <p:spPr>
          <a:xfrm>
            <a:off x="5186558" y="4148280"/>
            <a:ext cx="2231882" cy="68857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2E15F7-D3E5-4731-9843-3EF3FFC20064}"/>
              </a:ext>
            </a:extLst>
          </p:cNvPr>
          <p:cNvSpPr txBox="1"/>
          <p:nvPr/>
        </p:nvSpPr>
        <p:spPr>
          <a:xfrm>
            <a:off x="5252904" y="4181535"/>
            <a:ext cx="227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Displacement is less than  a constant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0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846E17-69BD-4505-85CF-D3301034A71A}"/>
              </a:ext>
            </a:extLst>
          </p:cNvPr>
          <p:cNvCxnSpPr/>
          <p:nvPr/>
        </p:nvCxnSpPr>
        <p:spPr>
          <a:xfrm>
            <a:off x="1165123" y="3429000"/>
            <a:ext cx="9866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7CE584C-E166-4017-B589-3835A0D1AC84}"/>
              </a:ext>
            </a:extLst>
          </p:cNvPr>
          <p:cNvSpPr txBox="1"/>
          <p:nvPr/>
        </p:nvSpPr>
        <p:spPr>
          <a:xfrm>
            <a:off x="737419" y="252197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LEFT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C21D1F-FBB2-474A-A811-BE3194903E8B}"/>
              </a:ext>
            </a:extLst>
          </p:cNvPr>
          <p:cNvSpPr txBox="1"/>
          <p:nvPr/>
        </p:nvSpPr>
        <p:spPr>
          <a:xfrm>
            <a:off x="737418" y="3966696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RIGHT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223AF10-6707-4567-A701-C0D5BB247574}"/>
              </a:ext>
            </a:extLst>
          </p:cNvPr>
          <p:cNvCxnSpPr/>
          <p:nvPr/>
        </p:nvCxnSpPr>
        <p:spPr>
          <a:xfrm flipV="1">
            <a:off x="1563329" y="306766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382E481-2A89-434A-A23D-2DD9557B0FD9}"/>
              </a:ext>
            </a:extLst>
          </p:cNvPr>
          <p:cNvCxnSpPr/>
          <p:nvPr/>
        </p:nvCxnSpPr>
        <p:spPr>
          <a:xfrm flipV="1">
            <a:off x="10790904" y="30627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9F7910-0A4E-43F0-8A60-01FF55EAF011}"/>
              </a:ext>
            </a:extLst>
          </p:cNvPr>
          <p:cNvCxnSpPr/>
          <p:nvPr/>
        </p:nvCxnSpPr>
        <p:spPr>
          <a:xfrm flipV="1">
            <a:off x="3637936" y="3438835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19E43B2-7EE3-40F5-AC01-96979FD38D01}"/>
              </a:ext>
            </a:extLst>
          </p:cNvPr>
          <p:cNvCxnSpPr/>
          <p:nvPr/>
        </p:nvCxnSpPr>
        <p:spPr>
          <a:xfrm flipV="1">
            <a:off x="3637936" y="3414252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CB6EDD-ABE5-4B9E-BE87-A52BB080F9DA}"/>
              </a:ext>
            </a:extLst>
          </p:cNvPr>
          <p:cNvCxnSpPr/>
          <p:nvPr/>
        </p:nvCxnSpPr>
        <p:spPr>
          <a:xfrm flipV="1">
            <a:off x="5481484" y="3424081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A47471-05B3-4F28-820B-F2D7F80529BA}"/>
              </a:ext>
            </a:extLst>
          </p:cNvPr>
          <p:cNvCxnSpPr/>
          <p:nvPr/>
        </p:nvCxnSpPr>
        <p:spPr>
          <a:xfrm flipV="1">
            <a:off x="10790904" y="3429000"/>
            <a:ext cx="0" cy="36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B6329E-B1F5-4E55-8BA5-68F639EE0FEC}"/>
              </a:ext>
            </a:extLst>
          </p:cNvPr>
          <p:cNvCxnSpPr>
            <a:cxnSpLocks/>
          </p:cNvCxnSpPr>
          <p:nvPr/>
        </p:nvCxnSpPr>
        <p:spPr>
          <a:xfrm flipV="1">
            <a:off x="1563329" y="3229897"/>
            <a:ext cx="9232490" cy="138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E45174-8088-4084-AC3C-A9B725F3E5BA}"/>
              </a:ext>
            </a:extLst>
          </p:cNvPr>
          <p:cNvSpPr txBox="1"/>
          <p:nvPr/>
        </p:nvSpPr>
        <p:spPr>
          <a:xfrm>
            <a:off x="6125497" y="282308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32AAED-C99F-403E-81D8-F944D8F6B014}"/>
              </a:ext>
            </a:extLst>
          </p:cNvPr>
          <p:cNvCxnSpPr/>
          <p:nvPr/>
        </p:nvCxnSpPr>
        <p:spPr>
          <a:xfrm>
            <a:off x="3623190" y="3651146"/>
            <a:ext cx="184354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850262-B0B6-4007-959E-32FF498B2286}"/>
              </a:ext>
            </a:extLst>
          </p:cNvPr>
          <p:cNvSpPr txBox="1"/>
          <p:nvPr/>
        </p:nvSpPr>
        <p:spPr>
          <a:xfrm>
            <a:off x="4350748" y="3649602"/>
            <a:ext cx="5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BF</a:t>
            </a:r>
            <a:endParaRPr lang="zh-CN" altLang="en-US" b="1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95B8767-7E0B-47BA-83FC-DA1D6A6C6B64}"/>
              </a:ext>
            </a:extLst>
          </p:cNvPr>
          <p:cNvCxnSpPr>
            <a:cxnSpLocks/>
          </p:cNvCxnSpPr>
          <p:nvPr/>
        </p:nvCxnSpPr>
        <p:spPr>
          <a:xfrm flipV="1">
            <a:off x="5510973" y="3619502"/>
            <a:ext cx="5279931" cy="291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D086066-0D9D-4993-84C9-142492A591D7}"/>
              </a:ext>
            </a:extLst>
          </p:cNvPr>
          <p:cNvSpPr txBox="1"/>
          <p:nvPr/>
        </p:nvSpPr>
        <p:spPr>
          <a:xfrm>
            <a:off x="7059561" y="3671726"/>
            <a:ext cx="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0604BC-4C71-4710-BEB3-F698BFF97DB3}"/>
              </a:ext>
            </a:extLst>
          </p:cNvPr>
          <p:cNvSpPr txBox="1"/>
          <p:nvPr/>
        </p:nvSpPr>
        <p:spPr>
          <a:xfrm>
            <a:off x="11179277" y="3224667"/>
            <a:ext cx="7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</a:t>
            </a:r>
            <a:endParaRPr lang="zh-CN" altLang="en-US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615314A-4525-4E81-9951-DC74C28CACAC}"/>
              </a:ext>
            </a:extLst>
          </p:cNvPr>
          <p:cNvSpPr txBox="1"/>
          <p:nvPr/>
        </p:nvSpPr>
        <p:spPr>
          <a:xfrm>
            <a:off x="1150374" y="4925961"/>
            <a:ext cx="98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Sequences</a:t>
            </a:r>
            <a:r>
              <a:rPr lang="zh-CN" altLang="en-US" dirty="0"/>
              <a:t>：</a:t>
            </a:r>
            <a:r>
              <a:rPr lang="en-US" altLang="zh-CN" dirty="0"/>
              <a:t>{SS, SBF} , {SS, BFS} ,</a:t>
            </a:r>
            <a:r>
              <a:rPr lang="zh-CN" altLang="en-US" dirty="0"/>
              <a:t> </a:t>
            </a:r>
            <a:r>
              <a:rPr lang="en-US" altLang="zh-CN" dirty="0"/>
              <a:t> {SS, LRS} , {SS, SRL}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92AD7B8-780F-4B9E-82E4-180719724630}"/>
              </a:ext>
            </a:extLst>
          </p:cNvPr>
          <p:cNvSpPr txBox="1"/>
          <p:nvPr/>
        </p:nvSpPr>
        <p:spPr>
          <a:xfrm>
            <a:off x="5577350" y="1386920"/>
            <a:ext cx="11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Shooting</a:t>
            </a:r>
          </a:p>
        </p:txBody>
      </p:sp>
    </p:spTree>
    <p:extLst>
      <p:ext uri="{BB962C8B-B14F-4D97-AF65-F5344CB8AC3E}">
        <p14:creationId xmlns:p14="http://schemas.microsoft.com/office/powerpoint/2010/main" val="76519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488</Words>
  <Application>Microsoft Office PowerPoint</Application>
  <PresentationFormat>宽屏</PresentationFormat>
  <Paragraphs>117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HLJ</dc:creator>
  <cp:lastModifiedBy>HLJ</cp:lastModifiedBy>
  <cp:revision>31</cp:revision>
  <dcterms:created xsi:type="dcterms:W3CDTF">2018-10-15T07:43:25Z</dcterms:created>
  <dcterms:modified xsi:type="dcterms:W3CDTF">2018-10-17T09:10:50Z</dcterms:modified>
</cp:coreProperties>
</file>