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70" r:id="rId14"/>
    <p:sldId id="271"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3333" autoAdjust="0"/>
  </p:normalViewPr>
  <p:slideViewPr>
    <p:cSldViewPr snapToGrid="0">
      <p:cViewPr varScale="1">
        <p:scale>
          <a:sx n="77" d="100"/>
          <a:sy n="77" d="100"/>
        </p:scale>
        <p:origin x="3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Data</a:t>
            </a:r>
            <a:r>
              <a:rPr lang="en-US" baseline="0" dirty="0"/>
              <a:t> From November 1rst To November 3rd at same time 9.50 pm</a:t>
            </a:r>
            <a:endParaRPr lang="en-US" dirty="0"/>
          </a:p>
        </c:rich>
      </c:tx>
      <c:layout>
        <c:manualLayout>
          <c:xMode val="edge"/>
          <c:yMode val="edge"/>
          <c:x val="0.11163888888888888"/>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Sheet1!$D$6:$J$9</c:f>
              <c:multiLvlStrCache>
                <c:ptCount val="4"/>
                <c:lvl>
                  <c:pt idx="0">
                    <c:v>time_stamp_UTC</c:v>
                  </c:pt>
                  <c:pt idx="1">
                    <c:v>2023-11-03 21:50:00-06:00</c:v>
                  </c:pt>
                  <c:pt idx="2">
                    <c:v>2023-11-02 21:50:00-06:00</c:v>
                  </c:pt>
                  <c:pt idx="3">
                    <c:v>2023-11-01 21:50:00-06:00</c:v>
                  </c:pt>
                </c:lvl>
                <c:lvl>
                  <c:pt idx="0">
                    <c:v>pm10.0_atm</c:v>
                  </c:pt>
                  <c:pt idx="1">
                    <c:v>0.451</c:v>
                  </c:pt>
                  <c:pt idx="2">
                    <c:v>2.318</c:v>
                  </c:pt>
                  <c:pt idx="3">
                    <c:v>2.707</c:v>
                  </c:pt>
                </c:lvl>
                <c:lvl>
                  <c:pt idx="0">
                    <c:v>pm2.5_atm</c:v>
                  </c:pt>
                  <c:pt idx="1">
                    <c:v>0.409</c:v>
                  </c:pt>
                  <c:pt idx="2">
                    <c:v>2.173</c:v>
                  </c:pt>
                  <c:pt idx="3">
                    <c:v>2.474</c:v>
                  </c:pt>
                </c:lvl>
                <c:lvl>
                  <c:pt idx="0">
                    <c:v>pm1.0_atm</c:v>
                  </c:pt>
                  <c:pt idx="1">
                    <c:v>0.103</c:v>
                  </c:pt>
                  <c:pt idx="2">
                    <c:v>1.37</c:v>
                  </c:pt>
                  <c:pt idx="3">
                    <c:v>1.597</c:v>
                  </c:pt>
                </c:lvl>
                <c:lvl>
                  <c:pt idx="0">
                    <c:v>pressure_a</c:v>
                  </c:pt>
                  <c:pt idx="1">
                    <c:v>915.786</c:v>
                  </c:pt>
                  <c:pt idx="2">
                    <c:v>908.706</c:v>
                  </c:pt>
                  <c:pt idx="3">
                    <c:v>913.802</c:v>
                  </c:pt>
                </c:lvl>
                <c:lvl>
                  <c:pt idx="0">
                    <c:v>temperature_a</c:v>
                  </c:pt>
                  <c:pt idx="1">
                    <c:v>58.2</c:v>
                  </c:pt>
                  <c:pt idx="2">
                    <c:v>58</c:v>
                  </c:pt>
                  <c:pt idx="3">
                    <c:v>45.4</c:v>
                  </c:pt>
                </c:lvl>
                <c:lvl>
                  <c:pt idx="0">
                    <c:v>humidity_a</c:v>
                  </c:pt>
                  <c:pt idx="1">
                    <c:v>47</c:v>
                  </c:pt>
                  <c:pt idx="2">
                    <c:v>52</c:v>
                  </c:pt>
                  <c:pt idx="3">
                    <c:v>45.4</c:v>
                  </c:pt>
                </c:lvl>
              </c:multiLvlStrCache>
            </c:multiLvlStrRef>
          </c:cat>
          <c:val>
            <c:numRef>
              <c:f>Sheet1!$K$6:$K$9</c:f>
              <c:numCache>
                <c:formatCode>General</c:formatCode>
                <c:ptCount val="4"/>
              </c:numCache>
            </c:numRef>
          </c:val>
          <c:extLst>
            <c:ext xmlns:c16="http://schemas.microsoft.com/office/drawing/2014/chart" uri="{C3380CC4-5D6E-409C-BE32-E72D297353CC}">
              <c16:uniqueId val="{00000000-2BD1-4720-AEA7-CE54916F221D}"/>
            </c:ext>
          </c:extLst>
        </c:ser>
        <c:ser>
          <c:idx val="1"/>
          <c:order val="1"/>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Sheet1!$D$6:$J$9</c:f>
              <c:multiLvlStrCache>
                <c:ptCount val="4"/>
                <c:lvl>
                  <c:pt idx="0">
                    <c:v>time_stamp_UTC</c:v>
                  </c:pt>
                  <c:pt idx="1">
                    <c:v>2023-11-03 21:50:00-06:00</c:v>
                  </c:pt>
                  <c:pt idx="2">
                    <c:v>2023-11-02 21:50:00-06:00</c:v>
                  </c:pt>
                  <c:pt idx="3">
                    <c:v>2023-11-01 21:50:00-06:00</c:v>
                  </c:pt>
                </c:lvl>
                <c:lvl>
                  <c:pt idx="0">
                    <c:v>pm10.0_atm</c:v>
                  </c:pt>
                  <c:pt idx="1">
                    <c:v>0.451</c:v>
                  </c:pt>
                  <c:pt idx="2">
                    <c:v>2.318</c:v>
                  </c:pt>
                  <c:pt idx="3">
                    <c:v>2.707</c:v>
                  </c:pt>
                </c:lvl>
                <c:lvl>
                  <c:pt idx="0">
                    <c:v>pm2.5_atm</c:v>
                  </c:pt>
                  <c:pt idx="1">
                    <c:v>0.409</c:v>
                  </c:pt>
                  <c:pt idx="2">
                    <c:v>2.173</c:v>
                  </c:pt>
                  <c:pt idx="3">
                    <c:v>2.474</c:v>
                  </c:pt>
                </c:lvl>
                <c:lvl>
                  <c:pt idx="0">
                    <c:v>pm1.0_atm</c:v>
                  </c:pt>
                  <c:pt idx="1">
                    <c:v>0.103</c:v>
                  </c:pt>
                  <c:pt idx="2">
                    <c:v>1.37</c:v>
                  </c:pt>
                  <c:pt idx="3">
                    <c:v>1.597</c:v>
                  </c:pt>
                </c:lvl>
                <c:lvl>
                  <c:pt idx="0">
                    <c:v>pressure_a</c:v>
                  </c:pt>
                  <c:pt idx="1">
                    <c:v>915.786</c:v>
                  </c:pt>
                  <c:pt idx="2">
                    <c:v>908.706</c:v>
                  </c:pt>
                  <c:pt idx="3">
                    <c:v>913.802</c:v>
                  </c:pt>
                </c:lvl>
                <c:lvl>
                  <c:pt idx="0">
                    <c:v>temperature_a</c:v>
                  </c:pt>
                  <c:pt idx="1">
                    <c:v>58.2</c:v>
                  </c:pt>
                  <c:pt idx="2">
                    <c:v>58</c:v>
                  </c:pt>
                  <c:pt idx="3">
                    <c:v>45.4</c:v>
                  </c:pt>
                </c:lvl>
                <c:lvl>
                  <c:pt idx="0">
                    <c:v>humidity_a</c:v>
                  </c:pt>
                  <c:pt idx="1">
                    <c:v>47</c:v>
                  </c:pt>
                  <c:pt idx="2">
                    <c:v>52</c:v>
                  </c:pt>
                  <c:pt idx="3">
                    <c:v>45.4</c:v>
                  </c:pt>
                </c:lvl>
              </c:multiLvlStrCache>
            </c:multiLvlStrRef>
          </c:cat>
          <c:val>
            <c:numRef>
              <c:f>Sheet1!$L$6:$L$9</c:f>
              <c:numCache>
                <c:formatCode>General</c:formatCode>
                <c:ptCount val="4"/>
              </c:numCache>
            </c:numRef>
          </c:val>
          <c:extLst>
            <c:ext xmlns:c16="http://schemas.microsoft.com/office/drawing/2014/chart" uri="{C3380CC4-5D6E-409C-BE32-E72D297353CC}">
              <c16:uniqueId val="{00000001-2BD1-4720-AEA7-CE54916F221D}"/>
            </c:ext>
          </c:extLst>
        </c:ser>
        <c:dLbls>
          <c:dLblPos val="inEnd"/>
          <c:showLegendKey val="0"/>
          <c:showVal val="1"/>
          <c:showCatName val="0"/>
          <c:showSerName val="0"/>
          <c:showPercent val="0"/>
          <c:showBubbleSize val="0"/>
        </c:dLbls>
        <c:gapWidth val="65"/>
        <c:axId val="1591207248"/>
        <c:axId val="2120880752"/>
      </c:barChart>
      <c:catAx>
        <c:axId val="159120724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120880752"/>
        <c:crosses val="autoZero"/>
        <c:auto val="1"/>
        <c:lblAlgn val="ctr"/>
        <c:lblOffset val="100"/>
        <c:noMultiLvlLbl val="0"/>
      </c:catAx>
      <c:valAx>
        <c:axId val="212088075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91207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2E26A-9C52-40A2-A261-068C59382E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2410F9-7664-4BFF-AFAC-F53FABA7BB8D}">
      <dgm:prSet/>
      <dgm:spPr/>
      <dgm:t>
        <a:bodyPr/>
        <a:lstStyle/>
        <a:p>
          <a:r>
            <a:rPr lang="en-US"/>
            <a:t>The code uses Python and libraries such as Pandas and Requests.</a:t>
          </a:r>
        </a:p>
      </dgm:t>
    </dgm:pt>
    <dgm:pt modelId="{78541C3C-9BC6-4F60-8EA0-CDA547308AE7}" type="parTrans" cxnId="{870EE079-A427-4929-B4CF-6612193F53E8}">
      <dgm:prSet/>
      <dgm:spPr/>
      <dgm:t>
        <a:bodyPr/>
        <a:lstStyle/>
        <a:p>
          <a:endParaRPr lang="en-US"/>
        </a:p>
      </dgm:t>
    </dgm:pt>
    <dgm:pt modelId="{22559BAA-0CDD-430A-9A10-6D18DE53FEB1}" type="sibTrans" cxnId="{870EE079-A427-4929-B4CF-6612193F53E8}">
      <dgm:prSet/>
      <dgm:spPr/>
      <dgm:t>
        <a:bodyPr/>
        <a:lstStyle/>
        <a:p>
          <a:endParaRPr lang="en-US"/>
        </a:p>
      </dgm:t>
    </dgm:pt>
    <dgm:pt modelId="{9202A84A-790C-4E85-98F5-AA1B9A3E712B}">
      <dgm:prSet/>
      <dgm:spPr/>
      <dgm:t>
        <a:bodyPr/>
        <a:lstStyle/>
        <a:p>
          <a:r>
            <a:rPr lang="en-US"/>
            <a:t>It is designed to fetch historical air quality data from PurpleAir sensors.</a:t>
          </a:r>
        </a:p>
      </dgm:t>
    </dgm:pt>
    <dgm:pt modelId="{67E83E6E-DB41-4B63-B610-E695D0D44418}" type="parTrans" cxnId="{EDD436E4-B65D-4DAC-8CA9-D07C552DACC9}">
      <dgm:prSet/>
      <dgm:spPr/>
      <dgm:t>
        <a:bodyPr/>
        <a:lstStyle/>
        <a:p>
          <a:endParaRPr lang="en-US"/>
        </a:p>
      </dgm:t>
    </dgm:pt>
    <dgm:pt modelId="{FC168641-E644-4158-9627-1B7B1BFC679F}" type="sibTrans" cxnId="{EDD436E4-B65D-4DAC-8CA9-D07C552DACC9}">
      <dgm:prSet/>
      <dgm:spPr/>
      <dgm:t>
        <a:bodyPr/>
        <a:lstStyle/>
        <a:p>
          <a:endParaRPr lang="en-US"/>
        </a:p>
      </dgm:t>
    </dgm:pt>
    <dgm:pt modelId="{AEF4E470-AB59-4217-97E4-0C2A1DA2D581}">
      <dgm:prSet/>
      <dgm:spPr/>
      <dgm:t>
        <a:bodyPr/>
        <a:lstStyle/>
        <a:p>
          <a:r>
            <a:rPr lang="en-US"/>
            <a:t>The retrieved data is then processed and stored in an organized manner.</a:t>
          </a:r>
        </a:p>
      </dgm:t>
    </dgm:pt>
    <dgm:pt modelId="{D63654FB-7122-4911-9F39-508A2DDF5C27}" type="parTrans" cxnId="{7A79CDA1-AD0C-49CB-AB97-F37D9D9F01A2}">
      <dgm:prSet/>
      <dgm:spPr/>
      <dgm:t>
        <a:bodyPr/>
        <a:lstStyle/>
        <a:p>
          <a:endParaRPr lang="en-US"/>
        </a:p>
      </dgm:t>
    </dgm:pt>
    <dgm:pt modelId="{79528D92-36EB-48E8-9FE8-4771940BACA0}" type="sibTrans" cxnId="{7A79CDA1-AD0C-49CB-AB97-F37D9D9F01A2}">
      <dgm:prSet/>
      <dgm:spPr/>
      <dgm:t>
        <a:bodyPr/>
        <a:lstStyle/>
        <a:p>
          <a:endParaRPr lang="en-US"/>
        </a:p>
      </dgm:t>
    </dgm:pt>
    <dgm:pt modelId="{0D2F2C03-6AC4-42DB-8036-49D05456E2E3}" type="pres">
      <dgm:prSet presAssocID="{C4A2E26A-9C52-40A2-A261-068C59382E3B}" presName="root" presStyleCnt="0">
        <dgm:presLayoutVars>
          <dgm:dir/>
          <dgm:resizeHandles val="exact"/>
        </dgm:presLayoutVars>
      </dgm:prSet>
      <dgm:spPr/>
    </dgm:pt>
    <dgm:pt modelId="{ACF10516-3E8D-48F5-BFB1-DE71365CF607}" type="pres">
      <dgm:prSet presAssocID="{912410F9-7664-4BFF-AFAC-F53FABA7BB8D}" presName="compNode" presStyleCnt="0"/>
      <dgm:spPr/>
    </dgm:pt>
    <dgm:pt modelId="{25171EF6-4565-4882-9283-77E13CF14EE3}" type="pres">
      <dgm:prSet presAssocID="{912410F9-7664-4BFF-AFAC-F53FABA7BB8D}" presName="bgRect" presStyleLbl="bgShp" presStyleIdx="0" presStyleCnt="3"/>
      <dgm:spPr/>
    </dgm:pt>
    <dgm:pt modelId="{510EC359-9874-49B4-8155-A7031E43675C}" type="pres">
      <dgm:prSet presAssocID="{912410F9-7664-4BFF-AFAC-F53FABA7BB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93772714-6549-4272-BFD8-C55891EA5373}" type="pres">
      <dgm:prSet presAssocID="{912410F9-7664-4BFF-AFAC-F53FABA7BB8D}" presName="spaceRect" presStyleCnt="0"/>
      <dgm:spPr/>
    </dgm:pt>
    <dgm:pt modelId="{F30BD2A9-ED0E-4C8A-8011-D5F3162931E9}" type="pres">
      <dgm:prSet presAssocID="{912410F9-7664-4BFF-AFAC-F53FABA7BB8D}" presName="parTx" presStyleLbl="revTx" presStyleIdx="0" presStyleCnt="3">
        <dgm:presLayoutVars>
          <dgm:chMax val="0"/>
          <dgm:chPref val="0"/>
        </dgm:presLayoutVars>
      </dgm:prSet>
      <dgm:spPr/>
    </dgm:pt>
    <dgm:pt modelId="{F7576923-B927-433E-8EB2-FA055AD9A5FD}" type="pres">
      <dgm:prSet presAssocID="{22559BAA-0CDD-430A-9A10-6D18DE53FEB1}" presName="sibTrans" presStyleCnt="0"/>
      <dgm:spPr/>
    </dgm:pt>
    <dgm:pt modelId="{31FE9FE6-9A3B-4BA2-8639-56C8428E90B2}" type="pres">
      <dgm:prSet presAssocID="{9202A84A-790C-4E85-98F5-AA1B9A3E712B}" presName="compNode" presStyleCnt="0"/>
      <dgm:spPr/>
    </dgm:pt>
    <dgm:pt modelId="{189A9083-5C4C-4968-8389-4009D9AB87EB}" type="pres">
      <dgm:prSet presAssocID="{9202A84A-790C-4E85-98F5-AA1B9A3E712B}" presName="bgRect" presStyleLbl="bgShp" presStyleIdx="1" presStyleCnt="3"/>
      <dgm:spPr/>
    </dgm:pt>
    <dgm:pt modelId="{F26F704F-95EF-468A-9F57-E43E30519EA9}" type="pres">
      <dgm:prSet presAssocID="{9202A84A-790C-4E85-98F5-AA1B9A3E71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10DA41B-AB24-464B-9DEA-BABC531F6B93}" type="pres">
      <dgm:prSet presAssocID="{9202A84A-790C-4E85-98F5-AA1B9A3E712B}" presName="spaceRect" presStyleCnt="0"/>
      <dgm:spPr/>
    </dgm:pt>
    <dgm:pt modelId="{5790EF1A-58A6-4FDC-BAE3-C2221767B754}" type="pres">
      <dgm:prSet presAssocID="{9202A84A-790C-4E85-98F5-AA1B9A3E712B}" presName="parTx" presStyleLbl="revTx" presStyleIdx="1" presStyleCnt="3">
        <dgm:presLayoutVars>
          <dgm:chMax val="0"/>
          <dgm:chPref val="0"/>
        </dgm:presLayoutVars>
      </dgm:prSet>
      <dgm:spPr/>
    </dgm:pt>
    <dgm:pt modelId="{5972F0EC-156B-4067-804B-CE3BE6AD3B22}" type="pres">
      <dgm:prSet presAssocID="{FC168641-E644-4158-9627-1B7B1BFC679F}" presName="sibTrans" presStyleCnt="0"/>
      <dgm:spPr/>
    </dgm:pt>
    <dgm:pt modelId="{9458F962-C10C-422C-B265-EAA62DAFC263}" type="pres">
      <dgm:prSet presAssocID="{AEF4E470-AB59-4217-97E4-0C2A1DA2D581}" presName="compNode" presStyleCnt="0"/>
      <dgm:spPr/>
    </dgm:pt>
    <dgm:pt modelId="{8209E7AC-A0B9-4A47-9FC4-46780F92DCB9}" type="pres">
      <dgm:prSet presAssocID="{AEF4E470-AB59-4217-97E4-0C2A1DA2D581}" presName="bgRect" presStyleLbl="bgShp" presStyleIdx="2" presStyleCnt="3"/>
      <dgm:spPr/>
    </dgm:pt>
    <dgm:pt modelId="{A4E79C0E-D3A6-4DC3-BCA4-CCC722D191B6}" type="pres">
      <dgm:prSet presAssocID="{AEF4E470-AB59-4217-97E4-0C2A1DA2D5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B3F79C3-5A34-415F-A3AD-EB5204F3540A}" type="pres">
      <dgm:prSet presAssocID="{AEF4E470-AB59-4217-97E4-0C2A1DA2D581}" presName="spaceRect" presStyleCnt="0"/>
      <dgm:spPr/>
    </dgm:pt>
    <dgm:pt modelId="{C82D5840-23D6-4742-90AF-8EEA686F74A5}" type="pres">
      <dgm:prSet presAssocID="{AEF4E470-AB59-4217-97E4-0C2A1DA2D581}" presName="parTx" presStyleLbl="revTx" presStyleIdx="2" presStyleCnt="3">
        <dgm:presLayoutVars>
          <dgm:chMax val="0"/>
          <dgm:chPref val="0"/>
        </dgm:presLayoutVars>
      </dgm:prSet>
      <dgm:spPr/>
    </dgm:pt>
  </dgm:ptLst>
  <dgm:cxnLst>
    <dgm:cxn modelId="{ACC2CA26-427B-45D1-B6A6-B4679EE585D9}" type="presOf" srcId="{AEF4E470-AB59-4217-97E4-0C2A1DA2D581}" destId="{C82D5840-23D6-4742-90AF-8EEA686F74A5}" srcOrd="0" destOrd="0" presId="urn:microsoft.com/office/officeart/2018/2/layout/IconVerticalSolidList"/>
    <dgm:cxn modelId="{4BAC7564-6942-4E86-8044-0B34F8B5873C}" type="presOf" srcId="{C4A2E26A-9C52-40A2-A261-068C59382E3B}" destId="{0D2F2C03-6AC4-42DB-8036-49D05456E2E3}" srcOrd="0" destOrd="0" presId="urn:microsoft.com/office/officeart/2018/2/layout/IconVerticalSolidList"/>
    <dgm:cxn modelId="{870EE079-A427-4929-B4CF-6612193F53E8}" srcId="{C4A2E26A-9C52-40A2-A261-068C59382E3B}" destId="{912410F9-7664-4BFF-AFAC-F53FABA7BB8D}" srcOrd="0" destOrd="0" parTransId="{78541C3C-9BC6-4F60-8EA0-CDA547308AE7}" sibTransId="{22559BAA-0CDD-430A-9A10-6D18DE53FEB1}"/>
    <dgm:cxn modelId="{9227B189-694F-427E-94C5-CEA005F32491}" type="presOf" srcId="{912410F9-7664-4BFF-AFAC-F53FABA7BB8D}" destId="{F30BD2A9-ED0E-4C8A-8011-D5F3162931E9}" srcOrd="0" destOrd="0" presId="urn:microsoft.com/office/officeart/2018/2/layout/IconVerticalSolidList"/>
    <dgm:cxn modelId="{7A79CDA1-AD0C-49CB-AB97-F37D9D9F01A2}" srcId="{C4A2E26A-9C52-40A2-A261-068C59382E3B}" destId="{AEF4E470-AB59-4217-97E4-0C2A1DA2D581}" srcOrd="2" destOrd="0" parTransId="{D63654FB-7122-4911-9F39-508A2DDF5C27}" sibTransId="{79528D92-36EB-48E8-9FE8-4771940BACA0}"/>
    <dgm:cxn modelId="{EDD436E4-B65D-4DAC-8CA9-D07C552DACC9}" srcId="{C4A2E26A-9C52-40A2-A261-068C59382E3B}" destId="{9202A84A-790C-4E85-98F5-AA1B9A3E712B}" srcOrd="1" destOrd="0" parTransId="{67E83E6E-DB41-4B63-B610-E695D0D44418}" sibTransId="{FC168641-E644-4158-9627-1B7B1BFC679F}"/>
    <dgm:cxn modelId="{D60880F1-8767-4592-A853-7FE9D5A8F2CD}" type="presOf" srcId="{9202A84A-790C-4E85-98F5-AA1B9A3E712B}" destId="{5790EF1A-58A6-4FDC-BAE3-C2221767B754}" srcOrd="0" destOrd="0" presId="urn:microsoft.com/office/officeart/2018/2/layout/IconVerticalSolidList"/>
    <dgm:cxn modelId="{E819F798-E1AD-43A2-A7B9-5A3E38CB2728}" type="presParOf" srcId="{0D2F2C03-6AC4-42DB-8036-49D05456E2E3}" destId="{ACF10516-3E8D-48F5-BFB1-DE71365CF607}" srcOrd="0" destOrd="0" presId="urn:microsoft.com/office/officeart/2018/2/layout/IconVerticalSolidList"/>
    <dgm:cxn modelId="{CDC56048-C455-423E-8F8A-24548CF264B2}" type="presParOf" srcId="{ACF10516-3E8D-48F5-BFB1-DE71365CF607}" destId="{25171EF6-4565-4882-9283-77E13CF14EE3}" srcOrd="0" destOrd="0" presId="urn:microsoft.com/office/officeart/2018/2/layout/IconVerticalSolidList"/>
    <dgm:cxn modelId="{940A7061-1329-4E8B-A78F-A0CE30F5355D}" type="presParOf" srcId="{ACF10516-3E8D-48F5-BFB1-DE71365CF607}" destId="{510EC359-9874-49B4-8155-A7031E43675C}" srcOrd="1" destOrd="0" presId="urn:microsoft.com/office/officeart/2018/2/layout/IconVerticalSolidList"/>
    <dgm:cxn modelId="{196C81AC-032A-4A72-822C-5AD7C28BE4D3}" type="presParOf" srcId="{ACF10516-3E8D-48F5-BFB1-DE71365CF607}" destId="{93772714-6549-4272-BFD8-C55891EA5373}" srcOrd="2" destOrd="0" presId="urn:microsoft.com/office/officeart/2018/2/layout/IconVerticalSolidList"/>
    <dgm:cxn modelId="{6396FC3F-6A37-43AE-9174-684F90EE9B97}" type="presParOf" srcId="{ACF10516-3E8D-48F5-BFB1-DE71365CF607}" destId="{F30BD2A9-ED0E-4C8A-8011-D5F3162931E9}" srcOrd="3" destOrd="0" presId="urn:microsoft.com/office/officeart/2018/2/layout/IconVerticalSolidList"/>
    <dgm:cxn modelId="{37AE35A7-DEE6-4AAB-8204-496521D6765B}" type="presParOf" srcId="{0D2F2C03-6AC4-42DB-8036-49D05456E2E3}" destId="{F7576923-B927-433E-8EB2-FA055AD9A5FD}" srcOrd="1" destOrd="0" presId="urn:microsoft.com/office/officeart/2018/2/layout/IconVerticalSolidList"/>
    <dgm:cxn modelId="{9188BA96-B7BA-4C62-ADB0-7E72E83DA7B8}" type="presParOf" srcId="{0D2F2C03-6AC4-42DB-8036-49D05456E2E3}" destId="{31FE9FE6-9A3B-4BA2-8639-56C8428E90B2}" srcOrd="2" destOrd="0" presId="urn:microsoft.com/office/officeart/2018/2/layout/IconVerticalSolidList"/>
    <dgm:cxn modelId="{10625007-77D0-4FD3-9C32-A9D93CCC8FF4}" type="presParOf" srcId="{31FE9FE6-9A3B-4BA2-8639-56C8428E90B2}" destId="{189A9083-5C4C-4968-8389-4009D9AB87EB}" srcOrd="0" destOrd="0" presId="urn:microsoft.com/office/officeart/2018/2/layout/IconVerticalSolidList"/>
    <dgm:cxn modelId="{5830BA1B-6160-45D4-A9A0-C1ADB89D250D}" type="presParOf" srcId="{31FE9FE6-9A3B-4BA2-8639-56C8428E90B2}" destId="{F26F704F-95EF-468A-9F57-E43E30519EA9}" srcOrd="1" destOrd="0" presId="urn:microsoft.com/office/officeart/2018/2/layout/IconVerticalSolidList"/>
    <dgm:cxn modelId="{9D036152-4055-409D-A4E5-0B6C736CEC56}" type="presParOf" srcId="{31FE9FE6-9A3B-4BA2-8639-56C8428E90B2}" destId="{910DA41B-AB24-464B-9DEA-BABC531F6B93}" srcOrd="2" destOrd="0" presId="urn:microsoft.com/office/officeart/2018/2/layout/IconVerticalSolidList"/>
    <dgm:cxn modelId="{7233DCAE-FEE1-43BD-809C-2C76A89D8C93}" type="presParOf" srcId="{31FE9FE6-9A3B-4BA2-8639-56C8428E90B2}" destId="{5790EF1A-58A6-4FDC-BAE3-C2221767B754}" srcOrd="3" destOrd="0" presId="urn:microsoft.com/office/officeart/2018/2/layout/IconVerticalSolidList"/>
    <dgm:cxn modelId="{B308CAC0-D4FC-49CF-92C5-CCEC698F18B8}" type="presParOf" srcId="{0D2F2C03-6AC4-42DB-8036-49D05456E2E3}" destId="{5972F0EC-156B-4067-804B-CE3BE6AD3B22}" srcOrd="3" destOrd="0" presId="urn:microsoft.com/office/officeart/2018/2/layout/IconVerticalSolidList"/>
    <dgm:cxn modelId="{A6F98CCA-5B10-4141-A884-4380277AF6C5}" type="presParOf" srcId="{0D2F2C03-6AC4-42DB-8036-49D05456E2E3}" destId="{9458F962-C10C-422C-B265-EAA62DAFC263}" srcOrd="4" destOrd="0" presId="urn:microsoft.com/office/officeart/2018/2/layout/IconVerticalSolidList"/>
    <dgm:cxn modelId="{52D41848-D1A7-4A1F-AEDB-8E87133C9797}" type="presParOf" srcId="{9458F962-C10C-422C-B265-EAA62DAFC263}" destId="{8209E7AC-A0B9-4A47-9FC4-46780F92DCB9}" srcOrd="0" destOrd="0" presId="urn:microsoft.com/office/officeart/2018/2/layout/IconVerticalSolidList"/>
    <dgm:cxn modelId="{C18D5BF3-FA6A-4AF9-82D5-328CD78D9C7F}" type="presParOf" srcId="{9458F962-C10C-422C-B265-EAA62DAFC263}" destId="{A4E79C0E-D3A6-4DC3-BCA4-CCC722D191B6}" srcOrd="1" destOrd="0" presId="urn:microsoft.com/office/officeart/2018/2/layout/IconVerticalSolidList"/>
    <dgm:cxn modelId="{D2459E25-2CE1-4B05-AE9A-0C580B3B3653}" type="presParOf" srcId="{9458F962-C10C-422C-B265-EAA62DAFC263}" destId="{0B3F79C3-5A34-415F-A3AD-EB5204F3540A}" srcOrd="2" destOrd="0" presId="urn:microsoft.com/office/officeart/2018/2/layout/IconVerticalSolidList"/>
    <dgm:cxn modelId="{17D54AA5-868D-434B-90DB-412B7DDA3415}" type="presParOf" srcId="{9458F962-C10C-422C-B265-EAA62DAFC263}" destId="{C82D5840-23D6-4742-90AF-8EEA686F74A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6CD779-92E5-4985-8D65-D16AD7D7B8F2}"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8DAD4448-1928-402D-A549-C33511672B65}">
      <dgm:prSet/>
      <dgm:spPr/>
      <dgm:t>
        <a:bodyPr/>
        <a:lstStyle/>
        <a:p>
          <a:pPr>
            <a:lnSpc>
              <a:spcPct val="100000"/>
            </a:lnSpc>
          </a:pPr>
          <a:r>
            <a:rPr lang="en-US" dirty="0"/>
            <a:t>User input is required for defining the time span of data retrieval.</a:t>
          </a:r>
        </a:p>
      </dgm:t>
    </dgm:pt>
    <dgm:pt modelId="{F2252B05-D0D8-4B17-A3D2-43E38DC3F4DB}" type="parTrans" cxnId="{7E27782D-6977-42BF-9C48-26A90DDC5D5B}">
      <dgm:prSet/>
      <dgm:spPr/>
      <dgm:t>
        <a:bodyPr/>
        <a:lstStyle/>
        <a:p>
          <a:endParaRPr lang="en-US"/>
        </a:p>
      </dgm:t>
    </dgm:pt>
    <dgm:pt modelId="{EBED350E-78B2-450B-BC5E-5F16F0699469}" type="sibTrans" cxnId="{7E27782D-6977-42BF-9C48-26A90DDC5D5B}">
      <dgm:prSet/>
      <dgm:spPr/>
      <dgm:t>
        <a:bodyPr/>
        <a:lstStyle/>
        <a:p>
          <a:pPr>
            <a:lnSpc>
              <a:spcPct val="100000"/>
            </a:lnSpc>
          </a:pPr>
          <a:endParaRPr lang="en-US"/>
        </a:p>
      </dgm:t>
    </dgm:pt>
    <dgm:pt modelId="{2C39532A-136C-4118-BD42-3A83BB4A9AE8}">
      <dgm:prSet/>
      <dgm:spPr/>
      <dgm:t>
        <a:bodyPr/>
        <a:lstStyle/>
        <a:p>
          <a:pPr>
            <a:lnSpc>
              <a:spcPct val="100000"/>
            </a:lnSpc>
          </a:pPr>
          <a:r>
            <a:rPr lang="en-US"/>
            <a:t>Start and end dates are converted to UNIX timestamps for API queries.</a:t>
          </a:r>
        </a:p>
      </dgm:t>
    </dgm:pt>
    <dgm:pt modelId="{DAA7330C-31A9-403C-A85C-A423ACF315BF}" type="parTrans" cxnId="{07C28F7D-32CD-4C47-B772-5F85C1F1545E}">
      <dgm:prSet/>
      <dgm:spPr/>
      <dgm:t>
        <a:bodyPr/>
        <a:lstStyle/>
        <a:p>
          <a:endParaRPr lang="en-US"/>
        </a:p>
      </dgm:t>
    </dgm:pt>
    <dgm:pt modelId="{A22794BB-F9BB-41AE-A9F7-F4DCBAE2CF4A}" type="sibTrans" cxnId="{07C28F7D-32CD-4C47-B772-5F85C1F1545E}">
      <dgm:prSet/>
      <dgm:spPr/>
      <dgm:t>
        <a:bodyPr/>
        <a:lstStyle/>
        <a:p>
          <a:endParaRPr lang="en-US"/>
        </a:p>
      </dgm:t>
    </dgm:pt>
    <dgm:pt modelId="{8700407C-CBDB-4C6A-8B7C-F59CF64A3936}" type="pres">
      <dgm:prSet presAssocID="{8A6CD779-92E5-4985-8D65-D16AD7D7B8F2}" presName="root" presStyleCnt="0">
        <dgm:presLayoutVars>
          <dgm:dir/>
          <dgm:resizeHandles val="exact"/>
        </dgm:presLayoutVars>
      </dgm:prSet>
      <dgm:spPr/>
    </dgm:pt>
    <dgm:pt modelId="{0EE5D22E-42EF-4E66-B509-F7C97F5996E7}" type="pres">
      <dgm:prSet presAssocID="{8A6CD779-92E5-4985-8D65-D16AD7D7B8F2}" presName="container" presStyleCnt="0">
        <dgm:presLayoutVars>
          <dgm:dir/>
          <dgm:resizeHandles val="exact"/>
        </dgm:presLayoutVars>
      </dgm:prSet>
      <dgm:spPr/>
    </dgm:pt>
    <dgm:pt modelId="{EA68744C-B93E-4BCA-A7A5-CD8AF808C0B8}" type="pres">
      <dgm:prSet presAssocID="{8DAD4448-1928-402D-A549-C33511672B65}" presName="compNode" presStyleCnt="0"/>
      <dgm:spPr/>
    </dgm:pt>
    <dgm:pt modelId="{40DFA2C5-2542-404B-B6C5-60D4DA68B224}" type="pres">
      <dgm:prSet presAssocID="{8DAD4448-1928-402D-A549-C33511672B65}" presName="iconBgRect" presStyleLbl="bgShp" presStyleIdx="0" presStyleCnt="2"/>
      <dgm:spPr/>
    </dgm:pt>
    <dgm:pt modelId="{76A9239C-41B6-4466-8061-C1EFC759C747}" type="pres">
      <dgm:prSet presAssocID="{8DAD4448-1928-402D-A549-C33511672B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69E15A1-D25A-4B4C-97A1-169AA1F619EA}" type="pres">
      <dgm:prSet presAssocID="{8DAD4448-1928-402D-A549-C33511672B65}" presName="spaceRect" presStyleCnt="0"/>
      <dgm:spPr/>
    </dgm:pt>
    <dgm:pt modelId="{20027EE7-E8B7-42E5-9A2D-A1185BE758DF}" type="pres">
      <dgm:prSet presAssocID="{8DAD4448-1928-402D-A549-C33511672B65}" presName="textRect" presStyleLbl="revTx" presStyleIdx="0" presStyleCnt="2">
        <dgm:presLayoutVars>
          <dgm:chMax val="1"/>
          <dgm:chPref val="1"/>
        </dgm:presLayoutVars>
      </dgm:prSet>
      <dgm:spPr/>
    </dgm:pt>
    <dgm:pt modelId="{6AB034EC-EBB6-4EAE-88F0-41DDCAC588C5}" type="pres">
      <dgm:prSet presAssocID="{EBED350E-78B2-450B-BC5E-5F16F0699469}" presName="sibTrans" presStyleLbl="sibTrans2D1" presStyleIdx="0" presStyleCnt="0"/>
      <dgm:spPr/>
    </dgm:pt>
    <dgm:pt modelId="{3DB9E49F-B36F-441D-84C3-472C297251DD}" type="pres">
      <dgm:prSet presAssocID="{2C39532A-136C-4118-BD42-3A83BB4A9AE8}" presName="compNode" presStyleCnt="0"/>
      <dgm:spPr/>
    </dgm:pt>
    <dgm:pt modelId="{AD7B5E33-B674-4533-9A82-850BD8AEC77E}" type="pres">
      <dgm:prSet presAssocID="{2C39532A-136C-4118-BD42-3A83BB4A9AE8}" presName="iconBgRect" presStyleLbl="bgShp" presStyleIdx="1" presStyleCnt="2"/>
      <dgm:spPr/>
    </dgm:pt>
    <dgm:pt modelId="{F7ED368A-A2F4-402F-A8A5-9C67E04C83BC}" type="pres">
      <dgm:prSet presAssocID="{2C39532A-136C-4118-BD42-3A83BB4A9AE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9AA27D4-7CFE-4523-AB4D-FF15D14E55B9}" type="pres">
      <dgm:prSet presAssocID="{2C39532A-136C-4118-BD42-3A83BB4A9AE8}" presName="spaceRect" presStyleCnt="0"/>
      <dgm:spPr/>
    </dgm:pt>
    <dgm:pt modelId="{4D92ABE7-841A-4CE0-8B63-217646BDF0D2}" type="pres">
      <dgm:prSet presAssocID="{2C39532A-136C-4118-BD42-3A83BB4A9AE8}" presName="textRect" presStyleLbl="revTx" presStyleIdx="1" presStyleCnt="2">
        <dgm:presLayoutVars>
          <dgm:chMax val="1"/>
          <dgm:chPref val="1"/>
        </dgm:presLayoutVars>
      </dgm:prSet>
      <dgm:spPr/>
    </dgm:pt>
  </dgm:ptLst>
  <dgm:cxnLst>
    <dgm:cxn modelId="{7C38F80C-C03A-4E4B-97A6-DC7D24160A13}" type="presOf" srcId="{2C39532A-136C-4118-BD42-3A83BB4A9AE8}" destId="{4D92ABE7-841A-4CE0-8B63-217646BDF0D2}" srcOrd="0" destOrd="0" presId="urn:microsoft.com/office/officeart/2018/2/layout/IconCircleList"/>
    <dgm:cxn modelId="{7E27782D-6977-42BF-9C48-26A90DDC5D5B}" srcId="{8A6CD779-92E5-4985-8D65-D16AD7D7B8F2}" destId="{8DAD4448-1928-402D-A549-C33511672B65}" srcOrd="0" destOrd="0" parTransId="{F2252B05-D0D8-4B17-A3D2-43E38DC3F4DB}" sibTransId="{EBED350E-78B2-450B-BC5E-5F16F0699469}"/>
    <dgm:cxn modelId="{A15EBE67-402F-4CAA-B7F2-7898C3BC5B0C}" type="presOf" srcId="{8DAD4448-1928-402D-A549-C33511672B65}" destId="{20027EE7-E8B7-42E5-9A2D-A1185BE758DF}" srcOrd="0" destOrd="0" presId="urn:microsoft.com/office/officeart/2018/2/layout/IconCircleList"/>
    <dgm:cxn modelId="{07C28F7D-32CD-4C47-B772-5F85C1F1545E}" srcId="{8A6CD779-92E5-4985-8D65-D16AD7D7B8F2}" destId="{2C39532A-136C-4118-BD42-3A83BB4A9AE8}" srcOrd="1" destOrd="0" parTransId="{DAA7330C-31A9-403C-A85C-A423ACF315BF}" sibTransId="{A22794BB-F9BB-41AE-A9F7-F4DCBAE2CF4A}"/>
    <dgm:cxn modelId="{DA37E3AA-6D18-4B0F-ACBA-0276883B138E}" type="presOf" srcId="{EBED350E-78B2-450B-BC5E-5F16F0699469}" destId="{6AB034EC-EBB6-4EAE-88F0-41DDCAC588C5}" srcOrd="0" destOrd="0" presId="urn:microsoft.com/office/officeart/2018/2/layout/IconCircleList"/>
    <dgm:cxn modelId="{DBC53AB7-0C28-488A-AD08-527F213134E6}" type="presOf" srcId="{8A6CD779-92E5-4985-8D65-D16AD7D7B8F2}" destId="{8700407C-CBDB-4C6A-8B7C-F59CF64A3936}" srcOrd="0" destOrd="0" presId="urn:microsoft.com/office/officeart/2018/2/layout/IconCircleList"/>
    <dgm:cxn modelId="{3E841272-9E6E-4319-9AD0-D6A115F8B013}" type="presParOf" srcId="{8700407C-CBDB-4C6A-8B7C-F59CF64A3936}" destId="{0EE5D22E-42EF-4E66-B509-F7C97F5996E7}" srcOrd="0" destOrd="0" presId="urn:microsoft.com/office/officeart/2018/2/layout/IconCircleList"/>
    <dgm:cxn modelId="{0B605EF7-467B-44C6-BE84-38507F427BD1}" type="presParOf" srcId="{0EE5D22E-42EF-4E66-B509-F7C97F5996E7}" destId="{EA68744C-B93E-4BCA-A7A5-CD8AF808C0B8}" srcOrd="0" destOrd="0" presId="urn:microsoft.com/office/officeart/2018/2/layout/IconCircleList"/>
    <dgm:cxn modelId="{9B7AD9CB-9FE5-4A04-A353-9FFDA53E5DA0}" type="presParOf" srcId="{EA68744C-B93E-4BCA-A7A5-CD8AF808C0B8}" destId="{40DFA2C5-2542-404B-B6C5-60D4DA68B224}" srcOrd="0" destOrd="0" presId="urn:microsoft.com/office/officeart/2018/2/layout/IconCircleList"/>
    <dgm:cxn modelId="{1DCAB487-BBD0-4B13-9B5C-A95626EC57F6}" type="presParOf" srcId="{EA68744C-B93E-4BCA-A7A5-CD8AF808C0B8}" destId="{76A9239C-41B6-4466-8061-C1EFC759C747}" srcOrd="1" destOrd="0" presId="urn:microsoft.com/office/officeart/2018/2/layout/IconCircleList"/>
    <dgm:cxn modelId="{C65E0EA0-62FD-4320-88E9-73B09C996C07}" type="presParOf" srcId="{EA68744C-B93E-4BCA-A7A5-CD8AF808C0B8}" destId="{D69E15A1-D25A-4B4C-97A1-169AA1F619EA}" srcOrd="2" destOrd="0" presId="urn:microsoft.com/office/officeart/2018/2/layout/IconCircleList"/>
    <dgm:cxn modelId="{96A632FA-31DB-4ADB-B20E-900B6DFD789D}" type="presParOf" srcId="{EA68744C-B93E-4BCA-A7A5-CD8AF808C0B8}" destId="{20027EE7-E8B7-42E5-9A2D-A1185BE758DF}" srcOrd="3" destOrd="0" presId="urn:microsoft.com/office/officeart/2018/2/layout/IconCircleList"/>
    <dgm:cxn modelId="{06A757B8-58BA-4284-B7E2-5BE60B5DE4F5}" type="presParOf" srcId="{0EE5D22E-42EF-4E66-B509-F7C97F5996E7}" destId="{6AB034EC-EBB6-4EAE-88F0-41DDCAC588C5}" srcOrd="1" destOrd="0" presId="urn:microsoft.com/office/officeart/2018/2/layout/IconCircleList"/>
    <dgm:cxn modelId="{E5A65647-44AA-49B7-A3B5-28785F890A48}" type="presParOf" srcId="{0EE5D22E-42EF-4E66-B509-F7C97F5996E7}" destId="{3DB9E49F-B36F-441D-84C3-472C297251DD}" srcOrd="2" destOrd="0" presId="urn:microsoft.com/office/officeart/2018/2/layout/IconCircleList"/>
    <dgm:cxn modelId="{F96A0CC9-3B0D-4100-A894-8A057915558A}" type="presParOf" srcId="{3DB9E49F-B36F-441D-84C3-472C297251DD}" destId="{AD7B5E33-B674-4533-9A82-850BD8AEC77E}" srcOrd="0" destOrd="0" presId="urn:microsoft.com/office/officeart/2018/2/layout/IconCircleList"/>
    <dgm:cxn modelId="{9698BE61-879D-4B3A-B3A2-0A89F311B60F}" type="presParOf" srcId="{3DB9E49F-B36F-441D-84C3-472C297251DD}" destId="{F7ED368A-A2F4-402F-A8A5-9C67E04C83BC}" srcOrd="1" destOrd="0" presId="urn:microsoft.com/office/officeart/2018/2/layout/IconCircleList"/>
    <dgm:cxn modelId="{E1E1E94D-6BC6-4B1F-A516-DD003D0A5302}" type="presParOf" srcId="{3DB9E49F-B36F-441D-84C3-472C297251DD}" destId="{99AA27D4-7CFE-4523-AB4D-FF15D14E55B9}" srcOrd="2" destOrd="0" presId="urn:microsoft.com/office/officeart/2018/2/layout/IconCircleList"/>
    <dgm:cxn modelId="{00588872-1BE5-40C2-9A6A-3524F6A89F2E}" type="presParOf" srcId="{3DB9E49F-B36F-441D-84C3-472C297251DD}" destId="{4D92ABE7-841A-4CE0-8B63-217646BDF0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40F99F-E7D8-4BD2-875B-91690CF9EE5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DEDD6C-4CBB-4E80-B1AF-3804A525128A}">
      <dgm:prSet/>
      <dgm:spPr/>
      <dgm:t>
        <a:bodyPr/>
        <a:lstStyle/>
        <a:p>
          <a:pPr>
            <a:lnSpc>
              <a:spcPct val="100000"/>
            </a:lnSpc>
            <a:defRPr cap="all"/>
          </a:pPr>
          <a:r>
            <a:rPr lang="en-US"/>
            <a:t>CSV data from the API response is processed using Pandas into a DataFrame.</a:t>
          </a:r>
        </a:p>
      </dgm:t>
    </dgm:pt>
    <dgm:pt modelId="{DFD7D69B-4539-4178-BD74-191EF0D2AEB1}" type="parTrans" cxnId="{07A4462A-5BB0-47AC-BC33-8DC8015F1381}">
      <dgm:prSet/>
      <dgm:spPr/>
      <dgm:t>
        <a:bodyPr/>
        <a:lstStyle/>
        <a:p>
          <a:endParaRPr lang="en-US"/>
        </a:p>
      </dgm:t>
    </dgm:pt>
    <dgm:pt modelId="{84A207F4-002B-4B86-B395-0B13E8BA7E80}" type="sibTrans" cxnId="{07A4462A-5BB0-47AC-BC33-8DC8015F1381}">
      <dgm:prSet/>
      <dgm:spPr/>
      <dgm:t>
        <a:bodyPr/>
        <a:lstStyle/>
        <a:p>
          <a:endParaRPr lang="en-US"/>
        </a:p>
      </dgm:t>
    </dgm:pt>
    <dgm:pt modelId="{3C23CB40-82EA-4B32-9E3A-0FB3C5C499B3}">
      <dgm:prSet/>
      <dgm:spPr/>
      <dgm:t>
        <a:bodyPr/>
        <a:lstStyle/>
        <a:p>
          <a:pPr>
            <a:lnSpc>
              <a:spcPct val="100000"/>
            </a:lnSpc>
            <a:defRPr cap="all"/>
          </a:pPr>
          <a:r>
            <a:rPr lang="en-US"/>
            <a:t>UNIX timestamps are converted to local time (Mountain time zone) for readability.</a:t>
          </a:r>
        </a:p>
      </dgm:t>
    </dgm:pt>
    <dgm:pt modelId="{48F17431-BD43-4005-8E7C-CDDA3D76AD81}" type="parTrans" cxnId="{BF356719-EEB7-4D6B-9984-82ADBE3FB367}">
      <dgm:prSet/>
      <dgm:spPr/>
      <dgm:t>
        <a:bodyPr/>
        <a:lstStyle/>
        <a:p>
          <a:endParaRPr lang="en-US"/>
        </a:p>
      </dgm:t>
    </dgm:pt>
    <dgm:pt modelId="{3983E465-791C-4ED0-B085-B3807942A66B}" type="sibTrans" cxnId="{BF356719-EEB7-4D6B-9984-82ADBE3FB367}">
      <dgm:prSet/>
      <dgm:spPr/>
      <dgm:t>
        <a:bodyPr/>
        <a:lstStyle/>
        <a:p>
          <a:endParaRPr lang="en-US"/>
        </a:p>
      </dgm:t>
    </dgm:pt>
    <dgm:pt modelId="{FC1FA037-659A-4DE7-B8B0-A9CEC48EBF51}" type="pres">
      <dgm:prSet presAssocID="{5840F99F-E7D8-4BD2-875B-91690CF9EE53}" presName="root" presStyleCnt="0">
        <dgm:presLayoutVars>
          <dgm:dir/>
          <dgm:resizeHandles val="exact"/>
        </dgm:presLayoutVars>
      </dgm:prSet>
      <dgm:spPr/>
    </dgm:pt>
    <dgm:pt modelId="{4B2D73D3-2B30-4A5A-84AD-FA7706BD9313}" type="pres">
      <dgm:prSet presAssocID="{FEDEDD6C-4CBB-4E80-B1AF-3804A525128A}" presName="compNode" presStyleCnt="0"/>
      <dgm:spPr/>
    </dgm:pt>
    <dgm:pt modelId="{993A0636-2054-485C-A3F8-74F9FE217803}" type="pres">
      <dgm:prSet presAssocID="{FEDEDD6C-4CBB-4E80-B1AF-3804A525128A}" presName="iconBgRect" presStyleLbl="bgShp" presStyleIdx="0" presStyleCnt="2"/>
      <dgm:spPr>
        <a:prstGeom prst="round2DiagRect">
          <a:avLst>
            <a:gd name="adj1" fmla="val 29727"/>
            <a:gd name="adj2" fmla="val 0"/>
          </a:avLst>
        </a:prstGeom>
      </dgm:spPr>
    </dgm:pt>
    <dgm:pt modelId="{78E40DAC-E5F5-4970-BCC9-05A0932BF97A}" type="pres">
      <dgm:prSet presAssocID="{FEDEDD6C-4CBB-4E80-B1AF-3804A52512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E6C8B228-A9CB-4B5F-9DD3-6C82CEC61D44}" type="pres">
      <dgm:prSet presAssocID="{FEDEDD6C-4CBB-4E80-B1AF-3804A525128A}" presName="spaceRect" presStyleCnt="0"/>
      <dgm:spPr/>
    </dgm:pt>
    <dgm:pt modelId="{014CD14B-099F-46C4-88E7-4ECFAF540C0D}" type="pres">
      <dgm:prSet presAssocID="{FEDEDD6C-4CBB-4E80-B1AF-3804A525128A}" presName="textRect" presStyleLbl="revTx" presStyleIdx="0" presStyleCnt="2">
        <dgm:presLayoutVars>
          <dgm:chMax val="1"/>
          <dgm:chPref val="1"/>
        </dgm:presLayoutVars>
      </dgm:prSet>
      <dgm:spPr/>
    </dgm:pt>
    <dgm:pt modelId="{FFCCAD4F-732A-4911-8A0E-DDFB7C1DB66B}" type="pres">
      <dgm:prSet presAssocID="{84A207F4-002B-4B86-B395-0B13E8BA7E80}" presName="sibTrans" presStyleCnt="0"/>
      <dgm:spPr/>
    </dgm:pt>
    <dgm:pt modelId="{EDD6F0F0-CE72-4226-8782-1672D2D8A2E5}" type="pres">
      <dgm:prSet presAssocID="{3C23CB40-82EA-4B32-9E3A-0FB3C5C499B3}" presName="compNode" presStyleCnt="0"/>
      <dgm:spPr/>
    </dgm:pt>
    <dgm:pt modelId="{4F5B5FAA-940E-4F51-BAC6-0515A7A169B0}" type="pres">
      <dgm:prSet presAssocID="{3C23CB40-82EA-4B32-9E3A-0FB3C5C499B3}" presName="iconBgRect" presStyleLbl="bgShp" presStyleIdx="1" presStyleCnt="2"/>
      <dgm:spPr>
        <a:prstGeom prst="round2DiagRect">
          <a:avLst>
            <a:gd name="adj1" fmla="val 29727"/>
            <a:gd name="adj2" fmla="val 0"/>
          </a:avLst>
        </a:prstGeom>
      </dgm:spPr>
    </dgm:pt>
    <dgm:pt modelId="{C3D80678-1AE2-471B-A40C-BF8CBAA270CA}" type="pres">
      <dgm:prSet presAssocID="{3C23CB40-82EA-4B32-9E3A-0FB3C5C499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A304B04F-E541-4BC3-9D26-52268F89B101}" type="pres">
      <dgm:prSet presAssocID="{3C23CB40-82EA-4B32-9E3A-0FB3C5C499B3}" presName="spaceRect" presStyleCnt="0"/>
      <dgm:spPr/>
    </dgm:pt>
    <dgm:pt modelId="{FB971C9D-4EC8-4FCE-8F9D-439FE073E88F}" type="pres">
      <dgm:prSet presAssocID="{3C23CB40-82EA-4B32-9E3A-0FB3C5C499B3}" presName="textRect" presStyleLbl="revTx" presStyleIdx="1" presStyleCnt="2">
        <dgm:presLayoutVars>
          <dgm:chMax val="1"/>
          <dgm:chPref val="1"/>
        </dgm:presLayoutVars>
      </dgm:prSet>
      <dgm:spPr/>
    </dgm:pt>
  </dgm:ptLst>
  <dgm:cxnLst>
    <dgm:cxn modelId="{BF356719-EEB7-4D6B-9984-82ADBE3FB367}" srcId="{5840F99F-E7D8-4BD2-875B-91690CF9EE53}" destId="{3C23CB40-82EA-4B32-9E3A-0FB3C5C499B3}" srcOrd="1" destOrd="0" parTransId="{48F17431-BD43-4005-8E7C-CDDA3D76AD81}" sibTransId="{3983E465-791C-4ED0-B085-B3807942A66B}"/>
    <dgm:cxn modelId="{07A4462A-5BB0-47AC-BC33-8DC8015F1381}" srcId="{5840F99F-E7D8-4BD2-875B-91690CF9EE53}" destId="{FEDEDD6C-4CBB-4E80-B1AF-3804A525128A}" srcOrd="0" destOrd="0" parTransId="{DFD7D69B-4539-4178-BD74-191EF0D2AEB1}" sibTransId="{84A207F4-002B-4B86-B395-0B13E8BA7E80}"/>
    <dgm:cxn modelId="{F8B1744B-FABC-4DFA-9144-545EDB14C12D}" type="presOf" srcId="{3C23CB40-82EA-4B32-9E3A-0FB3C5C499B3}" destId="{FB971C9D-4EC8-4FCE-8F9D-439FE073E88F}" srcOrd="0" destOrd="0" presId="urn:microsoft.com/office/officeart/2018/5/layout/IconLeafLabelList"/>
    <dgm:cxn modelId="{FFEBC276-2EEE-4668-AB71-DE023AF5391D}" type="presOf" srcId="{5840F99F-E7D8-4BD2-875B-91690CF9EE53}" destId="{FC1FA037-659A-4DE7-B8B0-A9CEC48EBF51}" srcOrd="0" destOrd="0" presId="urn:microsoft.com/office/officeart/2018/5/layout/IconLeafLabelList"/>
    <dgm:cxn modelId="{4F0DE5DA-F182-425C-80E9-8684C8C74AE3}" type="presOf" srcId="{FEDEDD6C-4CBB-4E80-B1AF-3804A525128A}" destId="{014CD14B-099F-46C4-88E7-4ECFAF540C0D}" srcOrd="0" destOrd="0" presId="urn:microsoft.com/office/officeart/2018/5/layout/IconLeafLabelList"/>
    <dgm:cxn modelId="{B216BD64-FBAE-4090-91C6-4E0A674E905E}" type="presParOf" srcId="{FC1FA037-659A-4DE7-B8B0-A9CEC48EBF51}" destId="{4B2D73D3-2B30-4A5A-84AD-FA7706BD9313}" srcOrd="0" destOrd="0" presId="urn:microsoft.com/office/officeart/2018/5/layout/IconLeafLabelList"/>
    <dgm:cxn modelId="{C8C1C877-B74F-43DF-B37C-AD8D5C99AAAE}" type="presParOf" srcId="{4B2D73D3-2B30-4A5A-84AD-FA7706BD9313}" destId="{993A0636-2054-485C-A3F8-74F9FE217803}" srcOrd="0" destOrd="0" presId="urn:microsoft.com/office/officeart/2018/5/layout/IconLeafLabelList"/>
    <dgm:cxn modelId="{1B12E777-F0CB-4CE6-9774-F2ABDA708549}" type="presParOf" srcId="{4B2D73D3-2B30-4A5A-84AD-FA7706BD9313}" destId="{78E40DAC-E5F5-4970-BCC9-05A0932BF97A}" srcOrd="1" destOrd="0" presId="urn:microsoft.com/office/officeart/2018/5/layout/IconLeafLabelList"/>
    <dgm:cxn modelId="{B148413E-FACF-43EA-8B8E-2B1E033AF82E}" type="presParOf" srcId="{4B2D73D3-2B30-4A5A-84AD-FA7706BD9313}" destId="{E6C8B228-A9CB-4B5F-9DD3-6C82CEC61D44}" srcOrd="2" destOrd="0" presId="urn:microsoft.com/office/officeart/2018/5/layout/IconLeafLabelList"/>
    <dgm:cxn modelId="{5353C45E-06DB-4504-9465-5F80BCE39263}" type="presParOf" srcId="{4B2D73D3-2B30-4A5A-84AD-FA7706BD9313}" destId="{014CD14B-099F-46C4-88E7-4ECFAF540C0D}" srcOrd="3" destOrd="0" presId="urn:microsoft.com/office/officeart/2018/5/layout/IconLeafLabelList"/>
    <dgm:cxn modelId="{E0E7C2D8-CBEE-4238-B7CF-76C274B98747}" type="presParOf" srcId="{FC1FA037-659A-4DE7-B8B0-A9CEC48EBF51}" destId="{FFCCAD4F-732A-4911-8A0E-DDFB7C1DB66B}" srcOrd="1" destOrd="0" presId="urn:microsoft.com/office/officeart/2018/5/layout/IconLeafLabelList"/>
    <dgm:cxn modelId="{A86EBE42-494A-4FA1-B7CC-9103619C3724}" type="presParOf" srcId="{FC1FA037-659A-4DE7-B8B0-A9CEC48EBF51}" destId="{EDD6F0F0-CE72-4226-8782-1672D2D8A2E5}" srcOrd="2" destOrd="0" presId="urn:microsoft.com/office/officeart/2018/5/layout/IconLeafLabelList"/>
    <dgm:cxn modelId="{E87CF11A-61D5-4258-B589-3F455A7BEA1C}" type="presParOf" srcId="{EDD6F0F0-CE72-4226-8782-1672D2D8A2E5}" destId="{4F5B5FAA-940E-4F51-BAC6-0515A7A169B0}" srcOrd="0" destOrd="0" presId="urn:microsoft.com/office/officeart/2018/5/layout/IconLeafLabelList"/>
    <dgm:cxn modelId="{BA454930-BF9F-471C-84F5-1BEC51CB31AD}" type="presParOf" srcId="{EDD6F0F0-CE72-4226-8782-1672D2D8A2E5}" destId="{C3D80678-1AE2-471B-A40C-BF8CBAA270CA}" srcOrd="1" destOrd="0" presId="urn:microsoft.com/office/officeart/2018/5/layout/IconLeafLabelList"/>
    <dgm:cxn modelId="{A83A7063-2D25-4DA6-B2C1-966ED5DD8958}" type="presParOf" srcId="{EDD6F0F0-CE72-4226-8782-1672D2D8A2E5}" destId="{A304B04F-E541-4BC3-9D26-52268F89B101}" srcOrd="2" destOrd="0" presId="urn:microsoft.com/office/officeart/2018/5/layout/IconLeafLabelList"/>
    <dgm:cxn modelId="{BE448639-B587-49B5-B15D-E5ABAD58E661}" type="presParOf" srcId="{EDD6F0F0-CE72-4226-8782-1672D2D8A2E5}" destId="{FB971C9D-4EC8-4FCE-8F9D-439FE073E88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2D012D-D1F3-49EE-9DDA-6567EBEFDBF1}"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E2A0FB0-A108-4EDD-B7F4-D5A45B8C7AC5}">
      <dgm:prSet/>
      <dgm:spPr/>
      <dgm:t>
        <a:bodyPr/>
        <a:lstStyle/>
        <a:p>
          <a:pPr>
            <a:lnSpc>
              <a:spcPct val="100000"/>
            </a:lnSpc>
          </a:pPr>
          <a:r>
            <a:rPr lang="en-US"/>
            <a:t>DataFrames are sorted by timestamp for chronological order.</a:t>
          </a:r>
        </a:p>
      </dgm:t>
    </dgm:pt>
    <dgm:pt modelId="{88DF9446-9DC5-40D1-90FE-76823E0A8F8E}" type="parTrans" cxnId="{BC2912F7-176F-43AA-AF39-C788477629A7}">
      <dgm:prSet/>
      <dgm:spPr/>
      <dgm:t>
        <a:bodyPr/>
        <a:lstStyle/>
        <a:p>
          <a:endParaRPr lang="en-US"/>
        </a:p>
      </dgm:t>
    </dgm:pt>
    <dgm:pt modelId="{D1F7D8BD-1F14-4E53-A1D9-DA02B42F6F91}" type="sibTrans" cxnId="{BC2912F7-176F-43AA-AF39-C788477629A7}">
      <dgm:prSet/>
      <dgm:spPr/>
      <dgm:t>
        <a:bodyPr/>
        <a:lstStyle/>
        <a:p>
          <a:pPr>
            <a:lnSpc>
              <a:spcPct val="100000"/>
            </a:lnSpc>
          </a:pPr>
          <a:endParaRPr lang="en-US"/>
        </a:p>
      </dgm:t>
    </dgm:pt>
    <dgm:pt modelId="{345C517C-805F-4A8F-BCE2-48FBDE0D710B}">
      <dgm:prSet/>
      <dgm:spPr/>
      <dgm:t>
        <a:bodyPr/>
        <a:lstStyle/>
        <a:p>
          <a:pPr>
            <a:lnSpc>
              <a:spcPct val="100000"/>
            </a:lnSpc>
          </a:pPr>
          <a:r>
            <a:rPr lang="en-US"/>
            <a:t>Data is saved in CSV files, organized into daily folders based on the timestamp.</a:t>
          </a:r>
        </a:p>
      </dgm:t>
    </dgm:pt>
    <dgm:pt modelId="{DB02FCE0-1EC5-4CF7-81DA-B435EDB9D788}" type="parTrans" cxnId="{99A45B89-0088-416A-8266-97CED8D5A416}">
      <dgm:prSet/>
      <dgm:spPr/>
      <dgm:t>
        <a:bodyPr/>
        <a:lstStyle/>
        <a:p>
          <a:endParaRPr lang="en-US"/>
        </a:p>
      </dgm:t>
    </dgm:pt>
    <dgm:pt modelId="{BF81E3B8-2819-4B1F-8D13-0EEFCE72D297}" type="sibTrans" cxnId="{99A45B89-0088-416A-8266-97CED8D5A416}">
      <dgm:prSet/>
      <dgm:spPr/>
      <dgm:t>
        <a:bodyPr/>
        <a:lstStyle/>
        <a:p>
          <a:endParaRPr lang="en-US"/>
        </a:p>
      </dgm:t>
    </dgm:pt>
    <dgm:pt modelId="{5AABDCDF-C9E3-474A-9686-80D0977A97F7}" type="pres">
      <dgm:prSet presAssocID="{FD2D012D-D1F3-49EE-9DDA-6567EBEFDBF1}" presName="root" presStyleCnt="0">
        <dgm:presLayoutVars>
          <dgm:dir/>
          <dgm:resizeHandles val="exact"/>
        </dgm:presLayoutVars>
      </dgm:prSet>
      <dgm:spPr/>
    </dgm:pt>
    <dgm:pt modelId="{71144C50-9A87-4DE1-8B08-4A51E398805A}" type="pres">
      <dgm:prSet presAssocID="{FD2D012D-D1F3-49EE-9DDA-6567EBEFDBF1}" presName="container" presStyleCnt="0">
        <dgm:presLayoutVars>
          <dgm:dir/>
          <dgm:resizeHandles val="exact"/>
        </dgm:presLayoutVars>
      </dgm:prSet>
      <dgm:spPr/>
    </dgm:pt>
    <dgm:pt modelId="{5C7D75DA-658C-4959-A180-10F925510153}" type="pres">
      <dgm:prSet presAssocID="{2E2A0FB0-A108-4EDD-B7F4-D5A45B8C7AC5}" presName="compNode" presStyleCnt="0"/>
      <dgm:spPr/>
    </dgm:pt>
    <dgm:pt modelId="{1E743B94-E2D9-4EB1-932C-BA58E54F26A7}" type="pres">
      <dgm:prSet presAssocID="{2E2A0FB0-A108-4EDD-B7F4-D5A45B8C7AC5}" presName="iconBgRect" presStyleLbl="bgShp" presStyleIdx="0" presStyleCnt="2"/>
      <dgm:spPr/>
    </dgm:pt>
    <dgm:pt modelId="{F3C7C7B3-3CCD-45B3-AA93-A24A3938EE2B}" type="pres">
      <dgm:prSet presAssocID="{2E2A0FB0-A108-4EDD-B7F4-D5A45B8C7A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20E3DEB1-5EEC-4C0C-A398-D26A377EE279}" type="pres">
      <dgm:prSet presAssocID="{2E2A0FB0-A108-4EDD-B7F4-D5A45B8C7AC5}" presName="spaceRect" presStyleCnt="0"/>
      <dgm:spPr/>
    </dgm:pt>
    <dgm:pt modelId="{CB3E03A7-1404-4754-978B-2B2B9550AB71}" type="pres">
      <dgm:prSet presAssocID="{2E2A0FB0-A108-4EDD-B7F4-D5A45B8C7AC5}" presName="textRect" presStyleLbl="revTx" presStyleIdx="0" presStyleCnt="2">
        <dgm:presLayoutVars>
          <dgm:chMax val="1"/>
          <dgm:chPref val="1"/>
        </dgm:presLayoutVars>
      </dgm:prSet>
      <dgm:spPr/>
    </dgm:pt>
    <dgm:pt modelId="{75531F9F-C5F8-42A6-955A-B46E9052E49F}" type="pres">
      <dgm:prSet presAssocID="{D1F7D8BD-1F14-4E53-A1D9-DA02B42F6F91}" presName="sibTrans" presStyleLbl="sibTrans2D1" presStyleIdx="0" presStyleCnt="0"/>
      <dgm:spPr/>
    </dgm:pt>
    <dgm:pt modelId="{02F292A2-4E1A-4E30-9658-3E95DC2325AD}" type="pres">
      <dgm:prSet presAssocID="{345C517C-805F-4A8F-BCE2-48FBDE0D710B}" presName="compNode" presStyleCnt="0"/>
      <dgm:spPr/>
    </dgm:pt>
    <dgm:pt modelId="{18325268-9889-4524-8B26-299BB2AEFBE0}" type="pres">
      <dgm:prSet presAssocID="{345C517C-805F-4A8F-BCE2-48FBDE0D710B}" presName="iconBgRect" presStyleLbl="bgShp" presStyleIdx="1" presStyleCnt="2"/>
      <dgm:spPr/>
    </dgm:pt>
    <dgm:pt modelId="{492AA7ED-386D-4543-92EE-9F3D4FFAB4D2}" type="pres">
      <dgm:prSet presAssocID="{345C517C-805F-4A8F-BCE2-48FBDE0D71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3C2BEAE-4F9F-4823-9263-172187B02423}" type="pres">
      <dgm:prSet presAssocID="{345C517C-805F-4A8F-BCE2-48FBDE0D710B}" presName="spaceRect" presStyleCnt="0"/>
      <dgm:spPr/>
    </dgm:pt>
    <dgm:pt modelId="{A7A700CB-F62A-40C3-82F1-1D0CFDA1089B}" type="pres">
      <dgm:prSet presAssocID="{345C517C-805F-4A8F-BCE2-48FBDE0D710B}" presName="textRect" presStyleLbl="revTx" presStyleIdx="1" presStyleCnt="2">
        <dgm:presLayoutVars>
          <dgm:chMax val="1"/>
          <dgm:chPref val="1"/>
        </dgm:presLayoutVars>
      </dgm:prSet>
      <dgm:spPr/>
    </dgm:pt>
  </dgm:ptLst>
  <dgm:cxnLst>
    <dgm:cxn modelId="{DBD01607-2A5A-4A73-8F58-9EAEDB390FAD}" type="presOf" srcId="{FD2D012D-D1F3-49EE-9DDA-6567EBEFDBF1}" destId="{5AABDCDF-C9E3-474A-9686-80D0977A97F7}" srcOrd="0" destOrd="0" presId="urn:microsoft.com/office/officeart/2018/2/layout/IconCircleList"/>
    <dgm:cxn modelId="{3371C40B-DCA8-4707-824D-C6C981BD8D09}" type="presOf" srcId="{345C517C-805F-4A8F-BCE2-48FBDE0D710B}" destId="{A7A700CB-F62A-40C3-82F1-1D0CFDA1089B}" srcOrd="0" destOrd="0" presId="urn:microsoft.com/office/officeart/2018/2/layout/IconCircleList"/>
    <dgm:cxn modelId="{EA68C511-5F96-4B44-AB80-1D320F647ABF}" type="presOf" srcId="{2E2A0FB0-A108-4EDD-B7F4-D5A45B8C7AC5}" destId="{CB3E03A7-1404-4754-978B-2B2B9550AB71}" srcOrd="0" destOrd="0" presId="urn:microsoft.com/office/officeart/2018/2/layout/IconCircleList"/>
    <dgm:cxn modelId="{5AE0261B-3512-487E-937B-07F13A2E3E69}" type="presOf" srcId="{D1F7D8BD-1F14-4E53-A1D9-DA02B42F6F91}" destId="{75531F9F-C5F8-42A6-955A-B46E9052E49F}" srcOrd="0" destOrd="0" presId="urn:microsoft.com/office/officeart/2018/2/layout/IconCircleList"/>
    <dgm:cxn modelId="{99A45B89-0088-416A-8266-97CED8D5A416}" srcId="{FD2D012D-D1F3-49EE-9DDA-6567EBEFDBF1}" destId="{345C517C-805F-4A8F-BCE2-48FBDE0D710B}" srcOrd="1" destOrd="0" parTransId="{DB02FCE0-1EC5-4CF7-81DA-B435EDB9D788}" sibTransId="{BF81E3B8-2819-4B1F-8D13-0EEFCE72D297}"/>
    <dgm:cxn modelId="{BC2912F7-176F-43AA-AF39-C788477629A7}" srcId="{FD2D012D-D1F3-49EE-9DDA-6567EBEFDBF1}" destId="{2E2A0FB0-A108-4EDD-B7F4-D5A45B8C7AC5}" srcOrd="0" destOrd="0" parTransId="{88DF9446-9DC5-40D1-90FE-76823E0A8F8E}" sibTransId="{D1F7D8BD-1F14-4E53-A1D9-DA02B42F6F91}"/>
    <dgm:cxn modelId="{59A4B43D-174E-4F7C-A725-5CECE5F788A8}" type="presParOf" srcId="{5AABDCDF-C9E3-474A-9686-80D0977A97F7}" destId="{71144C50-9A87-4DE1-8B08-4A51E398805A}" srcOrd="0" destOrd="0" presId="urn:microsoft.com/office/officeart/2018/2/layout/IconCircleList"/>
    <dgm:cxn modelId="{C74F2FE8-384C-42F6-9C9C-41168FB33350}" type="presParOf" srcId="{71144C50-9A87-4DE1-8B08-4A51E398805A}" destId="{5C7D75DA-658C-4959-A180-10F925510153}" srcOrd="0" destOrd="0" presId="urn:microsoft.com/office/officeart/2018/2/layout/IconCircleList"/>
    <dgm:cxn modelId="{4FE1C016-EEFD-473A-8B24-D8CE57A0DE57}" type="presParOf" srcId="{5C7D75DA-658C-4959-A180-10F925510153}" destId="{1E743B94-E2D9-4EB1-932C-BA58E54F26A7}" srcOrd="0" destOrd="0" presId="urn:microsoft.com/office/officeart/2018/2/layout/IconCircleList"/>
    <dgm:cxn modelId="{B912CEFC-A73A-421F-99C5-2034AD01631F}" type="presParOf" srcId="{5C7D75DA-658C-4959-A180-10F925510153}" destId="{F3C7C7B3-3CCD-45B3-AA93-A24A3938EE2B}" srcOrd="1" destOrd="0" presId="urn:microsoft.com/office/officeart/2018/2/layout/IconCircleList"/>
    <dgm:cxn modelId="{C354B09D-5FAF-41D4-990A-8B998B19499B}" type="presParOf" srcId="{5C7D75DA-658C-4959-A180-10F925510153}" destId="{20E3DEB1-5EEC-4C0C-A398-D26A377EE279}" srcOrd="2" destOrd="0" presId="urn:microsoft.com/office/officeart/2018/2/layout/IconCircleList"/>
    <dgm:cxn modelId="{AC789BB0-318A-497C-B375-DD7206EA5789}" type="presParOf" srcId="{5C7D75DA-658C-4959-A180-10F925510153}" destId="{CB3E03A7-1404-4754-978B-2B2B9550AB71}" srcOrd="3" destOrd="0" presId="urn:microsoft.com/office/officeart/2018/2/layout/IconCircleList"/>
    <dgm:cxn modelId="{E9E37F8D-2DD9-4FAE-8115-FE72584BECA3}" type="presParOf" srcId="{71144C50-9A87-4DE1-8B08-4A51E398805A}" destId="{75531F9F-C5F8-42A6-955A-B46E9052E49F}" srcOrd="1" destOrd="0" presId="urn:microsoft.com/office/officeart/2018/2/layout/IconCircleList"/>
    <dgm:cxn modelId="{38277FF2-6823-4604-A8FA-D9DA710B6E98}" type="presParOf" srcId="{71144C50-9A87-4DE1-8B08-4A51E398805A}" destId="{02F292A2-4E1A-4E30-9658-3E95DC2325AD}" srcOrd="2" destOrd="0" presId="urn:microsoft.com/office/officeart/2018/2/layout/IconCircleList"/>
    <dgm:cxn modelId="{1B522FAE-6697-46BD-97CB-2FF53D3A0FF3}" type="presParOf" srcId="{02F292A2-4E1A-4E30-9658-3E95DC2325AD}" destId="{18325268-9889-4524-8B26-299BB2AEFBE0}" srcOrd="0" destOrd="0" presId="urn:microsoft.com/office/officeart/2018/2/layout/IconCircleList"/>
    <dgm:cxn modelId="{8C4388DE-1E22-462C-84C3-A062CDD5F591}" type="presParOf" srcId="{02F292A2-4E1A-4E30-9658-3E95DC2325AD}" destId="{492AA7ED-386D-4543-92EE-9F3D4FFAB4D2}" srcOrd="1" destOrd="0" presId="urn:microsoft.com/office/officeart/2018/2/layout/IconCircleList"/>
    <dgm:cxn modelId="{D3161397-9D7F-4094-B69B-8EF2CA1CDB35}" type="presParOf" srcId="{02F292A2-4E1A-4E30-9658-3E95DC2325AD}" destId="{23C2BEAE-4F9F-4823-9263-172187B02423}" srcOrd="2" destOrd="0" presId="urn:microsoft.com/office/officeart/2018/2/layout/IconCircleList"/>
    <dgm:cxn modelId="{B980E906-56CA-47E8-B1F0-54DBF611266D}" type="presParOf" srcId="{02F292A2-4E1A-4E30-9658-3E95DC2325AD}" destId="{A7A700CB-F62A-40C3-82F1-1D0CFDA1089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71EF6-4565-4882-9283-77E13CF14EE3}">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EC359-9874-49B4-8155-A7031E43675C}">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BD2A9-ED0E-4C8A-8011-D5F3162931E9}">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The code uses Python and libraries such as Pandas and Requests.</a:t>
          </a:r>
        </a:p>
      </dsp:txBody>
      <dsp:txXfrm>
        <a:off x="1844034" y="682"/>
        <a:ext cx="4401230" cy="1596566"/>
      </dsp:txXfrm>
    </dsp:sp>
    <dsp:sp modelId="{189A9083-5C4C-4968-8389-4009D9AB87EB}">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F704F-95EF-468A-9F57-E43E30519EA9}">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0EF1A-58A6-4FDC-BAE3-C2221767B754}">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It is designed to fetch historical air quality data from PurpleAir sensors.</a:t>
          </a:r>
        </a:p>
      </dsp:txBody>
      <dsp:txXfrm>
        <a:off x="1844034" y="1996390"/>
        <a:ext cx="4401230" cy="1596566"/>
      </dsp:txXfrm>
    </dsp:sp>
    <dsp:sp modelId="{8209E7AC-A0B9-4A47-9FC4-46780F92DCB9}">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79C0E-D3A6-4DC3-BCA4-CCC722D191B6}">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D5840-23D6-4742-90AF-8EEA686F74A5}">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The retrieved data is then processed and stored in an organized manner.</a:t>
          </a:r>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FA2C5-2542-404B-B6C5-60D4DA68B224}">
      <dsp:nvSpPr>
        <dsp:cNvPr id="0" name=""/>
        <dsp:cNvSpPr/>
      </dsp:nvSpPr>
      <dsp:spPr>
        <a:xfrm>
          <a:off x="1186503" y="1091895"/>
          <a:ext cx="604209" cy="6042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9239C-41B6-4466-8061-C1EFC759C747}">
      <dsp:nvSpPr>
        <dsp:cNvPr id="0" name=""/>
        <dsp:cNvSpPr/>
      </dsp:nvSpPr>
      <dsp:spPr>
        <a:xfrm>
          <a:off x="1313387" y="1218779"/>
          <a:ext cx="350441" cy="350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27EE7-E8B7-42E5-9A2D-A1185BE758DF}">
      <dsp:nvSpPr>
        <dsp:cNvPr id="0" name=""/>
        <dsp:cNvSpPr/>
      </dsp:nvSpPr>
      <dsp:spPr>
        <a:xfrm>
          <a:off x="1920186" y="1091895"/>
          <a:ext cx="1424207" cy="60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User input is required for defining the time span of data retrieval.</a:t>
          </a:r>
        </a:p>
      </dsp:txBody>
      <dsp:txXfrm>
        <a:off x="1920186" y="1091895"/>
        <a:ext cx="1424207" cy="604209"/>
      </dsp:txXfrm>
    </dsp:sp>
    <dsp:sp modelId="{AD7B5E33-B674-4533-9A82-850BD8AEC77E}">
      <dsp:nvSpPr>
        <dsp:cNvPr id="0" name=""/>
        <dsp:cNvSpPr/>
      </dsp:nvSpPr>
      <dsp:spPr>
        <a:xfrm>
          <a:off x="1186503" y="1943345"/>
          <a:ext cx="604209" cy="6042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D368A-A2F4-402F-A8A5-9C67E04C83BC}">
      <dsp:nvSpPr>
        <dsp:cNvPr id="0" name=""/>
        <dsp:cNvSpPr/>
      </dsp:nvSpPr>
      <dsp:spPr>
        <a:xfrm>
          <a:off x="1313387" y="2070229"/>
          <a:ext cx="350441" cy="350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2ABE7-841A-4CE0-8B63-217646BDF0D2}">
      <dsp:nvSpPr>
        <dsp:cNvPr id="0" name=""/>
        <dsp:cNvSpPr/>
      </dsp:nvSpPr>
      <dsp:spPr>
        <a:xfrm>
          <a:off x="1920186" y="1943345"/>
          <a:ext cx="1424207" cy="60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Start and end dates are converted to UNIX timestamps for API queries.</a:t>
          </a:r>
        </a:p>
      </dsp:txBody>
      <dsp:txXfrm>
        <a:off x="1920186" y="1943345"/>
        <a:ext cx="1424207" cy="6042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A0636-2054-485C-A3F8-74F9FE217803}">
      <dsp:nvSpPr>
        <dsp:cNvPr id="0" name=""/>
        <dsp:cNvSpPr/>
      </dsp:nvSpPr>
      <dsp:spPr>
        <a:xfrm>
          <a:off x="1534779" y="5755"/>
          <a:ext cx="1132312" cy="11323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40DAC-E5F5-4970-BCC9-05A0932BF97A}">
      <dsp:nvSpPr>
        <dsp:cNvPr id="0" name=""/>
        <dsp:cNvSpPr/>
      </dsp:nvSpPr>
      <dsp:spPr>
        <a:xfrm>
          <a:off x="1776092" y="247068"/>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CD14B-099F-46C4-88E7-4ECFAF540C0D}">
      <dsp:nvSpPr>
        <dsp:cNvPr id="0" name=""/>
        <dsp:cNvSpPr/>
      </dsp:nvSpPr>
      <dsp:spPr>
        <a:xfrm>
          <a:off x="1172811" y="1490756"/>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CSV data from the API response is processed using Pandas into a DataFrame.</a:t>
          </a:r>
        </a:p>
      </dsp:txBody>
      <dsp:txXfrm>
        <a:off x="1172811" y="1490756"/>
        <a:ext cx="1856250" cy="720000"/>
      </dsp:txXfrm>
    </dsp:sp>
    <dsp:sp modelId="{4F5B5FAA-940E-4F51-BAC6-0515A7A169B0}">
      <dsp:nvSpPr>
        <dsp:cNvPr id="0" name=""/>
        <dsp:cNvSpPr/>
      </dsp:nvSpPr>
      <dsp:spPr>
        <a:xfrm>
          <a:off x="3715873" y="5755"/>
          <a:ext cx="1132312" cy="11323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80678-1AE2-471B-A40C-BF8CBAA270CA}">
      <dsp:nvSpPr>
        <dsp:cNvPr id="0" name=""/>
        <dsp:cNvSpPr/>
      </dsp:nvSpPr>
      <dsp:spPr>
        <a:xfrm>
          <a:off x="3957186" y="247068"/>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71C9D-4EC8-4FCE-8F9D-439FE073E88F}">
      <dsp:nvSpPr>
        <dsp:cNvPr id="0" name=""/>
        <dsp:cNvSpPr/>
      </dsp:nvSpPr>
      <dsp:spPr>
        <a:xfrm>
          <a:off x="3353904" y="1490756"/>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UNIX timestamps are converted to local time (Mountain time zone) for readability.</a:t>
          </a:r>
        </a:p>
      </dsp:txBody>
      <dsp:txXfrm>
        <a:off x="3353904" y="1490756"/>
        <a:ext cx="185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43B94-E2D9-4EB1-932C-BA58E54F26A7}">
      <dsp:nvSpPr>
        <dsp:cNvPr id="0" name=""/>
        <dsp:cNvSpPr/>
      </dsp:nvSpPr>
      <dsp:spPr>
        <a:xfrm>
          <a:off x="19016" y="1045752"/>
          <a:ext cx="764660" cy="7646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7C7B3-3CCD-45B3-AA93-A24A3938EE2B}">
      <dsp:nvSpPr>
        <dsp:cNvPr id="0" name=""/>
        <dsp:cNvSpPr/>
      </dsp:nvSpPr>
      <dsp:spPr>
        <a:xfrm>
          <a:off x="179594" y="1206331"/>
          <a:ext cx="443502" cy="4435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E03A7-1404-4754-978B-2B2B9550AB71}">
      <dsp:nvSpPr>
        <dsp:cNvPr id="0" name=""/>
        <dsp:cNvSpPr/>
      </dsp:nvSpPr>
      <dsp:spPr>
        <a:xfrm>
          <a:off x="947532" y="1045752"/>
          <a:ext cx="1802413" cy="76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DataFrames are sorted by timestamp for chronological order.</a:t>
          </a:r>
        </a:p>
      </dsp:txBody>
      <dsp:txXfrm>
        <a:off x="947532" y="1045752"/>
        <a:ext cx="1802413" cy="764660"/>
      </dsp:txXfrm>
    </dsp:sp>
    <dsp:sp modelId="{18325268-9889-4524-8B26-299BB2AEFBE0}">
      <dsp:nvSpPr>
        <dsp:cNvPr id="0" name=""/>
        <dsp:cNvSpPr/>
      </dsp:nvSpPr>
      <dsp:spPr>
        <a:xfrm>
          <a:off x="3064002" y="1045752"/>
          <a:ext cx="764660" cy="7646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AA7ED-386D-4543-92EE-9F3D4FFAB4D2}">
      <dsp:nvSpPr>
        <dsp:cNvPr id="0" name=""/>
        <dsp:cNvSpPr/>
      </dsp:nvSpPr>
      <dsp:spPr>
        <a:xfrm>
          <a:off x="3224581" y="1206331"/>
          <a:ext cx="443502" cy="4435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A700CB-F62A-40C3-82F1-1D0CFDA1089B}">
      <dsp:nvSpPr>
        <dsp:cNvPr id="0" name=""/>
        <dsp:cNvSpPr/>
      </dsp:nvSpPr>
      <dsp:spPr>
        <a:xfrm>
          <a:off x="3992518" y="1045752"/>
          <a:ext cx="1802413" cy="76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Data is saved in CSV files, organized into daily folders based on the timestamp.</a:t>
          </a:r>
        </a:p>
      </dsp:txBody>
      <dsp:txXfrm>
        <a:off x="3992518" y="1045752"/>
        <a:ext cx="1802413" cy="7646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AF56D-9477-4938-ABD2-99024EB517D1}"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98ABB-2682-4A53-BFA3-FC79AE076BBC}" type="slidenum">
              <a:rPr lang="en-US" smtClean="0"/>
              <a:t>‹#›</a:t>
            </a:fld>
            <a:endParaRPr lang="en-US"/>
          </a:p>
        </p:txBody>
      </p:sp>
    </p:spTree>
    <p:extLst>
      <p:ext uri="{BB962C8B-B14F-4D97-AF65-F5344CB8AC3E}">
        <p14:creationId xmlns:p14="http://schemas.microsoft.com/office/powerpoint/2010/main" val="329213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PurpleAir</a:t>
            </a:r>
            <a:r>
              <a:rPr lang="en-US" dirty="0"/>
              <a:t> is a community system of low-cost sensors measuring particulate matter. Particulate matter describes solid particles suspended in air, including dust, smoke, pollen, and other organic and inorganic particles.</a:t>
            </a:r>
          </a:p>
          <a:p>
            <a:r>
              <a:rPr lang="en-US" b="0" i="0" dirty="0">
                <a:solidFill>
                  <a:srgbClr val="BDC1C6"/>
                </a:solidFill>
                <a:effectLst/>
                <a:latin typeface="Roboto" panose="02000000000000000000" pitchFamily="2" charset="0"/>
              </a:rPr>
              <a:t>The </a:t>
            </a:r>
            <a:r>
              <a:rPr lang="en-US" b="0" i="0" dirty="0" err="1">
                <a:solidFill>
                  <a:srgbClr val="BDC1C6"/>
                </a:solidFill>
                <a:effectLst/>
                <a:latin typeface="Roboto" panose="02000000000000000000" pitchFamily="2" charset="0"/>
              </a:rPr>
              <a:t>PurpleAir</a:t>
            </a:r>
            <a:r>
              <a:rPr lang="en-US" b="0" i="0" dirty="0">
                <a:solidFill>
                  <a:srgbClr val="BDC1C6"/>
                </a:solidFill>
                <a:effectLst/>
                <a:latin typeface="Roboto" panose="02000000000000000000" pitchFamily="2" charset="0"/>
              </a:rPr>
              <a:t> system is composed of many sensors that are installed, controlled and maintained by members of the community.</a:t>
            </a:r>
            <a:endParaRPr lang="en-US" dirty="0"/>
          </a:p>
        </p:txBody>
      </p:sp>
      <p:sp>
        <p:nvSpPr>
          <p:cNvPr id="4" name="Slide Number Placeholder 3"/>
          <p:cNvSpPr>
            <a:spLocks noGrp="1"/>
          </p:cNvSpPr>
          <p:nvPr>
            <p:ph type="sldNum" sz="quarter" idx="5"/>
          </p:nvPr>
        </p:nvSpPr>
        <p:spPr/>
        <p:txBody>
          <a:bodyPr/>
          <a:lstStyle/>
          <a:p>
            <a:fld id="{3D098ABB-2682-4A53-BFA3-FC79AE076BBC}" type="slidenum">
              <a:rPr lang="en-US" smtClean="0"/>
              <a:t>2</a:t>
            </a:fld>
            <a:endParaRPr lang="en-US"/>
          </a:p>
        </p:txBody>
      </p:sp>
    </p:spTree>
    <p:extLst>
      <p:ext uri="{BB962C8B-B14F-4D97-AF65-F5344CB8AC3E}">
        <p14:creationId xmlns:p14="http://schemas.microsoft.com/office/powerpoint/2010/main" val="79261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r>
              <a:rPr lang="en-US" sz="1200" dirty="0">
                <a:solidFill>
                  <a:schemeClr val="bg1"/>
                </a:solidFill>
              </a:rPr>
              <a:t>The following code retrieves sensor data from the </a:t>
            </a:r>
            <a:r>
              <a:rPr lang="en-US" sz="1200" dirty="0" err="1">
                <a:solidFill>
                  <a:schemeClr val="bg1"/>
                </a:solidFill>
              </a:rPr>
              <a:t>PurpleAir</a:t>
            </a:r>
            <a:r>
              <a:rPr lang="en-US" sz="1200" dirty="0">
                <a:solidFill>
                  <a:schemeClr val="bg1"/>
                </a:solidFill>
              </a:rPr>
              <a:t> API.</a:t>
            </a:r>
            <a:endParaRPr lang="en-US" sz="1200" dirty="0"/>
          </a:p>
          <a:p>
            <a:r>
              <a:rPr lang="en-US" sz="1200" dirty="0"/>
              <a:t>*It involves making API calls to gather air quality information from specified sensors.</a:t>
            </a:r>
          </a:p>
          <a:p>
            <a:r>
              <a:rPr lang="en-US" sz="1200" dirty="0"/>
              <a:t>*The data is then processed and organized for further analysis.</a:t>
            </a:r>
          </a:p>
          <a:p>
            <a:endParaRPr lang="en-US" dirty="0"/>
          </a:p>
        </p:txBody>
      </p:sp>
      <p:sp>
        <p:nvSpPr>
          <p:cNvPr id="4" name="Slide Number Placeholder 3"/>
          <p:cNvSpPr>
            <a:spLocks noGrp="1"/>
          </p:cNvSpPr>
          <p:nvPr>
            <p:ph type="sldNum" sz="quarter" idx="5"/>
          </p:nvPr>
        </p:nvSpPr>
        <p:spPr/>
        <p:txBody>
          <a:bodyPr/>
          <a:lstStyle/>
          <a:p>
            <a:fld id="{3D098ABB-2682-4A53-BFA3-FC79AE076BBC}" type="slidenum">
              <a:rPr lang="en-US" smtClean="0"/>
              <a:t>3</a:t>
            </a:fld>
            <a:endParaRPr lang="en-US"/>
          </a:p>
        </p:txBody>
      </p:sp>
    </p:spTree>
    <p:extLst>
      <p:ext uri="{BB962C8B-B14F-4D97-AF65-F5344CB8AC3E}">
        <p14:creationId xmlns:p14="http://schemas.microsoft.com/office/powerpoint/2010/main" val="397786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This Python script is a handy tool for getting air quality data from </a:t>
            </a:r>
            <a:r>
              <a:rPr lang="en-US" b="0" i="0" dirty="0" err="1">
                <a:solidFill>
                  <a:srgbClr val="374151"/>
                </a:solidFill>
                <a:effectLst/>
                <a:latin typeface="Söhne"/>
              </a:rPr>
              <a:t>PurpleAir</a:t>
            </a:r>
            <a:r>
              <a:rPr lang="en-US" b="0" i="0" dirty="0">
                <a:solidFill>
                  <a:srgbClr val="374151"/>
                </a:solidFill>
                <a:effectLst/>
                <a:latin typeface="Söhne"/>
              </a:rPr>
              <a:t> sensors. It lets users choose specific sensors, pick a date range, and select the data they want, like humidity or temperature. The script then organizes and saves the data neatly. It creates a folder called '</a:t>
            </a:r>
            <a:r>
              <a:rPr lang="en-US" b="0" i="0" dirty="0" err="1">
                <a:solidFill>
                  <a:srgbClr val="374151"/>
                </a:solidFill>
                <a:effectLst/>
                <a:latin typeface="Söhne"/>
              </a:rPr>
              <a:t>NewData</a:t>
            </a:r>
            <a:r>
              <a:rPr lang="en-US" b="0" i="0" dirty="0">
                <a:solidFill>
                  <a:srgbClr val="374151"/>
                </a:solidFill>
                <a:effectLst/>
                <a:latin typeface="Söhne"/>
              </a:rPr>
              <a:t>' where it saves information for each day, and inside that, it keeps separate CSV files for each sensor. This makes it easy for users to find and use the data they need. The script also checks for errors when getting the data and tells users if something went wrong. In short, it's a user-friendly way to collect and store </a:t>
            </a:r>
            <a:r>
              <a:rPr lang="en-US" b="0" i="0" dirty="0" err="1">
                <a:solidFill>
                  <a:srgbClr val="374151"/>
                </a:solidFill>
                <a:effectLst/>
                <a:latin typeface="Söhne"/>
              </a:rPr>
              <a:t>PurpleAir</a:t>
            </a:r>
            <a:r>
              <a:rPr lang="en-US" b="0" i="0" dirty="0">
                <a:solidFill>
                  <a:srgbClr val="374151"/>
                </a:solidFill>
                <a:effectLst/>
                <a:latin typeface="Söhne"/>
              </a:rPr>
              <a:t> sensor data for analysis.</a:t>
            </a:r>
            <a:endParaRPr lang="en-US" dirty="0"/>
          </a:p>
        </p:txBody>
      </p:sp>
      <p:sp>
        <p:nvSpPr>
          <p:cNvPr id="4" name="Slide Number Placeholder 3"/>
          <p:cNvSpPr>
            <a:spLocks noGrp="1"/>
          </p:cNvSpPr>
          <p:nvPr>
            <p:ph type="sldNum" sz="quarter" idx="5"/>
          </p:nvPr>
        </p:nvSpPr>
        <p:spPr/>
        <p:txBody>
          <a:bodyPr/>
          <a:lstStyle/>
          <a:p>
            <a:fld id="{3D098ABB-2682-4A53-BFA3-FC79AE076BBC}" type="slidenum">
              <a:rPr lang="en-US" smtClean="0"/>
              <a:t>4</a:t>
            </a:fld>
            <a:endParaRPr lang="en-US"/>
          </a:p>
        </p:txBody>
      </p:sp>
    </p:spTree>
    <p:extLst>
      <p:ext uri="{BB962C8B-B14F-4D97-AF65-F5344CB8AC3E}">
        <p14:creationId xmlns:p14="http://schemas.microsoft.com/office/powerpoint/2010/main" val="395924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098ABB-2682-4A53-BFA3-FC79AE076BBC}" type="slidenum">
              <a:rPr lang="en-US" smtClean="0"/>
              <a:t>9</a:t>
            </a:fld>
            <a:endParaRPr lang="en-US"/>
          </a:p>
        </p:txBody>
      </p:sp>
    </p:spTree>
    <p:extLst>
      <p:ext uri="{BB962C8B-B14F-4D97-AF65-F5344CB8AC3E}">
        <p14:creationId xmlns:p14="http://schemas.microsoft.com/office/powerpoint/2010/main" val="200380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a call fails, an error message is printed indicating the failure and status code.</a:t>
            </a:r>
          </a:p>
          <a:p>
            <a:endParaRPr lang="en-US" dirty="0"/>
          </a:p>
        </p:txBody>
      </p:sp>
      <p:sp>
        <p:nvSpPr>
          <p:cNvPr id="4" name="Slide Number Placeholder 3"/>
          <p:cNvSpPr>
            <a:spLocks noGrp="1"/>
          </p:cNvSpPr>
          <p:nvPr>
            <p:ph type="sldNum" sz="quarter" idx="5"/>
          </p:nvPr>
        </p:nvSpPr>
        <p:spPr/>
        <p:txBody>
          <a:bodyPr/>
          <a:lstStyle/>
          <a:p>
            <a:fld id="{3D098ABB-2682-4A53-BFA3-FC79AE076BBC}" type="slidenum">
              <a:rPr lang="en-US" smtClean="0"/>
              <a:t>12</a:t>
            </a:fld>
            <a:endParaRPr lang="en-US"/>
          </a:p>
        </p:txBody>
      </p:sp>
    </p:spTree>
    <p:extLst>
      <p:ext uri="{BB962C8B-B14F-4D97-AF65-F5344CB8AC3E}">
        <p14:creationId xmlns:p14="http://schemas.microsoft.com/office/powerpoint/2010/main" val="241630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efficiently retrieves and organizes air quality data from </a:t>
            </a:r>
            <a:r>
              <a:rPr lang="en-US" dirty="0" err="1"/>
              <a:t>PurpleAir</a:t>
            </a:r>
            <a:r>
              <a:rPr lang="en-US" dirty="0"/>
              <a:t> sensors.</a:t>
            </a:r>
          </a:p>
          <a:p>
            <a:r>
              <a:rPr lang="en-US" dirty="0"/>
              <a:t>It provides a foundation for further analysis and exploration of air quality patterns.</a:t>
            </a:r>
          </a:p>
          <a:p>
            <a:endParaRPr lang="en-US" dirty="0"/>
          </a:p>
        </p:txBody>
      </p:sp>
      <p:sp>
        <p:nvSpPr>
          <p:cNvPr id="4" name="Slide Number Placeholder 3"/>
          <p:cNvSpPr>
            <a:spLocks noGrp="1"/>
          </p:cNvSpPr>
          <p:nvPr>
            <p:ph type="sldNum" sz="quarter" idx="5"/>
          </p:nvPr>
        </p:nvSpPr>
        <p:spPr/>
        <p:txBody>
          <a:bodyPr/>
          <a:lstStyle/>
          <a:p>
            <a:fld id="{3D098ABB-2682-4A53-BFA3-FC79AE076BBC}" type="slidenum">
              <a:rPr lang="en-US" smtClean="0"/>
              <a:t>16</a:t>
            </a:fld>
            <a:endParaRPr lang="en-US"/>
          </a:p>
        </p:txBody>
      </p:sp>
    </p:spTree>
    <p:extLst>
      <p:ext uri="{BB962C8B-B14F-4D97-AF65-F5344CB8AC3E}">
        <p14:creationId xmlns:p14="http://schemas.microsoft.com/office/powerpoint/2010/main" val="231729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042A-BD12-347C-3A12-A8F8AF868E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FF0C81-5032-C451-BE2D-B0AD11B5C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6BEB73-C1E7-6BE0-D2EB-EE1908CF8653}"/>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790EE516-906E-D6BD-BD15-FCB63435F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A5471-EEE2-F0C2-0318-7008386AA3AE}"/>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67227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A07F-2134-2D75-496D-37C2DABC3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6EB543-D9C5-53CE-A225-CC6FA09DE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ADC35-7FF1-F776-4E0A-2DC0A405F886}"/>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1DAC4290-E42C-7B41-11FB-57F7723FC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774B5-848B-2C5E-9D03-375788E1CDE8}"/>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402943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CABBE-44E0-6096-8EE5-0172D9F5B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DF1D1-FDE0-0335-9F79-E59DFA761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08108-F11F-1099-0620-166A5ECA43B3}"/>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B09C0D33-9990-F48F-C91B-05DBA0D99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E99F5-D012-BC77-DF5D-65C6521EEB47}"/>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358950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7707-30C2-98E9-3BD4-C425423BBC9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35FBF15-234E-5B89-AE03-BD39CC3530D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BC9C6-92BA-B1E8-FD9C-A6C3A6DEDAAE}"/>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C1F2884A-CAFE-9AB9-EA34-68D57D9CB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CC359-AB4B-7DC9-860C-FF6382FEC348}"/>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211627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734B-614E-84A2-B014-E63B4512D4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DC4FD5-6BB0-D91A-AE85-66CD705A5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F4002-135A-EE31-7B28-BABA5FE9B773}"/>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E9E59AC1-0812-E2E7-3B5B-38498E86E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7B340-3C40-FA67-C45A-A33738B05440}"/>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366817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F928-E7A0-D24C-01D9-F02468DE9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13AECD-A567-38F6-C574-8BC4113BD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D46A2C-4E79-10B0-F449-71BC83C2BF93}"/>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E3367371-0AB6-0EBB-1619-059EBECBC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BEAB4-FB3B-C048-D6A6-0F20160C65FB}"/>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118872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2D6-3CF3-C5F9-3E97-29CE4CD47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132A1-5191-7510-B0FE-E5245CBEC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A5C2A4-6E98-FF2A-903C-F663AE83F0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F8D3E0-BC14-8D3B-20AF-771BADF8013B}"/>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6" name="Footer Placeholder 5">
            <a:extLst>
              <a:ext uri="{FF2B5EF4-FFF2-40B4-BE49-F238E27FC236}">
                <a16:creationId xmlns:a16="http://schemas.microsoft.com/office/drawing/2014/main" id="{79EE5AC2-3441-5243-AA3C-FB948855A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A5EB3-2B31-2070-392C-57ABD12CC138}"/>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249712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FBCE-3101-D9F1-360E-ED78C4435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9CE41F-502C-99EE-4B75-E944D70F2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C377A-A7FC-B83D-AB4E-7108F8491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D89632-AE53-05C4-4F1F-3E008407B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F5B29F-C525-4C85-3710-C3957F500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7DDF94-7EB4-8C4C-974C-B7A119F74379}"/>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8" name="Footer Placeholder 7">
            <a:extLst>
              <a:ext uri="{FF2B5EF4-FFF2-40B4-BE49-F238E27FC236}">
                <a16:creationId xmlns:a16="http://schemas.microsoft.com/office/drawing/2014/main" id="{40D9178F-431F-1EE2-F219-4582E380A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CB37A7-7988-EFCD-F6C9-A3CEAEE627CC}"/>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332117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A98E-5CB2-9AE4-09E8-E432227C1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2BD68-3318-0170-FDA0-642C55154CB6}"/>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4" name="Footer Placeholder 3">
            <a:extLst>
              <a:ext uri="{FF2B5EF4-FFF2-40B4-BE49-F238E27FC236}">
                <a16:creationId xmlns:a16="http://schemas.microsoft.com/office/drawing/2014/main" id="{90E9D898-5638-0769-D008-5CE200E2E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1A9ACF-F39A-A61D-7F7C-E0AC9D4B67D1}"/>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88538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DE884-B8C9-EB82-3898-2DC994583D82}"/>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3" name="Footer Placeholder 2">
            <a:extLst>
              <a:ext uri="{FF2B5EF4-FFF2-40B4-BE49-F238E27FC236}">
                <a16:creationId xmlns:a16="http://schemas.microsoft.com/office/drawing/2014/main" id="{DDCDBAF5-CA99-C5DB-8F9F-0A7E72B5C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11E61-DB61-4E99-DCED-94F3C4EC75E1}"/>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232304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5A7C-3532-CEF4-C488-E1C26A22B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DF3CB8-6200-65FC-74A3-6A6858101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FBE17C-3B16-69F3-9A05-017DD0F0A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93E45-E8C9-3731-5C56-EB28CC98D667}"/>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6" name="Footer Placeholder 5">
            <a:extLst>
              <a:ext uri="{FF2B5EF4-FFF2-40B4-BE49-F238E27FC236}">
                <a16:creationId xmlns:a16="http://schemas.microsoft.com/office/drawing/2014/main" id="{6EC08B71-6019-2B07-369E-E4D709E02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45620-7BD9-927D-855C-73BECB0AB752}"/>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282041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5A4D-DEC5-45F7-CDA6-B61FD62E5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A2EF4C-9CC8-CAFC-EC63-967DBC67C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0EB014-B44E-0880-F4BB-2DA580597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B6304-C410-00A2-20C1-2D9D9F271565}"/>
              </a:ext>
            </a:extLst>
          </p:cNvPr>
          <p:cNvSpPr>
            <a:spLocks noGrp="1"/>
          </p:cNvSpPr>
          <p:nvPr>
            <p:ph type="dt" sz="half" idx="10"/>
          </p:nvPr>
        </p:nvSpPr>
        <p:spPr/>
        <p:txBody>
          <a:bodyPr/>
          <a:lstStyle/>
          <a:p>
            <a:fld id="{58ABBCED-D99F-4C9F-9117-B06B24EDA18F}" type="datetimeFigureOut">
              <a:rPr lang="en-US" smtClean="0"/>
              <a:t>12/9/2023</a:t>
            </a:fld>
            <a:endParaRPr lang="en-US"/>
          </a:p>
        </p:txBody>
      </p:sp>
      <p:sp>
        <p:nvSpPr>
          <p:cNvPr id="6" name="Footer Placeholder 5">
            <a:extLst>
              <a:ext uri="{FF2B5EF4-FFF2-40B4-BE49-F238E27FC236}">
                <a16:creationId xmlns:a16="http://schemas.microsoft.com/office/drawing/2014/main" id="{13F5BA4F-3E2B-8F79-D1A9-1373A7E7F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9A054-D252-63C3-C494-EF26CEB49895}"/>
              </a:ext>
            </a:extLst>
          </p:cNvPr>
          <p:cNvSpPr>
            <a:spLocks noGrp="1"/>
          </p:cNvSpPr>
          <p:nvPr>
            <p:ph type="sldNum" sz="quarter" idx="12"/>
          </p:nvPr>
        </p:nvSpPr>
        <p:spPr/>
        <p:txBody>
          <a:bodyPr/>
          <a:lstStyle/>
          <a:p>
            <a:fld id="{E9F96876-4932-4112-AF1F-D666256749AC}" type="slidenum">
              <a:rPr lang="en-US" smtClean="0"/>
              <a:t>‹#›</a:t>
            </a:fld>
            <a:endParaRPr lang="en-US"/>
          </a:p>
        </p:txBody>
      </p:sp>
    </p:spTree>
    <p:extLst>
      <p:ext uri="{BB962C8B-B14F-4D97-AF65-F5344CB8AC3E}">
        <p14:creationId xmlns:p14="http://schemas.microsoft.com/office/powerpoint/2010/main" val="80129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70F0C-E39E-FC40-0B6D-8C0022DA8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025DE-3441-5E50-F2B0-A339BEA25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F3F8A-7861-72AB-8E69-E05CA368B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BBCED-D99F-4C9F-9117-B06B24EDA18F}" type="datetimeFigureOut">
              <a:rPr lang="en-US" smtClean="0"/>
              <a:t>12/9/2023</a:t>
            </a:fld>
            <a:endParaRPr lang="en-US"/>
          </a:p>
        </p:txBody>
      </p:sp>
      <p:sp>
        <p:nvSpPr>
          <p:cNvPr id="5" name="Footer Placeholder 4">
            <a:extLst>
              <a:ext uri="{FF2B5EF4-FFF2-40B4-BE49-F238E27FC236}">
                <a16:creationId xmlns:a16="http://schemas.microsoft.com/office/drawing/2014/main" id="{5A8EDD32-122A-BC4A-B245-986C90542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21A37-C960-61DC-3DAB-E0A3F5533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96876-4932-4112-AF1F-D666256749AC}" type="slidenum">
              <a:rPr lang="en-US" smtClean="0"/>
              <a:t>‹#›</a:t>
            </a:fld>
            <a:endParaRPr lang="en-US"/>
          </a:p>
        </p:txBody>
      </p:sp>
    </p:spTree>
    <p:extLst>
      <p:ext uri="{BB962C8B-B14F-4D97-AF65-F5344CB8AC3E}">
        <p14:creationId xmlns:p14="http://schemas.microsoft.com/office/powerpoint/2010/main" val="3176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2.jpeg"/><Relationship Id="rId7" Type="http://schemas.openxmlformats.org/officeDocument/2006/relationships/diagramColors" Target="../diagrams/colors4.xml"/><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27" name="Freeform: Shape 26">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33" name="Freeform: Shape 32">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Wi-Fi">
            <a:extLst>
              <a:ext uri="{FF2B5EF4-FFF2-40B4-BE49-F238E27FC236}">
                <a16:creationId xmlns:a16="http://schemas.microsoft.com/office/drawing/2014/main" id="{67B1E1DD-DF49-3DE5-9F72-29D101BC28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563" y="452438"/>
            <a:ext cx="3567113" cy="3567113"/>
          </a:xfrm>
          <a:custGeom>
            <a:avLst/>
            <a:gdLst/>
            <a:ahLst/>
            <a:cxnLst/>
            <a:rect l="l" t="t" r="r" b="b"/>
            <a:pathLst>
              <a:path w="4141760" h="4377846">
                <a:moveTo>
                  <a:pt x="0" y="0"/>
                </a:moveTo>
                <a:lnTo>
                  <a:pt x="4141760" y="0"/>
                </a:lnTo>
                <a:lnTo>
                  <a:pt x="4141760" y="4377846"/>
                </a:lnTo>
                <a:lnTo>
                  <a:pt x="0" y="4377846"/>
                </a:lnTo>
                <a:close/>
              </a:path>
            </a:pathLst>
          </a:custGeom>
        </p:spPr>
      </p:pic>
      <p:pic>
        <p:nvPicPr>
          <p:cNvPr id="5" name="Picture 4" descr="A purple cloud with text&#10;&#10;Description automatically generated">
            <a:extLst>
              <a:ext uri="{FF2B5EF4-FFF2-40B4-BE49-F238E27FC236}">
                <a16:creationId xmlns:a16="http://schemas.microsoft.com/office/drawing/2014/main" id="{AC0957FE-A44E-2EAD-1604-2116A7E5C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113" y="452438"/>
            <a:ext cx="6916738" cy="3567113"/>
          </a:xfrm>
          <a:prstGeom prst="rect">
            <a:avLst/>
          </a:prstGeom>
        </p:spPr>
      </p:pic>
      <p:sp>
        <p:nvSpPr>
          <p:cNvPr id="2" name="Title 1">
            <a:extLst>
              <a:ext uri="{FF2B5EF4-FFF2-40B4-BE49-F238E27FC236}">
                <a16:creationId xmlns:a16="http://schemas.microsoft.com/office/drawing/2014/main" id="{CF9D65C0-F8E7-914B-42B5-9562576E4928}"/>
              </a:ext>
            </a:extLst>
          </p:cNvPr>
          <p:cNvSpPr>
            <a:spLocks noGrp="1"/>
          </p:cNvSpPr>
          <p:nvPr>
            <p:ph type="ctrTitle"/>
          </p:nvPr>
        </p:nvSpPr>
        <p:spPr>
          <a:xfrm>
            <a:off x="804672" y="5434228"/>
            <a:ext cx="10640754" cy="775845"/>
          </a:xfrm>
        </p:spPr>
        <p:txBody>
          <a:bodyPr anchor="ctr">
            <a:normAutofit/>
          </a:bodyPr>
          <a:lstStyle/>
          <a:p>
            <a:pPr algn="l"/>
            <a:r>
              <a:rPr lang="en-US" sz="4000" dirty="0">
                <a:solidFill>
                  <a:schemeClr val="tx2"/>
                </a:solidFill>
              </a:rPr>
              <a:t>Purple Air Sensor Data Retrieval</a:t>
            </a:r>
          </a:p>
        </p:txBody>
      </p:sp>
      <p:sp>
        <p:nvSpPr>
          <p:cNvPr id="3" name="Subtitle 2">
            <a:extLst>
              <a:ext uri="{FF2B5EF4-FFF2-40B4-BE49-F238E27FC236}">
                <a16:creationId xmlns:a16="http://schemas.microsoft.com/office/drawing/2014/main" id="{F762FB56-972C-190A-BD1B-3DE3FEABE619}"/>
              </a:ext>
            </a:extLst>
          </p:cNvPr>
          <p:cNvSpPr>
            <a:spLocks noGrp="1"/>
          </p:cNvSpPr>
          <p:nvPr>
            <p:ph type="subTitle" idx="1"/>
          </p:nvPr>
        </p:nvSpPr>
        <p:spPr>
          <a:xfrm>
            <a:off x="804672" y="4980231"/>
            <a:ext cx="9163757" cy="450447"/>
          </a:xfrm>
        </p:spPr>
        <p:txBody>
          <a:bodyPr anchor="ctr">
            <a:normAutofit/>
          </a:bodyPr>
          <a:lstStyle/>
          <a:p>
            <a:pPr algn="l"/>
            <a:r>
              <a:rPr lang="en-US" sz="2000" dirty="0">
                <a:solidFill>
                  <a:schemeClr val="tx2"/>
                </a:solidFill>
              </a:rPr>
              <a:t>Internship Presentation</a:t>
            </a:r>
          </a:p>
        </p:txBody>
      </p:sp>
      <p:sp>
        <p:nvSpPr>
          <p:cNvPr id="8" name="TextBox 7">
            <a:extLst>
              <a:ext uri="{FF2B5EF4-FFF2-40B4-BE49-F238E27FC236}">
                <a16:creationId xmlns:a16="http://schemas.microsoft.com/office/drawing/2014/main" id="{7C21A5D8-2EF2-7ED8-7115-2BAB1120EA86}"/>
              </a:ext>
            </a:extLst>
          </p:cNvPr>
          <p:cNvSpPr txBox="1"/>
          <p:nvPr/>
        </p:nvSpPr>
        <p:spPr>
          <a:xfrm>
            <a:off x="9968429" y="5941808"/>
            <a:ext cx="2554664" cy="369332"/>
          </a:xfrm>
          <a:prstGeom prst="rect">
            <a:avLst/>
          </a:prstGeom>
          <a:noFill/>
        </p:spPr>
        <p:txBody>
          <a:bodyPr wrap="square" rtlCol="0">
            <a:spAutoFit/>
          </a:bodyPr>
          <a:lstStyle/>
          <a:p>
            <a:r>
              <a:rPr lang="en-US" dirty="0"/>
              <a:t>Mehdi BIMAGHRA</a:t>
            </a:r>
          </a:p>
        </p:txBody>
      </p:sp>
    </p:spTree>
    <p:extLst>
      <p:ext uri="{BB962C8B-B14F-4D97-AF65-F5344CB8AC3E}">
        <p14:creationId xmlns:p14="http://schemas.microsoft.com/office/powerpoint/2010/main" val="402489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644C9B8-A46C-AFD2-7FF9-5B00D8330E20}"/>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Data Processing</a:t>
            </a:r>
          </a:p>
        </p:txBody>
      </p:sp>
      <p:sp>
        <p:nvSpPr>
          <p:cNvPr id="18" name="Arc 17">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C398798-5178-D76D-AEAC-3E52F0EA1E1F}"/>
              </a:ext>
            </a:extLst>
          </p:cNvPr>
          <p:cNvPicPr>
            <a:picLocks noChangeAspect="1"/>
          </p:cNvPicPr>
          <p:nvPr/>
        </p:nvPicPr>
        <p:blipFill>
          <a:blip r:embed="rId2"/>
          <a:stretch>
            <a:fillRect/>
          </a:stretch>
        </p:blipFill>
        <p:spPr>
          <a:xfrm>
            <a:off x="659914" y="1503729"/>
            <a:ext cx="10872172" cy="13590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5" name="Text Placeholder 2">
            <a:extLst>
              <a:ext uri="{FF2B5EF4-FFF2-40B4-BE49-F238E27FC236}">
                <a16:creationId xmlns:a16="http://schemas.microsoft.com/office/drawing/2014/main" id="{392E3B5B-96F7-1BCA-7712-B7B4B1E91B2A}"/>
              </a:ext>
            </a:extLst>
          </p:cNvPr>
          <p:cNvGraphicFramePr/>
          <p:nvPr>
            <p:extLst>
              <p:ext uri="{D42A27DB-BD31-4B8C-83A1-F6EECF244321}">
                <p14:modId xmlns:p14="http://schemas.microsoft.com/office/powerpoint/2010/main" val="2690380506"/>
              </p:ext>
            </p:extLst>
          </p:nvPr>
        </p:nvGraphicFramePr>
        <p:xfrm>
          <a:off x="4970835" y="3998019"/>
          <a:ext cx="6382966" cy="2216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purple cloud with text&#10;&#10;Description automatically generated">
            <a:extLst>
              <a:ext uri="{FF2B5EF4-FFF2-40B4-BE49-F238E27FC236}">
                <a16:creationId xmlns:a16="http://schemas.microsoft.com/office/drawing/2014/main" id="{BD41E42D-4B60-1684-FA4F-D6594A21C6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130" y="6059533"/>
            <a:ext cx="1139988" cy="593820"/>
          </a:xfrm>
          <a:prstGeom prst="rect">
            <a:avLst/>
          </a:prstGeom>
        </p:spPr>
      </p:pic>
    </p:spTree>
    <p:extLst>
      <p:ext uri="{BB962C8B-B14F-4D97-AF65-F5344CB8AC3E}">
        <p14:creationId xmlns:p14="http://schemas.microsoft.com/office/powerpoint/2010/main" val="120822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9D85F1B-3302-4DB9-81B1-038ADCE4D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07E89-5569-9644-B1EA-5C852C27BD0C}"/>
              </a:ext>
            </a:extLst>
          </p:cNvPr>
          <p:cNvSpPr>
            <a:spLocks noGrp="1"/>
          </p:cNvSpPr>
          <p:nvPr>
            <p:ph type="title"/>
          </p:nvPr>
        </p:nvSpPr>
        <p:spPr>
          <a:xfrm>
            <a:off x="781915" y="3874590"/>
            <a:ext cx="4390586" cy="2094640"/>
          </a:xfrm>
        </p:spPr>
        <p:txBody>
          <a:bodyPr vert="horz" lIns="91440" tIns="45720" rIns="91440" bIns="45720" rtlCol="0" anchor="ctr">
            <a:normAutofit/>
          </a:bodyPr>
          <a:lstStyle/>
          <a:p>
            <a:r>
              <a:rPr lang="en-US" kern="1200">
                <a:solidFill>
                  <a:schemeClr val="tx1">
                    <a:lumMod val="85000"/>
                    <a:lumOff val="15000"/>
                  </a:schemeClr>
                </a:solidFill>
                <a:latin typeface="+mj-lt"/>
                <a:ea typeface="+mj-ea"/>
                <a:cs typeface="+mj-cs"/>
              </a:rPr>
              <a:t>Data Sorting and Saving</a:t>
            </a:r>
          </a:p>
        </p:txBody>
      </p:sp>
      <p:pic>
        <p:nvPicPr>
          <p:cNvPr id="7" name="Picture 6">
            <a:extLst>
              <a:ext uri="{FF2B5EF4-FFF2-40B4-BE49-F238E27FC236}">
                <a16:creationId xmlns:a16="http://schemas.microsoft.com/office/drawing/2014/main" id="{7E103C52-BC48-B613-E4E2-9EE736BD8485}"/>
              </a:ext>
            </a:extLst>
          </p:cNvPr>
          <p:cNvPicPr>
            <a:picLocks noChangeAspect="1"/>
          </p:cNvPicPr>
          <p:nvPr/>
        </p:nvPicPr>
        <p:blipFill rotWithShape="1">
          <a:blip r:embed="rId2"/>
          <a:srcRect r="27539" b="-2"/>
          <a:stretch/>
        </p:blipFill>
        <p:spPr>
          <a:xfrm>
            <a:off x="20" y="-2"/>
            <a:ext cx="6095980" cy="3175906"/>
          </a:xfrm>
          <a:custGeom>
            <a:avLst/>
            <a:gdLst/>
            <a:ahLst/>
            <a:cxnLst/>
            <a:rect l="l" t="t" r="r" b="b"/>
            <a:pathLst>
              <a:path w="6096000" h="3175916">
                <a:moveTo>
                  <a:pt x="0" y="0"/>
                </a:moveTo>
                <a:lnTo>
                  <a:pt x="6096000" y="0"/>
                </a:lnTo>
                <a:lnTo>
                  <a:pt x="6096000" y="3175916"/>
                </a:lnTo>
                <a:lnTo>
                  <a:pt x="6074953" y="3168556"/>
                </a:lnTo>
                <a:cubicBezTo>
                  <a:pt x="6065180" y="3165138"/>
                  <a:pt x="6054705" y="3162334"/>
                  <a:pt x="6041425" y="3161984"/>
                </a:cubicBezTo>
                <a:lnTo>
                  <a:pt x="5978335" y="3173176"/>
                </a:lnTo>
                <a:cubicBezTo>
                  <a:pt x="5953369" y="3176890"/>
                  <a:pt x="5845857" y="3169112"/>
                  <a:pt x="5827638" y="3169738"/>
                </a:cubicBezTo>
                <a:cubicBezTo>
                  <a:pt x="5821882" y="3178743"/>
                  <a:pt x="5799256" y="3174685"/>
                  <a:pt x="5761310" y="3170760"/>
                </a:cubicBezTo>
                <a:cubicBezTo>
                  <a:pt x="5731057" y="3170684"/>
                  <a:pt x="5713719" y="3171961"/>
                  <a:pt x="5696588" y="3173023"/>
                </a:cubicBezTo>
                <a:lnTo>
                  <a:pt x="5682596" y="3173661"/>
                </a:lnTo>
                <a:lnTo>
                  <a:pt x="5575844" y="3148218"/>
                </a:lnTo>
                <a:cubicBezTo>
                  <a:pt x="5455823" y="3136706"/>
                  <a:pt x="5377668" y="3144388"/>
                  <a:pt x="5287401" y="3135195"/>
                </a:cubicBezTo>
                <a:cubicBezTo>
                  <a:pt x="5197135" y="3126002"/>
                  <a:pt x="5202548" y="3115782"/>
                  <a:pt x="5034243" y="3093057"/>
                </a:cubicBezTo>
                <a:cubicBezTo>
                  <a:pt x="4879585" y="3031690"/>
                  <a:pt x="4724928" y="3048859"/>
                  <a:pt x="4570270" y="3026761"/>
                </a:cubicBezTo>
                <a:cubicBezTo>
                  <a:pt x="4488718" y="3050631"/>
                  <a:pt x="4344263" y="2990436"/>
                  <a:pt x="4232462" y="2981221"/>
                </a:cubicBezTo>
                <a:cubicBezTo>
                  <a:pt x="4120662" y="2972005"/>
                  <a:pt x="3986179" y="2970108"/>
                  <a:pt x="3899469" y="2971466"/>
                </a:cubicBezTo>
                <a:cubicBezTo>
                  <a:pt x="3892272" y="2982518"/>
                  <a:pt x="3768985" y="2995342"/>
                  <a:pt x="3710933" y="2958642"/>
                </a:cubicBezTo>
                <a:cubicBezTo>
                  <a:pt x="3583105" y="2956402"/>
                  <a:pt x="3623640" y="2964712"/>
                  <a:pt x="3495164" y="2941478"/>
                </a:cubicBezTo>
                <a:cubicBezTo>
                  <a:pt x="3419432" y="2942273"/>
                  <a:pt x="3339383" y="2952386"/>
                  <a:pt x="3282944" y="2951628"/>
                </a:cubicBezTo>
                <a:cubicBezTo>
                  <a:pt x="3281769" y="2953455"/>
                  <a:pt x="3129759" y="2929645"/>
                  <a:pt x="3085959" y="2922940"/>
                </a:cubicBezTo>
                <a:cubicBezTo>
                  <a:pt x="3042159" y="2916235"/>
                  <a:pt x="3054740" y="2920103"/>
                  <a:pt x="3020146" y="2911397"/>
                </a:cubicBezTo>
                <a:cubicBezTo>
                  <a:pt x="2871334" y="2883584"/>
                  <a:pt x="2762563" y="2883465"/>
                  <a:pt x="2653542" y="2876899"/>
                </a:cubicBezTo>
                <a:cubicBezTo>
                  <a:pt x="2533423" y="2872448"/>
                  <a:pt x="2683271" y="2915174"/>
                  <a:pt x="2510424" y="2888407"/>
                </a:cubicBezTo>
                <a:cubicBezTo>
                  <a:pt x="2506340" y="2898923"/>
                  <a:pt x="2449170" y="2888049"/>
                  <a:pt x="2412523" y="2882673"/>
                </a:cubicBezTo>
                <a:cubicBezTo>
                  <a:pt x="2355021" y="2881306"/>
                  <a:pt x="2382991" y="2891314"/>
                  <a:pt x="2308292" y="2874695"/>
                </a:cubicBezTo>
                <a:lnTo>
                  <a:pt x="2233764" y="2908195"/>
                </a:lnTo>
                <a:cubicBezTo>
                  <a:pt x="2234416" y="2903929"/>
                  <a:pt x="2112578" y="2949704"/>
                  <a:pt x="2089169" y="2948983"/>
                </a:cubicBezTo>
                <a:lnTo>
                  <a:pt x="1901626" y="2945454"/>
                </a:lnTo>
                <a:cubicBezTo>
                  <a:pt x="1851336" y="2959106"/>
                  <a:pt x="1870664" y="2971169"/>
                  <a:pt x="1825089" y="2978820"/>
                </a:cubicBezTo>
                <a:cubicBezTo>
                  <a:pt x="1779514" y="2986471"/>
                  <a:pt x="1746268" y="2976574"/>
                  <a:pt x="1628175" y="2991359"/>
                </a:cubicBezTo>
                <a:cubicBezTo>
                  <a:pt x="1580792" y="3002760"/>
                  <a:pt x="1459893" y="2977867"/>
                  <a:pt x="1367439" y="2991184"/>
                </a:cubicBezTo>
                <a:cubicBezTo>
                  <a:pt x="1369407" y="3003218"/>
                  <a:pt x="1303810" y="3002393"/>
                  <a:pt x="1260431" y="2993313"/>
                </a:cubicBezTo>
                <a:lnTo>
                  <a:pt x="1131986" y="3017812"/>
                </a:lnTo>
                <a:cubicBezTo>
                  <a:pt x="1134074" y="3034431"/>
                  <a:pt x="1115111" y="3023292"/>
                  <a:pt x="1062297" y="3034267"/>
                </a:cubicBezTo>
                <a:cubicBezTo>
                  <a:pt x="1046148" y="3044857"/>
                  <a:pt x="1019464" y="3043729"/>
                  <a:pt x="979009" y="3052795"/>
                </a:cubicBezTo>
                <a:cubicBezTo>
                  <a:pt x="963885" y="3062784"/>
                  <a:pt x="844270" y="3032960"/>
                  <a:pt x="809514" y="3039765"/>
                </a:cubicBezTo>
                <a:cubicBezTo>
                  <a:pt x="773761" y="3042869"/>
                  <a:pt x="775984" y="3025792"/>
                  <a:pt x="686053" y="3027101"/>
                </a:cubicBezTo>
                <a:cubicBezTo>
                  <a:pt x="600190" y="3024844"/>
                  <a:pt x="595882" y="3019147"/>
                  <a:pt x="504370" y="3015625"/>
                </a:cubicBezTo>
                <a:cubicBezTo>
                  <a:pt x="442615" y="3013617"/>
                  <a:pt x="455531" y="3005845"/>
                  <a:pt x="421644" y="3004997"/>
                </a:cubicBezTo>
                <a:cubicBezTo>
                  <a:pt x="377193" y="3017912"/>
                  <a:pt x="307611" y="2981496"/>
                  <a:pt x="274973" y="2996304"/>
                </a:cubicBezTo>
                <a:lnTo>
                  <a:pt x="116340" y="2982098"/>
                </a:lnTo>
                <a:lnTo>
                  <a:pt x="35300" y="2993836"/>
                </a:lnTo>
                <a:cubicBezTo>
                  <a:pt x="29001" y="2994370"/>
                  <a:pt x="18688" y="2993580"/>
                  <a:pt x="6479" y="2992085"/>
                </a:cubicBezTo>
                <a:lnTo>
                  <a:pt x="0" y="2991123"/>
                </a:lnTo>
                <a:close/>
              </a:path>
            </a:pathLst>
          </a:custGeom>
        </p:spPr>
      </p:pic>
      <p:pic>
        <p:nvPicPr>
          <p:cNvPr id="6" name="Picture 5">
            <a:extLst>
              <a:ext uri="{FF2B5EF4-FFF2-40B4-BE49-F238E27FC236}">
                <a16:creationId xmlns:a16="http://schemas.microsoft.com/office/drawing/2014/main" id="{3309D2C0-2837-A1BD-B993-49F146AECE41}"/>
              </a:ext>
            </a:extLst>
          </p:cNvPr>
          <p:cNvPicPr>
            <a:picLocks noChangeAspect="1"/>
          </p:cNvPicPr>
          <p:nvPr/>
        </p:nvPicPr>
        <p:blipFill rotWithShape="1">
          <a:blip r:embed="rId3"/>
          <a:srcRect t="11235" b="17499"/>
          <a:stretch/>
        </p:blipFill>
        <p:spPr>
          <a:xfrm>
            <a:off x="6096000" y="10"/>
            <a:ext cx="6096000" cy="3182262"/>
          </a:xfrm>
          <a:custGeom>
            <a:avLst/>
            <a:gdLst/>
            <a:ahLst/>
            <a:cxnLst/>
            <a:rect l="l" t="t" r="r" b="b"/>
            <a:pathLst>
              <a:path w="6096000" h="3182272">
                <a:moveTo>
                  <a:pt x="0" y="0"/>
                </a:moveTo>
                <a:lnTo>
                  <a:pt x="6096000" y="0"/>
                </a:lnTo>
                <a:lnTo>
                  <a:pt x="6096000" y="2977881"/>
                </a:lnTo>
                <a:lnTo>
                  <a:pt x="6089100" y="2979305"/>
                </a:lnTo>
                <a:cubicBezTo>
                  <a:pt x="6033641" y="2989882"/>
                  <a:pt x="5988719" y="2996128"/>
                  <a:pt x="5963104" y="2993636"/>
                </a:cubicBezTo>
                <a:cubicBezTo>
                  <a:pt x="5792949" y="3029182"/>
                  <a:pt x="5730547" y="3002240"/>
                  <a:pt x="5622676" y="2993454"/>
                </a:cubicBezTo>
                <a:cubicBezTo>
                  <a:pt x="5358705" y="2975083"/>
                  <a:pt x="5242862" y="2994654"/>
                  <a:pt x="5115732" y="2989671"/>
                </a:cubicBezTo>
                <a:cubicBezTo>
                  <a:pt x="4988602" y="2984687"/>
                  <a:pt x="5029567" y="2975639"/>
                  <a:pt x="4859897" y="2963549"/>
                </a:cubicBezTo>
                <a:lnTo>
                  <a:pt x="4391870" y="2926580"/>
                </a:lnTo>
                <a:cubicBezTo>
                  <a:pt x="4327296" y="2956949"/>
                  <a:pt x="4071930" y="2902434"/>
                  <a:pt x="4051327" y="2902384"/>
                </a:cubicBezTo>
                <a:cubicBezTo>
                  <a:pt x="3968352" y="2908170"/>
                  <a:pt x="3882315" y="2886803"/>
                  <a:pt x="3767876" y="2899218"/>
                </a:cubicBezTo>
                <a:cubicBezTo>
                  <a:pt x="3761563" y="2910695"/>
                  <a:pt x="3759706" y="2886579"/>
                  <a:pt x="3607318" y="2887826"/>
                </a:cubicBezTo>
                <a:cubicBezTo>
                  <a:pt x="3517854" y="2911862"/>
                  <a:pt x="3239059" y="2908898"/>
                  <a:pt x="3200813" y="2916134"/>
                </a:cubicBezTo>
                <a:cubicBezTo>
                  <a:pt x="3125330" y="2921689"/>
                  <a:pt x="3104585" y="2900825"/>
                  <a:pt x="3048226" y="2903616"/>
                </a:cubicBezTo>
                <a:cubicBezTo>
                  <a:pt x="3047198" y="2905512"/>
                  <a:pt x="2972947" y="2922104"/>
                  <a:pt x="2930185" y="2925795"/>
                </a:cubicBezTo>
                <a:cubicBezTo>
                  <a:pt x="2887423" y="2929486"/>
                  <a:pt x="2826842" y="2932273"/>
                  <a:pt x="2791651" y="2925762"/>
                </a:cubicBezTo>
                <a:cubicBezTo>
                  <a:pt x="2641026" y="2907373"/>
                  <a:pt x="2577392" y="2897262"/>
                  <a:pt x="2468125" y="2897565"/>
                </a:cubicBezTo>
                <a:cubicBezTo>
                  <a:pt x="2347953" y="2900676"/>
                  <a:pt x="2483169" y="2941985"/>
                  <a:pt x="2308652" y="2926146"/>
                </a:cubicBezTo>
                <a:cubicBezTo>
                  <a:pt x="2305401" y="2936895"/>
                  <a:pt x="2265130" y="2921533"/>
                  <a:pt x="2228153" y="2918475"/>
                </a:cubicBezTo>
                <a:cubicBezTo>
                  <a:pt x="2170686" y="2920724"/>
                  <a:pt x="2206286" y="2945386"/>
                  <a:pt x="2130469" y="2933502"/>
                </a:cubicBezTo>
                <a:lnTo>
                  <a:pt x="2051835" y="2955169"/>
                </a:lnTo>
                <a:cubicBezTo>
                  <a:pt x="2052153" y="2950872"/>
                  <a:pt x="1934201" y="3004193"/>
                  <a:pt x="1910793" y="3004946"/>
                </a:cubicBezTo>
                <a:lnTo>
                  <a:pt x="1758332" y="3027886"/>
                </a:lnTo>
                <a:cubicBezTo>
                  <a:pt x="1709235" y="3044665"/>
                  <a:pt x="1700383" y="3043257"/>
                  <a:pt x="1649704" y="3051307"/>
                </a:cubicBezTo>
                <a:cubicBezTo>
                  <a:pt x="1599024" y="3059359"/>
                  <a:pt x="1520412" y="3098900"/>
                  <a:pt x="1454257" y="3076192"/>
                </a:cubicBezTo>
                <a:cubicBezTo>
                  <a:pt x="1407884" y="3090545"/>
                  <a:pt x="1414359" y="3062092"/>
                  <a:pt x="1323176" y="3081187"/>
                </a:cubicBezTo>
                <a:cubicBezTo>
                  <a:pt x="1269270" y="3084300"/>
                  <a:pt x="1246499" y="3082073"/>
                  <a:pt x="1231798" y="3083652"/>
                </a:cubicBezTo>
                <a:lnTo>
                  <a:pt x="1128386" y="3096270"/>
                </a:lnTo>
                <a:lnTo>
                  <a:pt x="1087572" y="3101257"/>
                </a:lnTo>
                <a:lnTo>
                  <a:pt x="1075937" y="3104255"/>
                </a:lnTo>
                <a:lnTo>
                  <a:pt x="992872" y="3105385"/>
                </a:lnTo>
                <a:cubicBezTo>
                  <a:pt x="955021" y="3105296"/>
                  <a:pt x="904630" y="3125038"/>
                  <a:pt x="891882" y="3122691"/>
                </a:cubicBezTo>
                <a:cubicBezTo>
                  <a:pt x="784087" y="3112356"/>
                  <a:pt x="829281" y="3133000"/>
                  <a:pt x="715888" y="3127380"/>
                </a:cubicBezTo>
                <a:cubicBezTo>
                  <a:pt x="637116" y="3116268"/>
                  <a:pt x="537472" y="3131012"/>
                  <a:pt x="399964" y="3152096"/>
                </a:cubicBezTo>
                <a:lnTo>
                  <a:pt x="310170" y="3146040"/>
                </a:lnTo>
                <a:lnTo>
                  <a:pt x="251771" y="3165636"/>
                </a:lnTo>
                <a:cubicBezTo>
                  <a:pt x="208442" y="3181313"/>
                  <a:pt x="136178" y="3149360"/>
                  <a:pt x="104780" y="3166182"/>
                </a:cubicBezTo>
                <a:cubicBezTo>
                  <a:pt x="55782" y="3185117"/>
                  <a:pt x="29223" y="3184417"/>
                  <a:pt x="8274" y="3178809"/>
                </a:cubicBezTo>
                <a:lnTo>
                  <a:pt x="0" y="3175916"/>
                </a:lnTo>
                <a:close/>
              </a:path>
            </a:pathLst>
          </a:custGeom>
        </p:spPr>
      </p:pic>
      <p:graphicFrame>
        <p:nvGraphicFramePr>
          <p:cNvPr id="5" name="Text Placeholder 2">
            <a:extLst>
              <a:ext uri="{FF2B5EF4-FFF2-40B4-BE49-F238E27FC236}">
                <a16:creationId xmlns:a16="http://schemas.microsoft.com/office/drawing/2014/main" id="{5288D837-5869-F914-C457-C38182C6B917}"/>
              </a:ext>
            </a:extLst>
          </p:cNvPr>
          <p:cNvGraphicFramePr/>
          <p:nvPr>
            <p:extLst>
              <p:ext uri="{D42A27DB-BD31-4B8C-83A1-F6EECF244321}">
                <p14:modId xmlns:p14="http://schemas.microsoft.com/office/powerpoint/2010/main" val="2107920490"/>
              </p:ext>
            </p:extLst>
          </p:nvPr>
        </p:nvGraphicFramePr>
        <p:xfrm>
          <a:off x="5745707" y="3493827"/>
          <a:ext cx="5813948" cy="2856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004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9BA00-D8B9-446A-2DEE-FCF4A0E789A7}"/>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Error Handling</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6A89558-54F9-A49F-CD70-B603176F81CF}"/>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200" dirty="0"/>
              <a:t>The code includes checks for successful API calls</a:t>
            </a:r>
          </a:p>
        </p:txBody>
      </p:sp>
      <p:pic>
        <p:nvPicPr>
          <p:cNvPr id="13" name="Picture 12" descr="Exclamation mark on a yellow background">
            <a:extLst>
              <a:ext uri="{FF2B5EF4-FFF2-40B4-BE49-F238E27FC236}">
                <a16:creationId xmlns:a16="http://schemas.microsoft.com/office/drawing/2014/main" id="{11B3AE61-F3D8-941F-B04D-1A4CE5775EB9}"/>
              </a:ext>
            </a:extLst>
          </p:cNvPr>
          <p:cNvPicPr>
            <a:picLocks noChangeAspect="1"/>
          </p:cNvPicPr>
          <p:nvPr/>
        </p:nvPicPr>
        <p:blipFill rotWithShape="1">
          <a:blip r:embed="rId3"/>
          <a:srcRect l="18458" r="6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Picture 3" descr="A purple cloud with text&#10;&#10;Description automatically generated">
            <a:extLst>
              <a:ext uri="{FF2B5EF4-FFF2-40B4-BE49-F238E27FC236}">
                <a16:creationId xmlns:a16="http://schemas.microsoft.com/office/drawing/2014/main" id="{84C6ABB7-9110-0F8E-1E98-D2EB8D2B4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47" y="6119662"/>
            <a:ext cx="1139988" cy="593820"/>
          </a:xfrm>
          <a:prstGeom prst="rect">
            <a:avLst/>
          </a:prstGeom>
        </p:spPr>
      </p:pic>
    </p:spTree>
    <p:extLst>
      <p:ext uri="{BB962C8B-B14F-4D97-AF65-F5344CB8AC3E}">
        <p14:creationId xmlns:p14="http://schemas.microsoft.com/office/powerpoint/2010/main" val="190088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FABCCA2-749B-74D2-B5FF-A8BCC7CC6F3D}"/>
              </a:ext>
            </a:extLst>
          </p:cNvPr>
          <p:cNvPicPr>
            <a:picLocks noChangeAspect="1"/>
          </p:cNvPicPr>
          <p:nvPr/>
        </p:nvPicPr>
        <p:blipFill>
          <a:blip r:embed="rId2"/>
          <a:stretch>
            <a:fillRect/>
          </a:stretch>
        </p:blipFill>
        <p:spPr>
          <a:xfrm>
            <a:off x="5457491" y="435367"/>
            <a:ext cx="6397625" cy="22415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32DC2B63-0800-10A8-BA70-1D03684279F5}"/>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Results </a:t>
            </a:r>
          </a:p>
        </p:txBody>
      </p:sp>
      <p:graphicFrame>
        <p:nvGraphicFramePr>
          <p:cNvPr id="7" name="Chart 6">
            <a:extLst>
              <a:ext uri="{FF2B5EF4-FFF2-40B4-BE49-F238E27FC236}">
                <a16:creationId xmlns:a16="http://schemas.microsoft.com/office/drawing/2014/main" id="{3791332B-777E-CA33-8825-349A0BF4B0D9}"/>
              </a:ext>
            </a:extLst>
          </p:cNvPr>
          <p:cNvGraphicFramePr>
            <a:graphicFrameLocks/>
          </p:cNvGraphicFramePr>
          <p:nvPr>
            <p:extLst>
              <p:ext uri="{D42A27DB-BD31-4B8C-83A1-F6EECF244321}">
                <p14:modId xmlns:p14="http://schemas.microsoft.com/office/powerpoint/2010/main" val="1360111268"/>
              </p:ext>
            </p:extLst>
          </p:nvPr>
        </p:nvGraphicFramePr>
        <p:xfrm>
          <a:off x="6581480" y="322421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503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Boxes and roller conveyor">
            <a:extLst>
              <a:ext uri="{FF2B5EF4-FFF2-40B4-BE49-F238E27FC236}">
                <a16:creationId xmlns:a16="http://schemas.microsoft.com/office/drawing/2014/main" id="{FB8D8D37-3109-3F61-BB53-288488750B81}"/>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44"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35D53B-FDB8-3AAF-4EB3-E1101ACE2777}"/>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Benefits</a:t>
            </a:r>
          </a:p>
        </p:txBody>
      </p:sp>
      <p:sp>
        <p:nvSpPr>
          <p:cNvPr id="4" name="TextBox 3">
            <a:extLst>
              <a:ext uri="{FF2B5EF4-FFF2-40B4-BE49-F238E27FC236}">
                <a16:creationId xmlns:a16="http://schemas.microsoft.com/office/drawing/2014/main" id="{F40E7A6B-E637-5147-28E8-1DF074AFA2C6}"/>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2000"/>
              <a:t>S</a:t>
            </a:r>
            <a:r>
              <a:rPr lang="en-US" sz="2000" b="0" i="0">
                <a:effectLst/>
              </a:rPr>
              <a:t>treamlines and automates part of the workflow</a:t>
            </a:r>
          </a:p>
          <a:p>
            <a:pPr indent="-228600" fontAlgn="base">
              <a:lnSpc>
                <a:spcPct val="90000"/>
              </a:lnSpc>
              <a:spcAft>
                <a:spcPts val="600"/>
              </a:spcAft>
              <a:buFont typeface="Arial" panose="020B0604020202020204" pitchFamily="34" charset="0"/>
              <a:buChar char="•"/>
            </a:pPr>
            <a:r>
              <a:rPr lang="en-US" sz="2000" b="0" i="0">
                <a:effectLst/>
              </a:rPr>
              <a:t>Allows for quick and easy storage of PurpleAir data. </a:t>
            </a:r>
            <a:endParaRPr lang="en-US" sz="2000"/>
          </a:p>
        </p:txBody>
      </p:sp>
    </p:spTree>
    <p:extLst>
      <p:ext uri="{BB962C8B-B14F-4D97-AF65-F5344CB8AC3E}">
        <p14:creationId xmlns:p14="http://schemas.microsoft.com/office/powerpoint/2010/main" val="71643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CPU with binary numbers and blueprint">
            <a:extLst>
              <a:ext uri="{FF2B5EF4-FFF2-40B4-BE49-F238E27FC236}">
                <a16:creationId xmlns:a16="http://schemas.microsoft.com/office/drawing/2014/main" id="{5122FBB4-28A1-3ADC-1069-6C4652F5983C}"/>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29" name="Rectangle 2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D910B-2F78-0700-FE07-76446823FB41}"/>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Future Directions</a:t>
            </a:r>
          </a:p>
        </p:txBody>
      </p:sp>
      <p:sp>
        <p:nvSpPr>
          <p:cNvPr id="3" name="Text Placeholder 2">
            <a:extLst>
              <a:ext uri="{FF2B5EF4-FFF2-40B4-BE49-F238E27FC236}">
                <a16:creationId xmlns:a16="http://schemas.microsoft.com/office/drawing/2014/main" id="{215CED27-1237-945B-7704-98A8745477C4}"/>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pPr fontAlgn="base"/>
            <a:r>
              <a:rPr lang="en-US" sz="2000"/>
              <a:t>A</a:t>
            </a:r>
            <a:r>
              <a:rPr lang="en-US" sz="2000" b="0" i="0">
                <a:effectLst/>
              </a:rPr>
              <a:t>utomate this code as a background process.</a:t>
            </a:r>
          </a:p>
          <a:p>
            <a:pPr fontAlgn="base"/>
            <a:r>
              <a:rPr lang="en-US" sz="2000" b="0" i="0">
                <a:effectLst/>
              </a:rPr>
              <a:t>Create a UI interface and run the service as a web app</a:t>
            </a:r>
            <a:r>
              <a:rPr lang="en-US" sz="2000"/>
              <a:t>.</a:t>
            </a:r>
          </a:p>
        </p:txBody>
      </p:sp>
    </p:spTree>
    <p:extLst>
      <p:ext uri="{BB962C8B-B14F-4D97-AF65-F5344CB8AC3E}">
        <p14:creationId xmlns:p14="http://schemas.microsoft.com/office/powerpoint/2010/main" val="144354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3CAA7-AAB8-AB9A-B754-2BCD654FA95F}"/>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a:solidFill>
                  <a:schemeClr val="tx1"/>
                </a:solidFill>
                <a:latin typeface="+mj-lt"/>
                <a:ea typeface="+mj-ea"/>
                <a:cs typeface="+mj-cs"/>
              </a:rPr>
              <a:t>Conclusion</a:t>
            </a:r>
          </a:p>
        </p:txBody>
      </p:sp>
      <p:pic>
        <p:nvPicPr>
          <p:cNvPr id="7" name="Picture 6" descr="A purple cloud with text&#10;&#10;Description automatically generated">
            <a:extLst>
              <a:ext uri="{FF2B5EF4-FFF2-40B4-BE49-F238E27FC236}">
                <a16:creationId xmlns:a16="http://schemas.microsoft.com/office/drawing/2014/main" id="{86385AE7-EC22-16C5-31A0-04C3C2ACB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717" y="591670"/>
            <a:ext cx="5263970" cy="2742004"/>
          </a:xfrm>
          <a:prstGeom prst="rect">
            <a:avLst/>
          </a:prstGeom>
        </p:spPr>
      </p:pic>
      <p:sp>
        <p:nvSpPr>
          <p:cNvPr id="18"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57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7F00BD7-EB5D-E630-791F-1BE2066F4FAD}"/>
              </a:ext>
            </a:extLst>
          </p:cNvPr>
          <p:cNvPicPr>
            <a:picLocks noChangeAspect="1"/>
          </p:cNvPicPr>
          <p:nvPr/>
        </p:nvPicPr>
        <p:blipFill rotWithShape="1">
          <a:blip r:embed="rId3">
            <a:alphaModFix amt="50000"/>
          </a:blip>
          <a:srcRect l="15908" r="16997"/>
          <a:stretch/>
        </p:blipFill>
        <p:spPr>
          <a:xfrm>
            <a:off x="20" y="10"/>
            <a:ext cx="12188930" cy="6857990"/>
          </a:xfrm>
          <a:prstGeom prst="rect">
            <a:avLst/>
          </a:prstGeom>
        </p:spPr>
      </p:pic>
      <p:sp>
        <p:nvSpPr>
          <p:cNvPr id="2" name="Title 1">
            <a:extLst>
              <a:ext uri="{FF2B5EF4-FFF2-40B4-BE49-F238E27FC236}">
                <a16:creationId xmlns:a16="http://schemas.microsoft.com/office/drawing/2014/main" id="{F4C81D86-FE0C-8155-78E4-64DCB99FDD9C}"/>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The Purple Air Project - Maintain Air Quality</a:t>
            </a:r>
            <a:br>
              <a:rPr lang="en-US" sz="6600">
                <a:solidFill>
                  <a:schemeClr val="bg1"/>
                </a:solidFill>
              </a:rPr>
            </a:br>
            <a:endParaRPr lang="en-US" sz="6600">
              <a:solidFill>
                <a:schemeClr val="bg1"/>
              </a:solidFill>
            </a:endParaRPr>
          </a:p>
        </p:txBody>
      </p:sp>
      <p:sp>
        <p:nvSpPr>
          <p:cNvPr id="5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55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mputer script on a screen">
            <a:extLst>
              <a:ext uri="{FF2B5EF4-FFF2-40B4-BE49-F238E27FC236}">
                <a16:creationId xmlns:a16="http://schemas.microsoft.com/office/drawing/2014/main" id="{EF70313C-AAC7-2969-3B1C-D2288CC182A7}"/>
              </a:ext>
            </a:extLst>
          </p:cNvPr>
          <p:cNvPicPr>
            <a:picLocks noChangeAspect="1"/>
          </p:cNvPicPr>
          <p:nvPr/>
        </p:nvPicPr>
        <p:blipFill rotWithShape="1">
          <a:blip r:embed="rId3">
            <a:alphaModFix/>
          </a:blip>
          <a:srcRect r="23028" b="-1"/>
          <a:stretch/>
        </p:blipFill>
        <p:spPr>
          <a:xfrm>
            <a:off x="4283902" y="10"/>
            <a:ext cx="7908098" cy="6857992"/>
          </a:xfrm>
          <a:prstGeom prst="rect">
            <a:avLst/>
          </a:prstGeom>
        </p:spPr>
      </p:pic>
      <p:sp>
        <p:nvSpPr>
          <p:cNvPr id="37" name="Rectangle 3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308C8-5351-AC15-8D84-31DFBED51E7C}"/>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Introduction</a:t>
            </a:r>
          </a:p>
        </p:txBody>
      </p:sp>
      <p:cxnSp>
        <p:nvCxnSpPr>
          <p:cNvPr id="44" name="Straight Connector 4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3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6DE7D8B-ABF4-F9AE-B703-6ADE052B3F34}"/>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400" kern="1200">
                <a:solidFill>
                  <a:schemeClr val="tx1"/>
                </a:solidFill>
                <a:latin typeface="+mj-lt"/>
                <a:ea typeface="+mj-ea"/>
                <a:cs typeface="+mj-cs"/>
              </a:rPr>
              <a:t>Code Overview</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 Placeholder 2">
            <a:extLst>
              <a:ext uri="{FF2B5EF4-FFF2-40B4-BE49-F238E27FC236}">
                <a16:creationId xmlns:a16="http://schemas.microsoft.com/office/drawing/2014/main" id="{359405C3-FA52-FBAF-CEC3-854FE21AF11C}"/>
              </a:ext>
            </a:extLst>
          </p:cNvPr>
          <p:cNvGraphicFramePr/>
          <p:nvPr>
            <p:extLst>
              <p:ext uri="{D42A27DB-BD31-4B8C-83A1-F6EECF244321}">
                <p14:modId xmlns:p14="http://schemas.microsoft.com/office/powerpoint/2010/main" val="141364917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purple cloud with text&#10;&#10;Description automatically generated">
            <a:extLst>
              <a:ext uri="{FF2B5EF4-FFF2-40B4-BE49-F238E27FC236}">
                <a16:creationId xmlns:a16="http://schemas.microsoft.com/office/drawing/2014/main" id="{31EA06F0-8671-104D-4E41-AB108F3DA1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13" y="6166300"/>
            <a:ext cx="1139988" cy="593820"/>
          </a:xfrm>
          <a:prstGeom prst="rect">
            <a:avLst/>
          </a:prstGeom>
        </p:spPr>
      </p:pic>
    </p:spTree>
    <p:extLst>
      <p:ext uri="{BB962C8B-B14F-4D97-AF65-F5344CB8AC3E}">
        <p14:creationId xmlns:p14="http://schemas.microsoft.com/office/powerpoint/2010/main" val="44413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5BB233B-ECCD-9825-60E5-556BD2CEED5C}"/>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API Key</a:t>
            </a:r>
          </a:p>
        </p:txBody>
      </p:sp>
      <p:sp>
        <p:nvSpPr>
          <p:cNvPr id="3" name="Text Placeholder 2">
            <a:extLst>
              <a:ext uri="{FF2B5EF4-FFF2-40B4-BE49-F238E27FC236}">
                <a16:creationId xmlns:a16="http://schemas.microsoft.com/office/drawing/2014/main" id="{3C8F1FDC-796E-5404-C017-682C2E171B3C}"/>
              </a:ext>
            </a:extLst>
          </p:cNvPr>
          <p:cNvSpPr>
            <a:spLocks noGrp="1"/>
          </p:cNvSpPr>
          <p:nvPr>
            <p:ph type="body" idx="1"/>
          </p:nvPr>
        </p:nvSpPr>
        <p:spPr>
          <a:xfrm>
            <a:off x="838201" y="2623381"/>
            <a:ext cx="3888528" cy="3553581"/>
          </a:xfrm>
        </p:spPr>
        <p:txBody>
          <a:bodyPr vert="horz" lIns="91440" tIns="45720" rIns="91440" bIns="45720" rtlCol="0">
            <a:normAutofit/>
          </a:bodyPr>
          <a:lstStyle/>
          <a:p>
            <a:r>
              <a:rPr lang="en-US" sz="2000"/>
              <a:t>An API key is crucial for accessing PurpleAir data securely.</a:t>
            </a:r>
          </a:p>
          <a:p>
            <a:r>
              <a:rPr lang="en-US" sz="2000"/>
              <a:t>In this code, the API key is included in the headers for authentication.</a:t>
            </a:r>
          </a:p>
        </p:txBody>
      </p:sp>
      <p:pic>
        <p:nvPicPr>
          <p:cNvPr id="8" name="Picture 7">
            <a:extLst>
              <a:ext uri="{FF2B5EF4-FFF2-40B4-BE49-F238E27FC236}">
                <a16:creationId xmlns:a16="http://schemas.microsoft.com/office/drawing/2014/main" id="{4ACC37B9-6E58-D5E6-A1FC-9FAB1866A4E3}"/>
              </a:ext>
            </a:extLst>
          </p:cNvPr>
          <p:cNvPicPr>
            <a:picLocks noChangeAspect="1"/>
          </p:cNvPicPr>
          <p:nvPr/>
        </p:nvPicPr>
        <p:blipFill>
          <a:blip r:embed="rId2"/>
          <a:stretch>
            <a:fillRect/>
          </a:stretch>
        </p:blipFill>
        <p:spPr>
          <a:xfrm>
            <a:off x="7701699" y="643234"/>
            <a:ext cx="2805062" cy="3057289"/>
          </a:xfrm>
          <a:prstGeom prst="rect">
            <a:avLst/>
          </a:prstGeom>
          <a:ln>
            <a:noFill/>
          </a:ln>
          <a:effectLst>
            <a:softEdge rad="112500"/>
          </a:effectLst>
        </p:spPr>
      </p:pic>
      <p:pic>
        <p:nvPicPr>
          <p:cNvPr id="5" name="Picture 4">
            <a:extLst>
              <a:ext uri="{FF2B5EF4-FFF2-40B4-BE49-F238E27FC236}">
                <a16:creationId xmlns:a16="http://schemas.microsoft.com/office/drawing/2014/main" id="{12C5846C-4CC3-A3ED-C64A-77A8A98E4530}"/>
              </a:ext>
            </a:extLst>
          </p:cNvPr>
          <p:cNvPicPr>
            <a:picLocks noChangeAspect="1"/>
          </p:cNvPicPr>
          <p:nvPr/>
        </p:nvPicPr>
        <p:blipFill>
          <a:blip r:embed="rId3"/>
          <a:stretch>
            <a:fillRect/>
          </a:stretch>
        </p:blipFill>
        <p:spPr>
          <a:xfrm>
            <a:off x="6656824" y="4588024"/>
            <a:ext cx="4891709" cy="6438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descr="A purple cloud with text&#10;&#10;Description automatically generated">
            <a:extLst>
              <a:ext uri="{FF2B5EF4-FFF2-40B4-BE49-F238E27FC236}">
                <a16:creationId xmlns:a16="http://schemas.microsoft.com/office/drawing/2014/main" id="{2723F5D0-F4EC-5A6A-A81B-321335B896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1139988" cy="593820"/>
          </a:xfrm>
          <a:prstGeom prst="rect">
            <a:avLst/>
          </a:prstGeom>
        </p:spPr>
      </p:pic>
    </p:spTree>
    <p:extLst>
      <p:ext uri="{BB962C8B-B14F-4D97-AF65-F5344CB8AC3E}">
        <p14:creationId xmlns:p14="http://schemas.microsoft.com/office/powerpoint/2010/main" val="289352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0F51-C66F-BAD6-751F-592FEF839E98}"/>
              </a:ext>
            </a:extLst>
          </p:cNvPr>
          <p:cNvSpPr>
            <a:spLocks noGrp="1"/>
          </p:cNvSpPr>
          <p:nvPr>
            <p:ph type="title"/>
          </p:nvPr>
        </p:nvSpPr>
        <p:spPr/>
        <p:txBody>
          <a:bodyPr/>
          <a:lstStyle/>
          <a:p>
            <a:r>
              <a:rPr lang="en-US"/>
              <a:t>Folder Creation</a:t>
            </a:r>
          </a:p>
        </p:txBody>
      </p:sp>
      <p:sp>
        <p:nvSpPr>
          <p:cNvPr id="3" name="Text Placeholder 2">
            <a:extLst>
              <a:ext uri="{FF2B5EF4-FFF2-40B4-BE49-F238E27FC236}">
                <a16:creationId xmlns:a16="http://schemas.microsoft.com/office/drawing/2014/main" id="{1D841BC4-67DD-F4CE-F5ED-FFF9E9500D99}"/>
              </a:ext>
            </a:extLst>
          </p:cNvPr>
          <p:cNvSpPr>
            <a:spLocks noGrp="1"/>
          </p:cNvSpPr>
          <p:nvPr>
            <p:ph type="body" idx="1"/>
          </p:nvPr>
        </p:nvSpPr>
        <p:spPr/>
        <p:txBody>
          <a:bodyPr/>
          <a:lstStyle/>
          <a:p>
            <a:r>
              <a:rPr lang="en-US" dirty="0"/>
              <a:t>A new folder is created to store the retrieved sensor data.</a:t>
            </a:r>
          </a:p>
          <a:p>
            <a:r>
              <a:rPr lang="en-US" dirty="0"/>
              <a:t>This ensures a systematic organization of information.</a:t>
            </a:r>
          </a:p>
        </p:txBody>
      </p:sp>
      <p:pic>
        <p:nvPicPr>
          <p:cNvPr id="5" name="Picture 4">
            <a:extLst>
              <a:ext uri="{FF2B5EF4-FFF2-40B4-BE49-F238E27FC236}">
                <a16:creationId xmlns:a16="http://schemas.microsoft.com/office/drawing/2014/main" id="{E48FC02E-A7DD-34C1-27DF-01A5D24DE4E2}"/>
              </a:ext>
            </a:extLst>
          </p:cNvPr>
          <p:cNvPicPr>
            <a:picLocks noChangeAspect="1"/>
          </p:cNvPicPr>
          <p:nvPr/>
        </p:nvPicPr>
        <p:blipFill>
          <a:blip r:embed="rId2"/>
          <a:stretch>
            <a:fillRect/>
          </a:stretch>
        </p:blipFill>
        <p:spPr>
          <a:xfrm>
            <a:off x="1106506" y="3922596"/>
            <a:ext cx="7302976" cy="10701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descr="A purple cloud with text&#10;&#10;Description automatically generated">
            <a:extLst>
              <a:ext uri="{FF2B5EF4-FFF2-40B4-BE49-F238E27FC236}">
                <a16:creationId xmlns:a16="http://schemas.microsoft.com/office/drawing/2014/main" id="{C42F34E3-3D75-D912-265A-C38084B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66" y="6175245"/>
            <a:ext cx="1139988" cy="593820"/>
          </a:xfrm>
          <a:prstGeom prst="rect">
            <a:avLst/>
          </a:prstGeom>
        </p:spPr>
      </p:pic>
    </p:spTree>
    <p:extLst>
      <p:ext uri="{BB962C8B-B14F-4D97-AF65-F5344CB8AC3E}">
        <p14:creationId xmlns:p14="http://schemas.microsoft.com/office/powerpoint/2010/main" val="89470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891C0-F708-1BDF-2C2F-28C26FDDBD6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User Input</a:t>
            </a:r>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shot of text&#10;&#10;Description automatically generated">
            <a:extLst>
              <a:ext uri="{FF2B5EF4-FFF2-40B4-BE49-F238E27FC236}">
                <a16:creationId xmlns:a16="http://schemas.microsoft.com/office/drawing/2014/main" id="{A5445780-81B3-3EE2-F644-3D1E0C2AD647}"/>
              </a:ext>
            </a:extLst>
          </p:cNvPr>
          <p:cNvPicPr>
            <a:picLocks noChangeAspect="1"/>
          </p:cNvPicPr>
          <p:nvPr/>
        </p:nvPicPr>
        <p:blipFill>
          <a:blip r:embed="rId2"/>
          <a:stretch>
            <a:fillRect/>
          </a:stretch>
        </p:blipFill>
        <p:spPr>
          <a:xfrm>
            <a:off x="5346232" y="3807503"/>
            <a:ext cx="5715577" cy="9716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B6083E6-0780-5B37-2331-704EB3D24250}"/>
              </a:ext>
            </a:extLst>
          </p:cNvPr>
          <p:cNvGraphicFramePr/>
          <p:nvPr>
            <p:extLst>
              <p:ext uri="{D42A27DB-BD31-4B8C-83A1-F6EECF244321}">
                <p14:modId xmlns:p14="http://schemas.microsoft.com/office/powerpoint/2010/main" val="1075556155"/>
              </p:ext>
            </p:extLst>
          </p:nvPr>
        </p:nvGraphicFramePr>
        <p:xfrm>
          <a:off x="793661" y="2599509"/>
          <a:ext cx="4530898" cy="363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purple cloud with text&#10;&#10;Description automatically generated">
            <a:extLst>
              <a:ext uri="{FF2B5EF4-FFF2-40B4-BE49-F238E27FC236}">
                <a16:creationId xmlns:a16="http://schemas.microsoft.com/office/drawing/2014/main" id="{679B7F1D-3859-8303-338A-65C4E9477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36" y="5877250"/>
            <a:ext cx="1139988" cy="593820"/>
          </a:xfrm>
          <a:prstGeom prst="rect">
            <a:avLst/>
          </a:prstGeom>
        </p:spPr>
      </p:pic>
    </p:spTree>
    <p:extLst>
      <p:ext uri="{BB962C8B-B14F-4D97-AF65-F5344CB8AC3E}">
        <p14:creationId xmlns:p14="http://schemas.microsoft.com/office/powerpoint/2010/main" val="43538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7645E-994C-ED23-8EA7-E92B03032DCD}"/>
              </a:ext>
            </a:extLst>
          </p:cNvPr>
          <p:cNvSpPr>
            <a:spLocks noGrp="1"/>
          </p:cNvSpPr>
          <p:nvPr>
            <p:ph type="title"/>
          </p:nvPr>
        </p:nvSpPr>
        <p:spPr>
          <a:xfrm>
            <a:off x="838201" y="365125"/>
            <a:ext cx="3816095" cy="1938076"/>
          </a:xfrm>
        </p:spPr>
        <p:txBody>
          <a:bodyPr vert="horz" lIns="91440" tIns="45720" rIns="91440" bIns="45720" rtlCol="0" anchor="ctr">
            <a:normAutofit/>
          </a:bodyPr>
          <a:lstStyle/>
          <a:p>
            <a:r>
              <a:rPr lang="en-US" kern="1200">
                <a:solidFill>
                  <a:schemeClr val="tx1"/>
                </a:solidFill>
                <a:latin typeface="+mj-lt"/>
                <a:ea typeface="+mj-ea"/>
                <a:cs typeface="+mj-cs"/>
              </a:rPr>
              <a:t>Sensor Loop</a:t>
            </a:r>
          </a:p>
        </p:txBody>
      </p:sp>
      <p:sp>
        <p:nvSpPr>
          <p:cNvPr id="3" name="Text Placeholder 2">
            <a:extLst>
              <a:ext uri="{FF2B5EF4-FFF2-40B4-BE49-F238E27FC236}">
                <a16:creationId xmlns:a16="http://schemas.microsoft.com/office/drawing/2014/main" id="{8D7D73DA-13B0-0F77-3591-3A1520EC5EC1}"/>
              </a:ext>
            </a:extLst>
          </p:cNvPr>
          <p:cNvSpPr>
            <a:spLocks noGrp="1"/>
          </p:cNvSpPr>
          <p:nvPr>
            <p:ph type="body" idx="1"/>
          </p:nvPr>
        </p:nvSpPr>
        <p:spPr>
          <a:xfrm>
            <a:off x="838201" y="2482589"/>
            <a:ext cx="3816096" cy="3694373"/>
          </a:xfrm>
        </p:spPr>
        <p:txBody>
          <a:bodyPr vert="horz" lIns="91440" tIns="45720" rIns="91440" bIns="45720" rtlCol="0">
            <a:normAutofit/>
          </a:bodyPr>
          <a:lstStyle/>
          <a:p>
            <a:r>
              <a:rPr lang="en-US" sz="2000"/>
              <a:t>The code iterates through a list of sensors, each identified by a unique number.</a:t>
            </a:r>
          </a:p>
          <a:p>
            <a:r>
              <a:rPr lang="en-US" sz="2000"/>
              <a:t>For each sensor, API calls are made to retrieve historical air quality data.</a:t>
            </a:r>
          </a:p>
        </p:txBody>
      </p:sp>
      <p:pic>
        <p:nvPicPr>
          <p:cNvPr id="8" name="Picture 7">
            <a:extLst>
              <a:ext uri="{FF2B5EF4-FFF2-40B4-BE49-F238E27FC236}">
                <a16:creationId xmlns:a16="http://schemas.microsoft.com/office/drawing/2014/main" id="{3FA36F36-6500-DFBD-CD16-FB989FDBC959}"/>
              </a:ext>
            </a:extLst>
          </p:cNvPr>
          <p:cNvPicPr>
            <a:picLocks noChangeAspect="1"/>
          </p:cNvPicPr>
          <p:nvPr/>
        </p:nvPicPr>
        <p:blipFill rotWithShape="1">
          <a:blip r:embed="rId2"/>
          <a:srcRect t="10700" r="-1" b="32500"/>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6" name="Picture 5">
            <a:extLst>
              <a:ext uri="{FF2B5EF4-FFF2-40B4-BE49-F238E27FC236}">
                <a16:creationId xmlns:a16="http://schemas.microsoft.com/office/drawing/2014/main" id="{7FA140E2-25DA-AEB2-5C2C-27DB776CAB2A}"/>
              </a:ext>
            </a:extLst>
          </p:cNvPr>
          <p:cNvPicPr>
            <a:picLocks noChangeAspect="1"/>
          </p:cNvPicPr>
          <p:nvPr/>
        </p:nvPicPr>
        <p:blipFill rotWithShape="1">
          <a:blip r:embed="rId3"/>
          <a:srcRect l="20430" r="26159" b="1"/>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pic>
        <p:nvPicPr>
          <p:cNvPr id="10" name="Picture 9" descr="A purple cloud with text&#10;&#10;Description automatically generated">
            <a:extLst>
              <a:ext uri="{FF2B5EF4-FFF2-40B4-BE49-F238E27FC236}">
                <a16:creationId xmlns:a16="http://schemas.microsoft.com/office/drawing/2014/main" id="{F3127C9D-CAD2-3E70-25BA-01B2E0A14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8" y="6059440"/>
            <a:ext cx="1139988" cy="593820"/>
          </a:xfrm>
          <a:prstGeom prst="rect">
            <a:avLst/>
          </a:prstGeom>
        </p:spPr>
      </p:pic>
    </p:spTree>
    <p:extLst>
      <p:ext uri="{BB962C8B-B14F-4D97-AF65-F5344CB8AC3E}">
        <p14:creationId xmlns:p14="http://schemas.microsoft.com/office/powerpoint/2010/main" val="196874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EB6E7-5FCB-6A3B-5049-072B4628E273}"/>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API Call</a:t>
            </a:r>
          </a:p>
        </p:txBody>
      </p:sp>
      <p:sp>
        <p:nvSpPr>
          <p:cNvPr id="26"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2E43BF8-9FD9-AC8D-BA78-076561B1B76A}"/>
              </a:ext>
            </a:extLst>
          </p:cNvPr>
          <p:cNvSpPr>
            <a:spLocks noGrp="1"/>
          </p:cNvSpPr>
          <p:nvPr>
            <p:ph type="body" idx="1"/>
          </p:nvPr>
        </p:nvSpPr>
        <p:spPr>
          <a:xfrm>
            <a:off x="612648" y="2908005"/>
            <a:ext cx="5295015" cy="3268957"/>
          </a:xfrm>
        </p:spPr>
        <p:txBody>
          <a:bodyPr vert="horz" lIns="91440" tIns="45720" rIns="91440" bIns="45720" rtlCol="0">
            <a:normAutofit/>
          </a:bodyPr>
          <a:lstStyle/>
          <a:p>
            <a:r>
              <a:rPr lang="en-US" sz="2200"/>
              <a:t>API calls are made to PurpleAir's endpoint for sensor history in CSV format.</a:t>
            </a:r>
          </a:p>
          <a:p>
            <a:r>
              <a:rPr lang="en-US" sz="2200"/>
              <a:t>Parameters such as fields, start timestamp, and end timestamp are defined for the API call.</a:t>
            </a:r>
          </a:p>
        </p:txBody>
      </p:sp>
      <p:pic>
        <p:nvPicPr>
          <p:cNvPr id="9" name="Picture 8">
            <a:extLst>
              <a:ext uri="{FF2B5EF4-FFF2-40B4-BE49-F238E27FC236}">
                <a16:creationId xmlns:a16="http://schemas.microsoft.com/office/drawing/2014/main" id="{9B05F409-0403-5688-AC49-DB9FC2321246}"/>
              </a:ext>
            </a:extLst>
          </p:cNvPr>
          <p:cNvPicPr>
            <a:picLocks noChangeAspect="1"/>
          </p:cNvPicPr>
          <p:nvPr/>
        </p:nvPicPr>
        <p:blipFill>
          <a:blip r:embed="rId3"/>
          <a:stretch>
            <a:fillRect/>
          </a:stretch>
        </p:blipFill>
        <p:spPr>
          <a:xfrm>
            <a:off x="6396397" y="423405"/>
            <a:ext cx="2603605" cy="27624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Graphic 6" descr="Flowchart">
            <a:extLst>
              <a:ext uri="{FF2B5EF4-FFF2-40B4-BE49-F238E27FC236}">
                <a16:creationId xmlns:a16="http://schemas.microsoft.com/office/drawing/2014/main" id="{6F2EDF53-7936-064E-7987-DA8CFF653D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4328" y="502825"/>
            <a:ext cx="2603605" cy="2603605"/>
          </a:xfrm>
          <a:prstGeom prst="rect">
            <a:avLst/>
          </a:prstGeom>
        </p:spPr>
      </p:pic>
      <p:pic>
        <p:nvPicPr>
          <p:cNvPr id="5" name="Picture 4">
            <a:extLst>
              <a:ext uri="{FF2B5EF4-FFF2-40B4-BE49-F238E27FC236}">
                <a16:creationId xmlns:a16="http://schemas.microsoft.com/office/drawing/2014/main" id="{EF12587D-DECC-6530-DDC1-677E3680C8E6}"/>
              </a:ext>
            </a:extLst>
          </p:cNvPr>
          <p:cNvPicPr>
            <a:picLocks noChangeAspect="1"/>
          </p:cNvPicPr>
          <p:nvPr/>
        </p:nvPicPr>
        <p:blipFill>
          <a:blip r:embed="rId6"/>
          <a:stretch>
            <a:fillRect/>
          </a:stretch>
        </p:blipFill>
        <p:spPr>
          <a:xfrm>
            <a:off x="6396397" y="4183773"/>
            <a:ext cx="5431536" cy="12356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descr="A purple cloud with text&#10;&#10;Description automatically generated">
            <a:extLst>
              <a:ext uri="{FF2B5EF4-FFF2-40B4-BE49-F238E27FC236}">
                <a16:creationId xmlns:a16="http://schemas.microsoft.com/office/drawing/2014/main" id="{4ABB8591-984F-F687-22D5-5F84222576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86" y="6109002"/>
            <a:ext cx="1139988" cy="593820"/>
          </a:xfrm>
          <a:prstGeom prst="rect">
            <a:avLst/>
          </a:prstGeom>
        </p:spPr>
      </p:pic>
    </p:spTree>
    <p:extLst>
      <p:ext uri="{BB962C8B-B14F-4D97-AF65-F5344CB8AC3E}">
        <p14:creationId xmlns:p14="http://schemas.microsoft.com/office/powerpoint/2010/main" val="35735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603</Words>
  <Application>Microsoft Office PowerPoint</Application>
  <PresentationFormat>Widescreen</PresentationFormat>
  <Paragraphs>56</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Söhne</vt:lpstr>
      <vt:lpstr>Office Theme</vt:lpstr>
      <vt:lpstr>Purple Air Sensor Data Retrieval</vt:lpstr>
      <vt:lpstr>The Purple Air Project - Maintain Air Quality </vt:lpstr>
      <vt:lpstr>Introduction</vt:lpstr>
      <vt:lpstr>Code Overview</vt:lpstr>
      <vt:lpstr>API Key</vt:lpstr>
      <vt:lpstr>Folder Creation</vt:lpstr>
      <vt:lpstr>User Input</vt:lpstr>
      <vt:lpstr>Sensor Loop</vt:lpstr>
      <vt:lpstr>API Call</vt:lpstr>
      <vt:lpstr>Data Processing</vt:lpstr>
      <vt:lpstr>Data Sorting and Saving</vt:lpstr>
      <vt:lpstr>Error Handling</vt:lpstr>
      <vt:lpstr>Results </vt:lpstr>
      <vt:lpstr>Benefits</vt:lpstr>
      <vt:lpstr>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Air Sensor Data Retrieval</dc:title>
  <dc:creator>BIMAGHRA, EL MEHDI</dc:creator>
  <cp:lastModifiedBy>BIMAGHRA, EL MEHDI</cp:lastModifiedBy>
  <cp:revision>2</cp:revision>
  <dcterms:created xsi:type="dcterms:W3CDTF">2023-12-01T05:41:52Z</dcterms:created>
  <dcterms:modified xsi:type="dcterms:W3CDTF">2023-12-10T03:48:13Z</dcterms:modified>
</cp:coreProperties>
</file>