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314" r:id="rId4"/>
    <p:sldId id="316" r:id="rId5"/>
    <p:sldId id="315" r:id="rId6"/>
    <p:sldId id="319" r:id="rId7"/>
    <p:sldId id="317" r:id="rId8"/>
    <p:sldId id="321" r:id="rId9"/>
    <p:sldId id="320" r:id="rId10"/>
    <p:sldId id="322" r:id="rId11"/>
    <p:sldId id="323" r:id="rId12"/>
    <p:sldId id="324" r:id="rId13"/>
    <p:sldId id="325" r:id="rId14"/>
    <p:sldId id="326" r:id="rId15"/>
    <p:sldId id="328" r:id="rId16"/>
    <p:sldId id="327"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26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F0F"/>
    <a:srgbClr val="0070C0"/>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25" autoAdjust="0"/>
    <p:restoredTop sz="77743" autoAdjust="0"/>
  </p:normalViewPr>
  <p:slideViewPr>
    <p:cSldViewPr snapToGrid="0" showGuides="1">
      <p:cViewPr varScale="1">
        <p:scale>
          <a:sx n="85" d="100"/>
          <a:sy n="85" d="100"/>
        </p:scale>
        <p:origin x="121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 Benjamin" userId="d252e58f8377ee3d" providerId="LiveId" clId="{37470F29-C322-AB48-8536-8A3A1F7AD4CC}"/>
    <pc:docChg chg="undo redo custSel addSld delSld modSld sldOrd">
      <pc:chgData name="Pau Benjamin" userId="d252e58f8377ee3d" providerId="LiveId" clId="{37470F29-C322-AB48-8536-8A3A1F7AD4CC}" dt="2019-09-11T07:02:52.138" v="8977" actId="207"/>
      <pc:docMkLst>
        <pc:docMk/>
      </pc:docMkLst>
      <pc:sldChg chg="modSp">
        <pc:chgData name="Pau Benjamin" userId="d252e58f8377ee3d" providerId="LiveId" clId="{37470F29-C322-AB48-8536-8A3A1F7AD4CC}" dt="2019-09-11T07:02:52.138" v="8977" actId="207"/>
        <pc:sldMkLst>
          <pc:docMk/>
          <pc:sldMk cId="2370133825" sldId="257"/>
        </pc:sldMkLst>
        <pc:spChg chg="mod">
          <ac:chgData name="Pau Benjamin" userId="d252e58f8377ee3d" providerId="LiveId" clId="{37470F29-C322-AB48-8536-8A3A1F7AD4CC}" dt="2019-09-11T07:02:43.524" v="8975" actId="20577"/>
          <ac:spMkLst>
            <pc:docMk/>
            <pc:sldMk cId="2370133825" sldId="257"/>
            <ac:spMk id="13" creationId="{00000000-0000-0000-0000-000000000000}"/>
          </ac:spMkLst>
        </pc:spChg>
        <pc:spChg chg="mod">
          <ac:chgData name="Pau Benjamin" userId="d252e58f8377ee3d" providerId="LiveId" clId="{37470F29-C322-AB48-8536-8A3A1F7AD4CC}" dt="2019-09-11T07:02:52.138" v="8977" actId="207"/>
          <ac:spMkLst>
            <pc:docMk/>
            <pc:sldMk cId="2370133825" sldId="257"/>
            <ac:spMk id="31" creationId="{00000000-0000-0000-0000-000000000000}"/>
          </ac:spMkLst>
        </pc:spChg>
        <pc:grpChg chg="mod">
          <ac:chgData name="Pau Benjamin" userId="d252e58f8377ee3d" providerId="LiveId" clId="{37470F29-C322-AB48-8536-8A3A1F7AD4CC}" dt="2019-09-11T07:02:52.138" v="8977" actId="207"/>
          <ac:grpSpMkLst>
            <pc:docMk/>
            <pc:sldMk cId="2370133825" sldId="257"/>
            <ac:grpSpMk id="30" creationId="{00000000-0000-0000-0000-000000000000}"/>
          </ac:grpSpMkLst>
        </pc:grpChg>
        <pc:grpChg chg="mod">
          <ac:chgData name="Pau Benjamin" userId="d252e58f8377ee3d" providerId="LiveId" clId="{37470F29-C322-AB48-8536-8A3A1F7AD4CC}" dt="2019-09-11T07:02:46.750" v="8976" actId="14100"/>
          <ac:grpSpMkLst>
            <pc:docMk/>
            <pc:sldMk cId="2370133825" sldId="257"/>
            <ac:grpSpMk id="71" creationId="{00000000-0000-0000-0000-000000000000}"/>
          </ac:grpSpMkLst>
        </pc:grpChg>
      </pc:sldChg>
      <pc:sldChg chg="del ord">
        <pc:chgData name="Pau Benjamin" userId="d252e58f8377ee3d" providerId="LiveId" clId="{37470F29-C322-AB48-8536-8A3A1F7AD4CC}" dt="2019-09-11T07:01:34.207" v="8888" actId="2696"/>
        <pc:sldMkLst>
          <pc:docMk/>
          <pc:sldMk cId="1291953752" sldId="276"/>
        </pc:sldMkLst>
      </pc:sldChg>
      <pc:sldChg chg="del ord">
        <pc:chgData name="Pau Benjamin" userId="d252e58f8377ee3d" providerId="LiveId" clId="{37470F29-C322-AB48-8536-8A3A1F7AD4CC}" dt="2019-09-11T07:01:34.154" v="8885" actId="2696"/>
        <pc:sldMkLst>
          <pc:docMk/>
          <pc:sldMk cId="2960346894" sldId="291"/>
        </pc:sldMkLst>
      </pc:sldChg>
      <pc:sldChg chg="del ord">
        <pc:chgData name="Pau Benjamin" userId="d252e58f8377ee3d" providerId="LiveId" clId="{37470F29-C322-AB48-8536-8A3A1F7AD4CC}" dt="2019-09-11T07:01:34.166" v="8886" actId="2696"/>
        <pc:sldMkLst>
          <pc:docMk/>
          <pc:sldMk cId="908951489" sldId="303"/>
        </pc:sldMkLst>
      </pc:sldChg>
      <pc:sldChg chg="del ord">
        <pc:chgData name="Pau Benjamin" userId="d252e58f8377ee3d" providerId="LiveId" clId="{37470F29-C322-AB48-8536-8A3A1F7AD4CC}" dt="2019-09-11T07:01:34.133" v="8884" actId="2696"/>
        <pc:sldMkLst>
          <pc:docMk/>
          <pc:sldMk cId="3060095506" sldId="305"/>
        </pc:sldMkLst>
      </pc:sldChg>
      <pc:sldChg chg="del ord">
        <pc:chgData name="Pau Benjamin" userId="d252e58f8377ee3d" providerId="LiveId" clId="{37470F29-C322-AB48-8536-8A3A1F7AD4CC}" dt="2019-09-11T07:01:34.191" v="8887" actId="2696"/>
        <pc:sldMkLst>
          <pc:docMk/>
          <pc:sldMk cId="2325967207" sldId="306"/>
        </pc:sldMkLst>
      </pc:sldChg>
      <pc:sldChg chg="del ord">
        <pc:chgData name="Pau Benjamin" userId="d252e58f8377ee3d" providerId="LiveId" clId="{37470F29-C322-AB48-8536-8A3A1F7AD4CC}" dt="2019-09-11T07:01:34.232" v="8889" actId="2696"/>
        <pc:sldMkLst>
          <pc:docMk/>
          <pc:sldMk cId="2903479142" sldId="307"/>
        </pc:sldMkLst>
      </pc:sldChg>
      <pc:sldChg chg="del ord">
        <pc:chgData name="Pau Benjamin" userId="d252e58f8377ee3d" providerId="LiveId" clId="{37470F29-C322-AB48-8536-8A3A1F7AD4CC}" dt="2019-09-11T07:01:34.263" v="8890" actId="2696"/>
        <pc:sldMkLst>
          <pc:docMk/>
          <pc:sldMk cId="3273611195" sldId="308"/>
        </pc:sldMkLst>
      </pc:sldChg>
      <pc:sldChg chg="del ord">
        <pc:chgData name="Pau Benjamin" userId="d252e58f8377ee3d" providerId="LiveId" clId="{37470F29-C322-AB48-8536-8A3A1F7AD4CC}" dt="2019-09-11T07:01:34.303" v="8891" actId="2696"/>
        <pc:sldMkLst>
          <pc:docMk/>
          <pc:sldMk cId="703080853" sldId="309"/>
        </pc:sldMkLst>
      </pc:sldChg>
      <pc:sldChg chg="del ord">
        <pc:chgData name="Pau Benjamin" userId="d252e58f8377ee3d" providerId="LiveId" clId="{37470F29-C322-AB48-8536-8A3A1F7AD4CC}" dt="2019-09-11T07:01:34.345" v="8892" actId="2696"/>
        <pc:sldMkLst>
          <pc:docMk/>
          <pc:sldMk cId="3730459572" sldId="310"/>
        </pc:sldMkLst>
      </pc:sldChg>
      <pc:sldChg chg="del ord">
        <pc:chgData name="Pau Benjamin" userId="d252e58f8377ee3d" providerId="LiveId" clId="{37470F29-C322-AB48-8536-8A3A1F7AD4CC}" dt="2019-09-11T07:01:34.376" v="8893" actId="2696"/>
        <pc:sldMkLst>
          <pc:docMk/>
          <pc:sldMk cId="4185289180" sldId="311"/>
        </pc:sldMkLst>
      </pc:sldChg>
      <pc:sldChg chg="del ord">
        <pc:chgData name="Pau Benjamin" userId="d252e58f8377ee3d" providerId="LiveId" clId="{37470F29-C322-AB48-8536-8A3A1F7AD4CC}" dt="2019-09-11T07:01:34.388" v="8894" actId="2696"/>
        <pc:sldMkLst>
          <pc:docMk/>
          <pc:sldMk cId="4167152895" sldId="312"/>
        </pc:sldMkLst>
      </pc:sldChg>
      <pc:sldChg chg="del ord">
        <pc:chgData name="Pau Benjamin" userId="d252e58f8377ee3d" providerId="LiveId" clId="{37470F29-C322-AB48-8536-8A3A1F7AD4CC}" dt="2019-09-11T07:01:34.395" v="8895" actId="2696"/>
        <pc:sldMkLst>
          <pc:docMk/>
          <pc:sldMk cId="384538602" sldId="313"/>
        </pc:sldMkLst>
      </pc:sldChg>
      <pc:sldChg chg="addSp delSp modSp add modNotesTx">
        <pc:chgData name="Pau Benjamin" userId="d252e58f8377ee3d" providerId="LiveId" clId="{37470F29-C322-AB48-8536-8A3A1F7AD4CC}" dt="2019-09-10T17:21:26.420" v="2031" actId="20577"/>
        <pc:sldMkLst>
          <pc:docMk/>
          <pc:sldMk cId="974899298" sldId="314"/>
        </pc:sldMkLst>
        <pc:spChg chg="del">
          <ac:chgData name="Pau Benjamin" userId="d252e58f8377ee3d" providerId="LiveId" clId="{37470F29-C322-AB48-8536-8A3A1F7AD4CC}" dt="2019-09-10T16:28:59.002" v="36" actId="478"/>
          <ac:spMkLst>
            <pc:docMk/>
            <pc:sldMk cId="974899298" sldId="314"/>
            <ac:spMk id="2" creationId="{00000000-0000-0000-0000-000000000000}"/>
          </ac:spMkLst>
        </pc:spChg>
        <pc:spChg chg="add del mod">
          <ac:chgData name="Pau Benjamin" userId="d252e58f8377ee3d" providerId="LiveId" clId="{37470F29-C322-AB48-8536-8A3A1F7AD4CC}" dt="2019-09-10T16:27:10.364" v="12" actId="767"/>
          <ac:spMkLst>
            <pc:docMk/>
            <pc:sldMk cId="974899298" sldId="314"/>
            <ac:spMk id="3" creationId="{F0226E4D-B994-B844-9EFE-DBEBD499625B}"/>
          </ac:spMkLst>
        </pc:spChg>
        <pc:spChg chg="add del mod">
          <ac:chgData name="Pau Benjamin" userId="d252e58f8377ee3d" providerId="LiveId" clId="{37470F29-C322-AB48-8536-8A3A1F7AD4CC}" dt="2019-09-10T16:27:08.773" v="8" actId="767"/>
          <ac:spMkLst>
            <pc:docMk/>
            <pc:sldMk cId="974899298" sldId="314"/>
            <ac:spMk id="4" creationId="{51EBE2FE-BD5A-8646-9E2F-D61247F365D3}"/>
          </ac:spMkLst>
        </pc:spChg>
        <pc:spChg chg="del">
          <ac:chgData name="Pau Benjamin" userId="d252e58f8377ee3d" providerId="LiveId" clId="{37470F29-C322-AB48-8536-8A3A1F7AD4CC}" dt="2019-09-10T16:29:03.702" v="39" actId="478"/>
          <ac:spMkLst>
            <pc:docMk/>
            <pc:sldMk cId="974899298" sldId="314"/>
            <ac:spMk id="5" creationId="{00000000-0000-0000-0000-000000000000}"/>
          </ac:spMkLst>
        </pc:spChg>
        <pc:spChg chg="del">
          <ac:chgData name="Pau Benjamin" userId="d252e58f8377ee3d" providerId="LiveId" clId="{37470F29-C322-AB48-8536-8A3A1F7AD4CC}" dt="2019-09-10T16:28:53.061" v="34" actId="478"/>
          <ac:spMkLst>
            <pc:docMk/>
            <pc:sldMk cId="974899298" sldId="314"/>
            <ac:spMk id="7" creationId="{00000000-0000-0000-0000-000000000000}"/>
          </ac:spMkLst>
        </pc:spChg>
        <pc:spChg chg="add del mod">
          <ac:chgData name="Pau Benjamin" userId="d252e58f8377ee3d" providerId="LiveId" clId="{37470F29-C322-AB48-8536-8A3A1F7AD4CC}" dt="2019-09-10T16:27:08.034" v="7" actId="767"/>
          <ac:spMkLst>
            <pc:docMk/>
            <pc:sldMk cId="974899298" sldId="314"/>
            <ac:spMk id="8" creationId="{28EF2942-1ABB-C94F-AC26-CBD38317B5CB}"/>
          </ac:spMkLst>
        </pc:spChg>
        <pc:spChg chg="mod">
          <ac:chgData name="Pau Benjamin" userId="d252e58f8377ee3d" providerId="LiveId" clId="{37470F29-C322-AB48-8536-8A3A1F7AD4CC}" dt="2019-09-10T16:38:41.289" v="186" actId="20577"/>
          <ac:spMkLst>
            <pc:docMk/>
            <pc:sldMk cId="974899298" sldId="314"/>
            <ac:spMk id="11" creationId="{00000000-0000-0000-0000-000000000000}"/>
          </ac:spMkLst>
        </pc:spChg>
        <pc:spChg chg="del">
          <ac:chgData name="Pau Benjamin" userId="d252e58f8377ee3d" providerId="LiveId" clId="{37470F29-C322-AB48-8536-8A3A1F7AD4CC}" dt="2019-09-10T16:27:28.486" v="18" actId="478"/>
          <ac:spMkLst>
            <pc:docMk/>
            <pc:sldMk cId="974899298" sldId="314"/>
            <ac:spMk id="33" creationId="{00000000-0000-0000-0000-000000000000}"/>
          </ac:spMkLst>
        </pc:spChg>
        <pc:spChg chg="del">
          <ac:chgData name="Pau Benjamin" userId="d252e58f8377ee3d" providerId="LiveId" clId="{37470F29-C322-AB48-8536-8A3A1F7AD4CC}" dt="2019-09-10T16:30:28.482" v="48" actId="478"/>
          <ac:spMkLst>
            <pc:docMk/>
            <pc:sldMk cId="974899298" sldId="314"/>
            <ac:spMk id="35" creationId="{00000000-0000-0000-0000-000000000000}"/>
          </ac:spMkLst>
        </pc:spChg>
        <pc:spChg chg="del">
          <ac:chgData name="Pau Benjamin" userId="d252e58f8377ee3d" providerId="LiveId" clId="{37470F29-C322-AB48-8536-8A3A1F7AD4CC}" dt="2019-09-10T16:38:32.229" v="155" actId="478"/>
          <ac:spMkLst>
            <pc:docMk/>
            <pc:sldMk cId="974899298" sldId="314"/>
            <ac:spMk id="43" creationId="{00000000-0000-0000-0000-000000000000}"/>
          </ac:spMkLst>
        </pc:spChg>
        <pc:spChg chg="mod">
          <ac:chgData name="Pau Benjamin" userId="d252e58f8377ee3d" providerId="LiveId" clId="{37470F29-C322-AB48-8536-8A3A1F7AD4CC}" dt="2019-09-10T16:38:50.964" v="188" actId="20577"/>
          <ac:spMkLst>
            <pc:docMk/>
            <pc:sldMk cId="974899298" sldId="314"/>
            <ac:spMk id="44" creationId="{00000000-0000-0000-0000-000000000000}"/>
          </ac:spMkLst>
        </pc:spChg>
        <pc:spChg chg="del">
          <ac:chgData name="Pau Benjamin" userId="d252e58f8377ee3d" providerId="LiveId" clId="{37470F29-C322-AB48-8536-8A3A1F7AD4CC}" dt="2019-09-10T16:27:30.546" v="19" actId="478"/>
          <ac:spMkLst>
            <pc:docMk/>
            <pc:sldMk cId="974899298" sldId="314"/>
            <ac:spMk id="50" creationId="{00000000-0000-0000-0000-000000000000}"/>
          </ac:spMkLst>
        </pc:spChg>
        <pc:spChg chg="del">
          <ac:chgData name="Pau Benjamin" userId="d252e58f8377ee3d" providerId="LiveId" clId="{37470F29-C322-AB48-8536-8A3A1F7AD4CC}" dt="2019-09-10T16:31:25.232" v="69" actId="478"/>
          <ac:spMkLst>
            <pc:docMk/>
            <pc:sldMk cId="974899298" sldId="314"/>
            <ac:spMk id="51" creationId="{00000000-0000-0000-0000-000000000000}"/>
          </ac:spMkLst>
        </pc:spChg>
        <pc:spChg chg="del mod">
          <ac:chgData name="Pau Benjamin" userId="d252e58f8377ee3d" providerId="LiveId" clId="{37470F29-C322-AB48-8536-8A3A1F7AD4CC}" dt="2019-09-10T16:29:02.019" v="38" actId="478"/>
          <ac:spMkLst>
            <pc:docMk/>
            <pc:sldMk cId="974899298" sldId="314"/>
            <ac:spMk id="55" creationId="{00000000-0000-0000-0000-000000000000}"/>
          </ac:spMkLst>
        </pc:spChg>
        <pc:spChg chg="del">
          <ac:chgData name="Pau Benjamin" userId="d252e58f8377ee3d" providerId="LiveId" clId="{37470F29-C322-AB48-8536-8A3A1F7AD4CC}" dt="2019-09-10T16:28:55.830" v="35" actId="478"/>
          <ac:spMkLst>
            <pc:docMk/>
            <pc:sldMk cId="974899298" sldId="314"/>
            <ac:spMk id="56" creationId="{00000000-0000-0000-0000-000000000000}"/>
          </ac:spMkLst>
        </pc:spChg>
        <pc:spChg chg="del">
          <ac:chgData name="Pau Benjamin" userId="d252e58f8377ee3d" providerId="LiveId" clId="{37470F29-C322-AB48-8536-8A3A1F7AD4CC}" dt="2019-09-10T16:29:06.177" v="40" actId="478"/>
          <ac:spMkLst>
            <pc:docMk/>
            <pc:sldMk cId="974899298" sldId="314"/>
            <ac:spMk id="57" creationId="{00000000-0000-0000-0000-000000000000}"/>
          </ac:spMkLst>
        </pc:spChg>
        <pc:spChg chg="del">
          <ac:chgData name="Pau Benjamin" userId="d252e58f8377ee3d" providerId="LiveId" clId="{37470F29-C322-AB48-8536-8A3A1F7AD4CC}" dt="2019-09-10T16:28:59.002" v="36" actId="478"/>
          <ac:spMkLst>
            <pc:docMk/>
            <pc:sldMk cId="974899298" sldId="314"/>
            <ac:spMk id="58" creationId="{00000000-0000-0000-0000-000000000000}"/>
          </ac:spMkLst>
        </pc:spChg>
        <pc:cxnChg chg="del">
          <ac:chgData name="Pau Benjamin" userId="d252e58f8377ee3d" providerId="LiveId" clId="{37470F29-C322-AB48-8536-8A3A1F7AD4CC}" dt="2019-09-10T16:27:32.317" v="20" actId="478"/>
          <ac:cxnSpMkLst>
            <pc:docMk/>
            <pc:sldMk cId="974899298" sldId="314"/>
            <ac:cxnSpMk id="38" creationId="{00000000-0000-0000-0000-000000000000}"/>
          </ac:cxnSpMkLst>
        </pc:cxnChg>
        <pc:cxnChg chg="del mod">
          <ac:chgData name="Pau Benjamin" userId="d252e58f8377ee3d" providerId="LiveId" clId="{37470F29-C322-AB48-8536-8A3A1F7AD4CC}" dt="2019-09-10T16:27:34.042" v="21" actId="478"/>
          <ac:cxnSpMkLst>
            <pc:docMk/>
            <pc:sldMk cId="974899298" sldId="314"/>
            <ac:cxnSpMk id="52" creationId="{00000000-0000-0000-0000-000000000000}"/>
          </ac:cxnSpMkLst>
        </pc:cxnChg>
      </pc:sldChg>
      <pc:sldChg chg="addSp delSp modSp add modNotesTx">
        <pc:chgData name="Pau Benjamin" userId="d252e58f8377ee3d" providerId="LiveId" clId="{37470F29-C322-AB48-8536-8A3A1F7AD4CC}" dt="2019-09-10T17:48:14.331" v="3816" actId="20577"/>
        <pc:sldMkLst>
          <pc:docMk/>
          <pc:sldMk cId="1683603124" sldId="315"/>
        </pc:sldMkLst>
        <pc:spChg chg="add del mod">
          <ac:chgData name="Pau Benjamin" userId="d252e58f8377ee3d" providerId="LiveId" clId="{37470F29-C322-AB48-8536-8A3A1F7AD4CC}" dt="2019-09-10T17:17:15.428" v="1896" actId="478"/>
          <ac:spMkLst>
            <pc:docMk/>
            <pc:sldMk cId="1683603124" sldId="315"/>
            <ac:spMk id="5" creationId="{00000000-0000-0000-0000-000000000000}"/>
          </ac:spMkLst>
        </pc:spChg>
        <pc:spChg chg="mod">
          <ac:chgData name="Pau Benjamin" userId="d252e58f8377ee3d" providerId="LiveId" clId="{37470F29-C322-AB48-8536-8A3A1F7AD4CC}" dt="2019-09-10T17:48:14.331" v="3816" actId="20577"/>
          <ac:spMkLst>
            <pc:docMk/>
            <pc:sldMk cId="1683603124" sldId="315"/>
            <ac:spMk id="6" creationId="{00000000-0000-0000-0000-000000000000}"/>
          </ac:spMkLst>
        </pc:spChg>
        <pc:spChg chg="del">
          <ac:chgData name="Pau Benjamin" userId="d252e58f8377ee3d" providerId="LiveId" clId="{37470F29-C322-AB48-8536-8A3A1F7AD4CC}" dt="2019-09-10T16:55:55.891" v="269" actId="478"/>
          <ac:spMkLst>
            <pc:docMk/>
            <pc:sldMk cId="1683603124" sldId="315"/>
            <ac:spMk id="7" creationId="{00000000-0000-0000-0000-000000000000}"/>
          </ac:spMkLst>
        </pc:spChg>
        <pc:spChg chg="add mod">
          <ac:chgData name="Pau Benjamin" userId="d252e58f8377ee3d" providerId="LiveId" clId="{37470F29-C322-AB48-8536-8A3A1F7AD4CC}" dt="2019-09-10T17:00:00.929" v="638" actId="20577"/>
          <ac:spMkLst>
            <pc:docMk/>
            <pc:sldMk cId="1683603124" sldId="315"/>
            <ac:spMk id="9" creationId="{EED49F01-D0C2-764E-8F38-D8413640FFB5}"/>
          </ac:spMkLst>
        </pc:spChg>
        <pc:spChg chg="add del">
          <ac:chgData name="Pau Benjamin" userId="d252e58f8377ee3d" providerId="LiveId" clId="{37470F29-C322-AB48-8536-8A3A1F7AD4CC}" dt="2019-09-10T17:17:02.127" v="1893"/>
          <ac:spMkLst>
            <pc:docMk/>
            <pc:sldMk cId="1683603124" sldId="315"/>
            <ac:spMk id="10" creationId="{71E14266-2556-CD41-AF05-158FD03A2BBF}"/>
          </ac:spMkLst>
        </pc:spChg>
        <pc:spChg chg="del">
          <ac:chgData name="Pau Benjamin" userId="d252e58f8377ee3d" providerId="LiveId" clId="{37470F29-C322-AB48-8536-8A3A1F7AD4CC}" dt="2019-09-10T16:58:42.656" v="592" actId="478"/>
          <ac:spMkLst>
            <pc:docMk/>
            <pc:sldMk cId="1683603124" sldId="315"/>
            <ac:spMk id="11" creationId="{00000000-0000-0000-0000-000000000000}"/>
          </ac:spMkLst>
        </pc:spChg>
        <pc:spChg chg="add">
          <ac:chgData name="Pau Benjamin" userId="d252e58f8377ee3d" providerId="LiveId" clId="{37470F29-C322-AB48-8536-8A3A1F7AD4CC}" dt="2019-09-10T17:17:16.526" v="1897"/>
          <ac:spMkLst>
            <pc:docMk/>
            <pc:sldMk cId="1683603124" sldId="315"/>
            <ac:spMk id="12" creationId="{30825282-E287-6A46-97EB-334D9F1899D5}"/>
          </ac:spMkLst>
        </pc:spChg>
        <pc:spChg chg="del mod">
          <ac:chgData name="Pau Benjamin" userId="d252e58f8377ee3d" providerId="LiveId" clId="{37470F29-C322-AB48-8536-8A3A1F7AD4CC}" dt="2019-09-10T16:58:30.526" v="585" actId="478"/>
          <ac:spMkLst>
            <pc:docMk/>
            <pc:sldMk cId="1683603124" sldId="315"/>
            <ac:spMk id="32" creationId="{00000000-0000-0000-0000-000000000000}"/>
          </ac:spMkLst>
        </pc:spChg>
        <pc:graphicFrameChg chg="del">
          <ac:chgData name="Pau Benjamin" userId="d252e58f8377ee3d" providerId="LiveId" clId="{37470F29-C322-AB48-8536-8A3A1F7AD4CC}" dt="2019-09-10T16:49:16.631" v="193" actId="478"/>
          <ac:graphicFrameMkLst>
            <pc:docMk/>
            <pc:sldMk cId="1683603124" sldId="315"/>
            <ac:graphicFrameMk id="2" creationId="{00000000-0000-0000-0000-000000000000}"/>
          </ac:graphicFrameMkLst>
        </pc:graphicFrameChg>
      </pc:sldChg>
      <pc:sldChg chg="modSp add modNotesTx">
        <pc:chgData name="Pau Benjamin" userId="d252e58f8377ee3d" providerId="LiveId" clId="{37470F29-C322-AB48-8536-8A3A1F7AD4CC}" dt="2019-09-10T17:53:22.287" v="4145" actId="20577"/>
        <pc:sldMkLst>
          <pc:docMk/>
          <pc:sldMk cId="1571947516" sldId="316"/>
        </pc:sldMkLst>
        <pc:spChg chg="mod">
          <ac:chgData name="Pau Benjamin" userId="d252e58f8377ee3d" providerId="LiveId" clId="{37470F29-C322-AB48-8536-8A3A1F7AD4CC}" dt="2019-09-10T17:53:22.287" v="4145" actId="20577"/>
          <ac:spMkLst>
            <pc:docMk/>
            <pc:sldMk cId="1571947516" sldId="316"/>
            <ac:spMk id="5" creationId="{00000000-0000-0000-0000-000000000000}"/>
          </ac:spMkLst>
        </pc:spChg>
        <pc:spChg chg="mod">
          <ac:chgData name="Pau Benjamin" userId="d252e58f8377ee3d" providerId="LiveId" clId="{37470F29-C322-AB48-8536-8A3A1F7AD4CC}" dt="2019-09-10T17:06:21.598" v="1092" actId="20577"/>
          <ac:spMkLst>
            <pc:docMk/>
            <pc:sldMk cId="1571947516" sldId="316"/>
            <ac:spMk id="6" creationId="{00000000-0000-0000-0000-000000000000}"/>
          </ac:spMkLst>
        </pc:spChg>
        <pc:spChg chg="mod">
          <ac:chgData name="Pau Benjamin" userId="d252e58f8377ee3d" providerId="LiveId" clId="{37470F29-C322-AB48-8536-8A3A1F7AD4CC}" dt="2019-09-10T17:06:14.511" v="1078" actId="20577"/>
          <ac:spMkLst>
            <pc:docMk/>
            <pc:sldMk cId="1571947516" sldId="316"/>
            <ac:spMk id="9" creationId="{EED49F01-D0C2-764E-8F38-D8413640FFB5}"/>
          </ac:spMkLst>
        </pc:spChg>
      </pc:sldChg>
      <pc:sldChg chg="modSp add modNotesTx">
        <pc:chgData name="Pau Benjamin" userId="d252e58f8377ee3d" providerId="LiveId" clId="{37470F29-C322-AB48-8536-8A3A1F7AD4CC}" dt="2019-09-10T17:48:23.588" v="3823" actId="20577"/>
        <pc:sldMkLst>
          <pc:docMk/>
          <pc:sldMk cId="3227800226" sldId="317"/>
        </pc:sldMkLst>
        <pc:spChg chg="mod">
          <ac:chgData name="Pau Benjamin" userId="d252e58f8377ee3d" providerId="LiveId" clId="{37470F29-C322-AB48-8536-8A3A1F7AD4CC}" dt="2019-09-10T17:48:23.588" v="3823" actId="20577"/>
          <ac:spMkLst>
            <pc:docMk/>
            <pc:sldMk cId="3227800226" sldId="317"/>
            <ac:spMk id="6" creationId="{00000000-0000-0000-0000-000000000000}"/>
          </ac:spMkLst>
        </pc:spChg>
        <pc:spChg chg="mod">
          <ac:chgData name="Pau Benjamin" userId="d252e58f8377ee3d" providerId="LiveId" clId="{37470F29-C322-AB48-8536-8A3A1F7AD4CC}" dt="2019-09-10T17:41:50.247" v="3411"/>
          <ac:spMkLst>
            <pc:docMk/>
            <pc:sldMk cId="3227800226" sldId="317"/>
            <ac:spMk id="9" creationId="{EED49F01-D0C2-764E-8F38-D8413640FFB5}"/>
          </ac:spMkLst>
        </pc:spChg>
      </pc:sldChg>
      <pc:sldChg chg="add del">
        <pc:chgData name="Pau Benjamin" userId="d252e58f8377ee3d" providerId="LiveId" clId="{37470F29-C322-AB48-8536-8A3A1F7AD4CC}" dt="2019-09-10T17:28:13.353" v="2595" actId="2696"/>
        <pc:sldMkLst>
          <pc:docMk/>
          <pc:sldMk cId="414585060" sldId="318"/>
        </pc:sldMkLst>
      </pc:sldChg>
      <pc:sldChg chg="addSp delSp modSp add modNotesTx">
        <pc:chgData name="Pau Benjamin" userId="d252e58f8377ee3d" providerId="LiveId" clId="{37470F29-C322-AB48-8536-8A3A1F7AD4CC}" dt="2019-09-10T18:23:17.588" v="5643" actId="20577"/>
        <pc:sldMkLst>
          <pc:docMk/>
          <pc:sldMk cId="424661424" sldId="319"/>
        </pc:sldMkLst>
        <pc:spChg chg="mod">
          <ac:chgData name="Pau Benjamin" userId="d252e58f8377ee3d" providerId="LiveId" clId="{37470F29-C322-AB48-8536-8A3A1F7AD4CC}" dt="2019-09-10T17:48:09.457" v="3809" actId="20577"/>
          <ac:spMkLst>
            <pc:docMk/>
            <pc:sldMk cId="424661424" sldId="319"/>
            <ac:spMk id="6" creationId="{00000000-0000-0000-0000-000000000000}"/>
          </ac:spMkLst>
        </pc:spChg>
        <pc:spChg chg="add mod">
          <ac:chgData name="Pau Benjamin" userId="d252e58f8377ee3d" providerId="LiveId" clId="{37470F29-C322-AB48-8536-8A3A1F7AD4CC}" dt="2019-09-10T18:20:33.756" v="5528" actId="20577"/>
          <ac:spMkLst>
            <pc:docMk/>
            <pc:sldMk cId="424661424" sldId="319"/>
            <ac:spMk id="7" creationId="{5017620B-9FC4-7D44-9D7F-DA5565BC9BDF}"/>
          </ac:spMkLst>
        </pc:spChg>
        <pc:spChg chg="del">
          <ac:chgData name="Pau Benjamin" userId="d252e58f8377ee3d" providerId="LiveId" clId="{37470F29-C322-AB48-8536-8A3A1F7AD4CC}" dt="2019-09-10T17:28:36.161" v="2596" actId="478"/>
          <ac:spMkLst>
            <pc:docMk/>
            <pc:sldMk cId="424661424" sldId="319"/>
            <ac:spMk id="12" creationId="{30825282-E287-6A46-97EB-334D9F1899D5}"/>
          </ac:spMkLst>
        </pc:spChg>
      </pc:sldChg>
      <pc:sldChg chg="addSp delSp modSp add modNotesTx">
        <pc:chgData name="Pau Benjamin" userId="d252e58f8377ee3d" providerId="LiveId" clId="{37470F29-C322-AB48-8536-8A3A1F7AD4CC}" dt="2019-09-10T18:20:58.736" v="5550" actId="20577"/>
        <pc:sldMkLst>
          <pc:docMk/>
          <pc:sldMk cId="332596743" sldId="320"/>
        </pc:sldMkLst>
        <pc:spChg chg="del">
          <ac:chgData name="Pau Benjamin" userId="d252e58f8377ee3d" providerId="LiveId" clId="{37470F29-C322-AB48-8536-8A3A1F7AD4CC}" dt="2019-09-10T17:48:35.448" v="3831" actId="478"/>
          <ac:spMkLst>
            <pc:docMk/>
            <pc:sldMk cId="332596743" sldId="320"/>
            <ac:spMk id="5" creationId="{00000000-0000-0000-0000-000000000000}"/>
          </ac:spMkLst>
        </pc:spChg>
        <pc:spChg chg="mod">
          <ac:chgData name="Pau Benjamin" userId="d252e58f8377ee3d" providerId="LiveId" clId="{37470F29-C322-AB48-8536-8A3A1F7AD4CC}" dt="2019-09-10T17:48:29.662" v="3830" actId="20577"/>
          <ac:spMkLst>
            <pc:docMk/>
            <pc:sldMk cId="332596743" sldId="320"/>
            <ac:spMk id="6" creationId="{00000000-0000-0000-0000-000000000000}"/>
          </ac:spMkLst>
        </pc:spChg>
        <pc:spChg chg="add mod">
          <ac:chgData name="Pau Benjamin" userId="d252e58f8377ee3d" providerId="LiveId" clId="{37470F29-C322-AB48-8536-8A3A1F7AD4CC}" dt="2019-09-10T18:20:58.736" v="5550" actId="20577"/>
          <ac:spMkLst>
            <pc:docMk/>
            <pc:sldMk cId="332596743" sldId="320"/>
            <ac:spMk id="7" creationId="{4198E004-66C6-6C4B-A952-071D02EB58DF}"/>
          </ac:spMkLst>
        </pc:spChg>
      </pc:sldChg>
      <pc:sldChg chg="addSp delSp modSp add modNotesTx">
        <pc:chgData name="Pau Benjamin" userId="d252e58f8377ee3d" providerId="LiveId" clId="{37470F29-C322-AB48-8536-8A3A1F7AD4CC}" dt="2019-09-10T17:56:40.855" v="4458" actId="20577"/>
        <pc:sldMkLst>
          <pc:docMk/>
          <pc:sldMk cId="1119906684" sldId="321"/>
        </pc:sldMkLst>
        <pc:spChg chg="mod">
          <ac:chgData name="Pau Benjamin" userId="d252e58f8377ee3d" providerId="LiveId" clId="{37470F29-C322-AB48-8536-8A3A1F7AD4CC}" dt="2019-09-10T17:54:16.046" v="4152" actId="20577"/>
          <ac:spMkLst>
            <pc:docMk/>
            <pc:sldMk cId="1119906684" sldId="321"/>
            <ac:spMk id="6" creationId="{00000000-0000-0000-0000-000000000000}"/>
          </ac:spMkLst>
        </pc:spChg>
        <pc:spChg chg="add del">
          <ac:chgData name="Pau Benjamin" userId="d252e58f8377ee3d" providerId="LiveId" clId="{37470F29-C322-AB48-8536-8A3A1F7AD4CC}" dt="2019-09-10T17:54:11.779" v="4148"/>
          <ac:spMkLst>
            <pc:docMk/>
            <pc:sldMk cId="1119906684" sldId="321"/>
            <ac:spMk id="7" creationId="{EC0B3ADD-1769-0D41-B9E6-84AC037F2F92}"/>
          </ac:spMkLst>
        </pc:spChg>
        <pc:spChg chg="add">
          <ac:chgData name="Pau Benjamin" userId="d252e58f8377ee3d" providerId="LiveId" clId="{37470F29-C322-AB48-8536-8A3A1F7AD4CC}" dt="2019-09-10T17:54:13.909" v="4150"/>
          <ac:spMkLst>
            <pc:docMk/>
            <pc:sldMk cId="1119906684" sldId="321"/>
            <ac:spMk id="8" creationId="{36B531B0-E449-0848-9665-C55259A441AA}"/>
          </ac:spMkLst>
        </pc:spChg>
        <pc:spChg chg="del">
          <ac:chgData name="Pau Benjamin" userId="d252e58f8377ee3d" providerId="LiveId" clId="{37470F29-C322-AB48-8536-8A3A1F7AD4CC}" dt="2019-09-10T17:54:13.412" v="4149" actId="478"/>
          <ac:spMkLst>
            <pc:docMk/>
            <pc:sldMk cId="1119906684" sldId="321"/>
            <ac:spMk id="9" creationId="{EED49F01-D0C2-764E-8F38-D8413640FFB5}"/>
          </ac:spMkLst>
        </pc:spChg>
      </pc:sldChg>
      <pc:sldChg chg="addSp modSp add modNotesTx">
        <pc:chgData name="Pau Benjamin" userId="d252e58f8377ee3d" providerId="LiveId" clId="{37470F29-C322-AB48-8536-8A3A1F7AD4CC}" dt="2019-09-10T18:02:28.925" v="4773" actId="113"/>
        <pc:sldMkLst>
          <pc:docMk/>
          <pc:sldMk cId="521006770" sldId="322"/>
        </pc:sldMkLst>
        <pc:spChg chg="add mod">
          <ac:chgData name="Pau Benjamin" userId="d252e58f8377ee3d" providerId="LiveId" clId="{37470F29-C322-AB48-8536-8A3A1F7AD4CC}" dt="2019-09-10T17:59:54.120" v="4680" actId="1076"/>
          <ac:spMkLst>
            <pc:docMk/>
            <pc:sldMk cId="521006770" sldId="322"/>
            <ac:spMk id="2" creationId="{FFC42293-2DFD-084F-A1FC-08C2D5418391}"/>
          </ac:spMkLst>
        </pc:spChg>
        <pc:spChg chg="mod">
          <ac:chgData name="Pau Benjamin" userId="d252e58f8377ee3d" providerId="LiveId" clId="{37470F29-C322-AB48-8536-8A3A1F7AD4CC}" dt="2019-09-10T18:01:22.439" v="4682" actId="1076"/>
          <ac:spMkLst>
            <pc:docMk/>
            <pc:sldMk cId="521006770" sldId="322"/>
            <ac:spMk id="5" creationId="{00000000-0000-0000-0000-000000000000}"/>
          </ac:spMkLst>
        </pc:spChg>
        <pc:spChg chg="mod">
          <ac:chgData name="Pau Benjamin" userId="d252e58f8377ee3d" providerId="LiveId" clId="{37470F29-C322-AB48-8536-8A3A1F7AD4CC}" dt="2019-09-10T17:57:08.238" v="4465" actId="20577"/>
          <ac:spMkLst>
            <pc:docMk/>
            <pc:sldMk cId="521006770" sldId="322"/>
            <ac:spMk id="6" creationId="{00000000-0000-0000-0000-000000000000}"/>
          </ac:spMkLst>
        </pc:spChg>
        <pc:spChg chg="add mod">
          <ac:chgData name="Pau Benjamin" userId="d252e58f8377ee3d" providerId="LiveId" clId="{37470F29-C322-AB48-8536-8A3A1F7AD4CC}" dt="2019-09-10T18:02:28.925" v="4773" actId="113"/>
          <ac:spMkLst>
            <pc:docMk/>
            <pc:sldMk cId="521006770" sldId="322"/>
            <ac:spMk id="7" creationId="{14C4C3A0-8BB3-6746-A6CC-57E7673348FE}"/>
          </ac:spMkLst>
        </pc:spChg>
        <pc:spChg chg="mod">
          <ac:chgData name="Pau Benjamin" userId="d252e58f8377ee3d" providerId="LiveId" clId="{37470F29-C322-AB48-8536-8A3A1F7AD4CC}" dt="2019-09-10T17:57:05.572" v="4462"/>
          <ac:spMkLst>
            <pc:docMk/>
            <pc:sldMk cId="521006770" sldId="322"/>
            <ac:spMk id="9" creationId="{EED49F01-D0C2-764E-8F38-D8413640FFB5}"/>
          </ac:spMkLst>
        </pc:spChg>
      </pc:sldChg>
      <pc:sldChg chg="addSp delSp add modNotesTx">
        <pc:chgData name="Pau Benjamin" userId="d252e58f8377ee3d" providerId="LiveId" clId="{37470F29-C322-AB48-8536-8A3A1F7AD4CC}" dt="2019-09-10T18:03:26.894" v="4856" actId="20577"/>
        <pc:sldMkLst>
          <pc:docMk/>
          <pc:sldMk cId="1973881205" sldId="323"/>
        </pc:sldMkLst>
        <pc:spChg chg="del">
          <ac:chgData name="Pau Benjamin" userId="d252e58f8377ee3d" providerId="LiveId" clId="{37470F29-C322-AB48-8536-8A3A1F7AD4CC}" dt="2019-09-10T18:02:58.909" v="4777" actId="478"/>
          <ac:spMkLst>
            <pc:docMk/>
            <pc:sldMk cId="1973881205" sldId="323"/>
            <ac:spMk id="6" creationId="{00000000-0000-0000-0000-000000000000}"/>
          </ac:spMkLst>
        </pc:spChg>
        <pc:spChg chg="add">
          <ac:chgData name="Pau Benjamin" userId="d252e58f8377ee3d" providerId="LiveId" clId="{37470F29-C322-AB48-8536-8A3A1F7AD4CC}" dt="2019-09-10T18:02:52.224" v="4776"/>
          <ac:spMkLst>
            <pc:docMk/>
            <pc:sldMk cId="1973881205" sldId="323"/>
            <ac:spMk id="7" creationId="{75D4E89A-AF1B-7E42-A12A-0CA5B9AE1E05}"/>
          </ac:spMkLst>
        </pc:spChg>
        <pc:spChg chg="del">
          <ac:chgData name="Pau Benjamin" userId="d252e58f8377ee3d" providerId="LiveId" clId="{37470F29-C322-AB48-8536-8A3A1F7AD4CC}" dt="2019-09-10T18:02:51.641" v="4775" actId="478"/>
          <ac:spMkLst>
            <pc:docMk/>
            <pc:sldMk cId="1973881205" sldId="323"/>
            <ac:spMk id="8" creationId="{36B531B0-E449-0848-9665-C55259A441AA}"/>
          </ac:spMkLst>
        </pc:spChg>
        <pc:spChg chg="add">
          <ac:chgData name="Pau Benjamin" userId="d252e58f8377ee3d" providerId="LiveId" clId="{37470F29-C322-AB48-8536-8A3A1F7AD4CC}" dt="2019-09-10T18:02:59.388" v="4778"/>
          <ac:spMkLst>
            <pc:docMk/>
            <pc:sldMk cId="1973881205" sldId="323"/>
            <ac:spMk id="9" creationId="{0D0517E8-2594-4D4F-8272-494A15CABB1E}"/>
          </ac:spMkLst>
        </pc:spChg>
      </pc:sldChg>
      <pc:sldChg chg="addSp delSp modSp add modNotesTx">
        <pc:chgData name="Pau Benjamin" userId="d252e58f8377ee3d" providerId="LiveId" clId="{37470F29-C322-AB48-8536-8A3A1F7AD4CC}" dt="2019-09-10T18:10:08.394" v="5187" actId="20577"/>
        <pc:sldMkLst>
          <pc:docMk/>
          <pc:sldMk cId="1848672557" sldId="324"/>
        </pc:sldMkLst>
        <pc:spChg chg="add mod">
          <ac:chgData name="Pau Benjamin" userId="d252e58f8377ee3d" providerId="LiveId" clId="{37470F29-C322-AB48-8536-8A3A1F7AD4CC}" dt="2019-09-10T18:04:40.715" v="4868"/>
          <ac:spMkLst>
            <pc:docMk/>
            <pc:sldMk cId="1848672557" sldId="324"/>
            <ac:spMk id="2" creationId="{D8A2F633-AD58-9240-8E22-191326ED1893}"/>
          </ac:spMkLst>
        </pc:spChg>
        <pc:spChg chg="add mod">
          <ac:chgData name="Pau Benjamin" userId="d252e58f8377ee3d" providerId="LiveId" clId="{37470F29-C322-AB48-8536-8A3A1F7AD4CC}" dt="2019-09-10T18:05:24.193" v="4879" actId="1076"/>
          <ac:spMkLst>
            <pc:docMk/>
            <pc:sldMk cId="1848672557" sldId="324"/>
            <ac:spMk id="8" creationId="{A490BE1E-1922-BD44-89E5-D30F4EE71017}"/>
          </ac:spMkLst>
        </pc:spChg>
        <pc:spChg chg="mod">
          <ac:chgData name="Pau Benjamin" userId="d252e58f8377ee3d" providerId="LiveId" clId="{37470F29-C322-AB48-8536-8A3A1F7AD4CC}" dt="2019-09-10T18:10:08.394" v="5187" actId="20577"/>
          <ac:spMkLst>
            <pc:docMk/>
            <pc:sldMk cId="1848672557" sldId="324"/>
            <ac:spMk id="9" creationId="{0D0517E8-2594-4D4F-8272-494A15CABB1E}"/>
          </ac:spMkLst>
        </pc:spChg>
        <pc:spChg chg="add mod">
          <ac:chgData name="Pau Benjamin" userId="d252e58f8377ee3d" providerId="LiveId" clId="{37470F29-C322-AB48-8536-8A3A1F7AD4CC}" dt="2019-09-10T18:05:20.563" v="4878" actId="1076"/>
          <ac:spMkLst>
            <pc:docMk/>
            <pc:sldMk cId="1848672557" sldId="324"/>
            <ac:spMk id="10" creationId="{6CB94605-A22D-4144-BFE1-9549EE5FAAD2}"/>
          </ac:spMkLst>
        </pc:spChg>
        <pc:spChg chg="del">
          <ac:chgData name="Pau Benjamin" userId="d252e58f8377ee3d" providerId="LiveId" clId="{37470F29-C322-AB48-8536-8A3A1F7AD4CC}" dt="2019-09-10T18:03:32.534" v="4858" actId="478"/>
          <ac:spMkLst>
            <pc:docMk/>
            <pc:sldMk cId="1848672557" sldId="324"/>
            <ac:spMk id="12" creationId="{30825282-E287-6A46-97EB-334D9F1899D5}"/>
          </ac:spMkLst>
        </pc:spChg>
        <pc:spChg chg="add mod">
          <ac:chgData name="Pau Benjamin" userId="d252e58f8377ee3d" providerId="LiveId" clId="{37470F29-C322-AB48-8536-8A3A1F7AD4CC}" dt="2019-09-10T18:07:52.058" v="4913" actId="14100"/>
          <ac:spMkLst>
            <pc:docMk/>
            <pc:sldMk cId="1848672557" sldId="324"/>
            <ac:spMk id="13" creationId="{CAB4D050-2FB8-1541-94AB-F3133C807DD6}"/>
          </ac:spMkLst>
        </pc:spChg>
        <pc:spChg chg="add mod">
          <ac:chgData name="Pau Benjamin" userId="d252e58f8377ee3d" providerId="LiveId" clId="{37470F29-C322-AB48-8536-8A3A1F7AD4CC}" dt="2019-09-10T18:08:06.414" v="4920" actId="14100"/>
          <ac:spMkLst>
            <pc:docMk/>
            <pc:sldMk cId="1848672557" sldId="324"/>
            <ac:spMk id="14" creationId="{B5837BE0-5E88-0040-B3D4-D0234FC608EE}"/>
          </ac:spMkLst>
        </pc:spChg>
        <pc:spChg chg="add mod">
          <ac:chgData name="Pau Benjamin" userId="d252e58f8377ee3d" providerId="LiveId" clId="{37470F29-C322-AB48-8536-8A3A1F7AD4CC}" dt="2019-09-10T18:08:00.170" v="4916" actId="20577"/>
          <ac:spMkLst>
            <pc:docMk/>
            <pc:sldMk cId="1848672557" sldId="324"/>
            <ac:spMk id="16" creationId="{CB966A84-41D4-8B41-AF61-BC8621204F86}"/>
          </ac:spMkLst>
        </pc:spChg>
        <pc:spChg chg="add mod">
          <ac:chgData name="Pau Benjamin" userId="d252e58f8377ee3d" providerId="LiveId" clId="{37470F29-C322-AB48-8536-8A3A1F7AD4CC}" dt="2019-09-10T18:08:20.214" v="4926" actId="20577"/>
          <ac:spMkLst>
            <pc:docMk/>
            <pc:sldMk cId="1848672557" sldId="324"/>
            <ac:spMk id="17" creationId="{32AA3858-E24E-F441-87B6-34ADAA6836E0}"/>
          </ac:spMkLst>
        </pc:spChg>
        <pc:spChg chg="add mod">
          <ac:chgData name="Pau Benjamin" userId="d252e58f8377ee3d" providerId="LiveId" clId="{37470F29-C322-AB48-8536-8A3A1F7AD4CC}" dt="2019-09-10T18:08:22.217" v="4928" actId="20577"/>
          <ac:spMkLst>
            <pc:docMk/>
            <pc:sldMk cId="1848672557" sldId="324"/>
            <ac:spMk id="18" creationId="{94289ED1-C9D3-DC47-A98E-B79CEE05B27E}"/>
          </ac:spMkLst>
        </pc:spChg>
        <pc:cxnChg chg="add mod">
          <ac:chgData name="Pau Benjamin" userId="d252e58f8377ee3d" providerId="LiveId" clId="{37470F29-C322-AB48-8536-8A3A1F7AD4CC}" dt="2019-09-10T18:05:40.205" v="4880" actId="11529"/>
          <ac:cxnSpMkLst>
            <pc:docMk/>
            <pc:sldMk cId="1848672557" sldId="324"/>
            <ac:cxnSpMk id="4" creationId="{A0B459C9-0ACA-E54A-971D-C0798A405EFA}"/>
          </ac:cxnSpMkLst>
        </pc:cxnChg>
        <pc:cxnChg chg="add mod">
          <ac:chgData name="Pau Benjamin" userId="d252e58f8377ee3d" providerId="LiveId" clId="{37470F29-C322-AB48-8536-8A3A1F7AD4CC}" dt="2019-09-10T18:05:52.453" v="4881" actId="11529"/>
          <ac:cxnSpMkLst>
            <pc:docMk/>
            <pc:sldMk cId="1848672557" sldId="324"/>
            <ac:cxnSpMk id="6" creationId="{0C7B54E0-FC24-1846-957B-1A920FEF91D1}"/>
          </ac:cxnSpMkLst>
        </pc:cxnChg>
        <pc:cxnChg chg="add del mod">
          <ac:chgData name="Pau Benjamin" userId="d252e58f8377ee3d" providerId="LiveId" clId="{37470F29-C322-AB48-8536-8A3A1F7AD4CC}" dt="2019-09-10T18:06:46.963" v="4895" actId="11529"/>
          <ac:cxnSpMkLst>
            <pc:docMk/>
            <pc:sldMk cId="1848672557" sldId="324"/>
            <ac:cxnSpMk id="19" creationId="{9EA084AE-0E00-3A4C-959D-361ED49CAAFC}"/>
          </ac:cxnSpMkLst>
        </pc:cxnChg>
        <pc:cxnChg chg="add mod">
          <ac:chgData name="Pau Benjamin" userId="d252e58f8377ee3d" providerId="LiveId" clId="{37470F29-C322-AB48-8536-8A3A1F7AD4CC}" dt="2019-09-10T18:07:52.058" v="4913" actId="14100"/>
          <ac:cxnSpMkLst>
            <pc:docMk/>
            <pc:sldMk cId="1848672557" sldId="324"/>
            <ac:cxnSpMk id="21" creationId="{B3F1A946-4543-5348-837E-90454F05A311}"/>
          </ac:cxnSpMkLst>
        </pc:cxnChg>
        <pc:cxnChg chg="add mod">
          <ac:chgData name="Pau Benjamin" userId="d252e58f8377ee3d" providerId="LiveId" clId="{37470F29-C322-AB48-8536-8A3A1F7AD4CC}" dt="2019-09-10T18:08:06.414" v="4920" actId="14100"/>
          <ac:cxnSpMkLst>
            <pc:docMk/>
            <pc:sldMk cId="1848672557" sldId="324"/>
            <ac:cxnSpMk id="22" creationId="{E8764A72-090E-104D-9865-92B84B3AAAD6}"/>
          </ac:cxnSpMkLst>
        </pc:cxnChg>
        <pc:cxnChg chg="add mod">
          <ac:chgData name="Pau Benjamin" userId="d252e58f8377ee3d" providerId="LiveId" clId="{37470F29-C322-AB48-8536-8A3A1F7AD4CC}" dt="2019-09-10T18:07:54.942" v="4914" actId="14100"/>
          <ac:cxnSpMkLst>
            <pc:docMk/>
            <pc:sldMk cId="1848672557" sldId="324"/>
            <ac:cxnSpMk id="25" creationId="{28C1E847-3281-AE4A-8739-45DE67891759}"/>
          </ac:cxnSpMkLst>
        </pc:cxnChg>
        <pc:cxnChg chg="add mod">
          <ac:chgData name="Pau Benjamin" userId="d252e58f8377ee3d" providerId="LiveId" clId="{37470F29-C322-AB48-8536-8A3A1F7AD4CC}" dt="2019-09-10T18:08:09.847" v="4921" actId="14100"/>
          <ac:cxnSpMkLst>
            <pc:docMk/>
            <pc:sldMk cId="1848672557" sldId="324"/>
            <ac:cxnSpMk id="28" creationId="{7E889993-3553-1047-BAC0-E62A2EDF9664}"/>
          </ac:cxnSpMkLst>
        </pc:cxnChg>
        <pc:cxnChg chg="add mod">
          <ac:chgData name="Pau Benjamin" userId="d252e58f8377ee3d" providerId="LiveId" clId="{37470F29-C322-AB48-8536-8A3A1F7AD4CC}" dt="2019-09-10T18:08:15.645" v="4924" actId="14100"/>
          <ac:cxnSpMkLst>
            <pc:docMk/>
            <pc:sldMk cId="1848672557" sldId="324"/>
            <ac:cxnSpMk id="31" creationId="{8B89A50B-B7A3-4D46-A850-DC428AE6D348}"/>
          </ac:cxnSpMkLst>
        </pc:cxnChg>
      </pc:sldChg>
      <pc:sldChg chg="addSp delSp modSp add modNotesTx">
        <pc:chgData name="Pau Benjamin" userId="d252e58f8377ee3d" providerId="LiveId" clId="{37470F29-C322-AB48-8536-8A3A1F7AD4CC}" dt="2019-09-10T18:22:40.235" v="5625" actId="20577"/>
        <pc:sldMkLst>
          <pc:docMk/>
          <pc:sldMk cId="3123521690" sldId="325"/>
        </pc:sldMkLst>
        <pc:spChg chg="del">
          <ac:chgData name="Pau Benjamin" userId="d252e58f8377ee3d" providerId="LiveId" clId="{37470F29-C322-AB48-8536-8A3A1F7AD4CC}" dt="2019-09-10T18:10:57.383" v="5196" actId="478"/>
          <ac:spMkLst>
            <pc:docMk/>
            <pc:sldMk cId="3123521690" sldId="325"/>
            <ac:spMk id="2" creationId="{D8A2F633-AD58-9240-8E22-191326ED1893}"/>
          </ac:spMkLst>
        </pc:spChg>
        <pc:spChg chg="del">
          <ac:chgData name="Pau Benjamin" userId="d252e58f8377ee3d" providerId="LiveId" clId="{37470F29-C322-AB48-8536-8A3A1F7AD4CC}" dt="2019-09-10T18:10:57.383" v="5196" actId="478"/>
          <ac:spMkLst>
            <pc:docMk/>
            <pc:sldMk cId="3123521690" sldId="325"/>
            <ac:spMk id="8" creationId="{A490BE1E-1922-BD44-89E5-D30F4EE71017}"/>
          </ac:spMkLst>
        </pc:spChg>
        <pc:spChg chg="mod">
          <ac:chgData name="Pau Benjamin" userId="d252e58f8377ee3d" providerId="LiveId" clId="{37470F29-C322-AB48-8536-8A3A1F7AD4CC}" dt="2019-09-10T18:10:46.844" v="5195" actId="20577"/>
          <ac:spMkLst>
            <pc:docMk/>
            <pc:sldMk cId="3123521690" sldId="325"/>
            <ac:spMk id="9" creationId="{0D0517E8-2594-4D4F-8272-494A15CABB1E}"/>
          </ac:spMkLst>
        </pc:spChg>
        <pc:spChg chg="del">
          <ac:chgData name="Pau Benjamin" userId="d252e58f8377ee3d" providerId="LiveId" clId="{37470F29-C322-AB48-8536-8A3A1F7AD4CC}" dt="2019-09-10T18:10:57.383" v="5196" actId="478"/>
          <ac:spMkLst>
            <pc:docMk/>
            <pc:sldMk cId="3123521690" sldId="325"/>
            <ac:spMk id="10" creationId="{6CB94605-A22D-4144-BFE1-9549EE5FAAD2}"/>
          </ac:spMkLst>
        </pc:spChg>
        <pc:spChg chg="del">
          <ac:chgData name="Pau Benjamin" userId="d252e58f8377ee3d" providerId="LiveId" clId="{37470F29-C322-AB48-8536-8A3A1F7AD4CC}" dt="2019-09-10T18:10:57.383" v="5196" actId="478"/>
          <ac:spMkLst>
            <pc:docMk/>
            <pc:sldMk cId="3123521690" sldId="325"/>
            <ac:spMk id="13" creationId="{CAB4D050-2FB8-1541-94AB-F3133C807DD6}"/>
          </ac:spMkLst>
        </pc:spChg>
        <pc:spChg chg="del">
          <ac:chgData name="Pau Benjamin" userId="d252e58f8377ee3d" providerId="LiveId" clId="{37470F29-C322-AB48-8536-8A3A1F7AD4CC}" dt="2019-09-10T18:10:57.383" v="5196" actId="478"/>
          <ac:spMkLst>
            <pc:docMk/>
            <pc:sldMk cId="3123521690" sldId="325"/>
            <ac:spMk id="14" creationId="{B5837BE0-5E88-0040-B3D4-D0234FC608EE}"/>
          </ac:spMkLst>
        </pc:spChg>
        <pc:spChg chg="del">
          <ac:chgData name="Pau Benjamin" userId="d252e58f8377ee3d" providerId="LiveId" clId="{37470F29-C322-AB48-8536-8A3A1F7AD4CC}" dt="2019-09-10T18:10:57.383" v="5196" actId="478"/>
          <ac:spMkLst>
            <pc:docMk/>
            <pc:sldMk cId="3123521690" sldId="325"/>
            <ac:spMk id="16" creationId="{CB966A84-41D4-8B41-AF61-BC8621204F86}"/>
          </ac:spMkLst>
        </pc:spChg>
        <pc:spChg chg="del">
          <ac:chgData name="Pau Benjamin" userId="d252e58f8377ee3d" providerId="LiveId" clId="{37470F29-C322-AB48-8536-8A3A1F7AD4CC}" dt="2019-09-10T18:10:57.383" v="5196" actId="478"/>
          <ac:spMkLst>
            <pc:docMk/>
            <pc:sldMk cId="3123521690" sldId="325"/>
            <ac:spMk id="17" creationId="{32AA3858-E24E-F441-87B6-34ADAA6836E0}"/>
          </ac:spMkLst>
        </pc:spChg>
        <pc:spChg chg="del">
          <ac:chgData name="Pau Benjamin" userId="d252e58f8377ee3d" providerId="LiveId" clId="{37470F29-C322-AB48-8536-8A3A1F7AD4CC}" dt="2019-09-10T18:10:57.383" v="5196" actId="478"/>
          <ac:spMkLst>
            <pc:docMk/>
            <pc:sldMk cId="3123521690" sldId="325"/>
            <ac:spMk id="18" creationId="{94289ED1-C9D3-DC47-A98E-B79CEE05B27E}"/>
          </ac:spMkLst>
        </pc:spChg>
        <pc:spChg chg="add mod">
          <ac:chgData name="Pau Benjamin" userId="d252e58f8377ee3d" providerId="LiveId" clId="{37470F29-C322-AB48-8536-8A3A1F7AD4CC}" dt="2019-09-10T18:22:19.113" v="5560" actId="20577"/>
          <ac:spMkLst>
            <pc:docMk/>
            <pc:sldMk cId="3123521690" sldId="325"/>
            <ac:spMk id="20" creationId="{CFDD1E19-3434-1843-A8E9-29A8965E2C41}"/>
          </ac:spMkLst>
        </pc:spChg>
        <pc:cxnChg chg="del mod">
          <ac:chgData name="Pau Benjamin" userId="d252e58f8377ee3d" providerId="LiveId" clId="{37470F29-C322-AB48-8536-8A3A1F7AD4CC}" dt="2019-09-10T18:10:57.383" v="5196" actId="478"/>
          <ac:cxnSpMkLst>
            <pc:docMk/>
            <pc:sldMk cId="3123521690" sldId="325"/>
            <ac:cxnSpMk id="4" creationId="{A0B459C9-0ACA-E54A-971D-C0798A405EFA}"/>
          </ac:cxnSpMkLst>
        </pc:cxnChg>
        <pc:cxnChg chg="del mod">
          <ac:chgData name="Pau Benjamin" userId="d252e58f8377ee3d" providerId="LiveId" clId="{37470F29-C322-AB48-8536-8A3A1F7AD4CC}" dt="2019-09-10T18:10:57.383" v="5196" actId="478"/>
          <ac:cxnSpMkLst>
            <pc:docMk/>
            <pc:sldMk cId="3123521690" sldId="325"/>
            <ac:cxnSpMk id="6" creationId="{0C7B54E0-FC24-1846-957B-1A920FEF91D1}"/>
          </ac:cxnSpMkLst>
        </pc:cxnChg>
        <pc:cxnChg chg="del mod">
          <ac:chgData name="Pau Benjamin" userId="d252e58f8377ee3d" providerId="LiveId" clId="{37470F29-C322-AB48-8536-8A3A1F7AD4CC}" dt="2019-09-10T18:10:57.383" v="5196" actId="478"/>
          <ac:cxnSpMkLst>
            <pc:docMk/>
            <pc:sldMk cId="3123521690" sldId="325"/>
            <ac:cxnSpMk id="21" creationId="{B3F1A946-4543-5348-837E-90454F05A311}"/>
          </ac:cxnSpMkLst>
        </pc:cxnChg>
        <pc:cxnChg chg="del mod">
          <ac:chgData name="Pau Benjamin" userId="d252e58f8377ee3d" providerId="LiveId" clId="{37470F29-C322-AB48-8536-8A3A1F7AD4CC}" dt="2019-09-10T18:10:57.383" v="5196" actId="478"/>
          <ac:cxnSpMkLst>
            <pc:docMk/>
            <pc:sldMk cId="3123521690" sldId="325"/>
            <ac:cxnSpMk id="22" creationId="{E8764A72-090E-104D-9865-92B84B3AAAD6}"/>
          </ac:cxnSpMkLst>
        </pc:cxnChg>
        <pc:cxnChg chg="del mod">
          <ac:chgData name="Pau Benjamin" userId="d252e58f8377ee3d" providerId="LiveId" clId="{37470F29-C322-AB48-8536-8A3A1F7AD4CC}" dt="2019-09-10T18:10:57.383" v="5196" actId="478"/>
          <ac:cxnSpMkLst>
            <pc:docMk/>
            <pc:sldMk cId="3123521690" sldId="325"/>
            <ac:cxnSpMk id="25" creationId="{28C1E847-3281-AE4A-8739-45DE67891759}"/>
          </ac:cxnSpMkLst>
        </pc:cxnChg>
        <pc:cxnChg chg="del mod">
          <ac:chgData name="Pau Benjamin" userId="d252e58f8377ee3d" providerId="LiveId" clId="{37470F29-C322-AB48-8536-8A3A1F7AD4CC}" dt="2019-09-10T18:10:57.383" v="5196" actId="478"/>
          <ac:cxnSpMkLst>
            <pc:docMk/>
            <pc:sldMk cId="3123521690" sldId="325"/>
            <ac:cxnSpMk id="28" creationId="{7E889993-3553-1047-BAC0-E62A2EDF9664}"/>
          </ac:cxnSpMkLst>
        </pc:cxnChg>
        <pc:cxnChg chg="del mod">
          <ac:chgData name="Pau Benjamin" userId="d252e58f8377ee3d" providerId="LiveId" clId="{37470F29-C322-AB48-8536-8A3A1F7AD4CC}" dt="2019-09-10T18:10:57.383" v="5196" actId="478"/>
          <ac:cxnSpMkLst>
            <pc:docMk/>
            <pc:sldMk cId="3123521690" sldId="325"/>
            <ac:cxnSpMk id="31" creationId="{8B89A50B-B7A3-4D46-A850-DC428AE6D348}"/>
          </ac:cxnSpMkLst>
        </pc:cxnChg>
      </pc:sldChg>
      <pc:sldChg chg="addSp delSp modSp add modNotesTx">
        <pc:chgData name="Pau Benjamin" userId="d252e58f8377ee3d" providerId="LiveId" clId="{37470F29-C322-AB48-8536-8A3A1F7AD4CC}" dt="2019-09-10T19:47:33.911" v="7140"/>
        <pc:sldMkLst>
          <pc:docMk/>
          <pc:sldMk cId="3036380224" sldId="326"/>
        </pc:sldMkLst>
        <pc:spChg chg="add mod">
          <ac:chgData name="Pau Benjamin" userId="d252e58f8377ee3d" providerId="LiveId" clId="{37470F29-C322-AB48-8536-8A3A1F7AD4CC}" dt="2019-09-10T19:02:10.955" v="5853" actId="403"/>
          <ac:spMkLst>
            <pc:docMk/>
            <pc:sldMk cId="3036380224" sldId="326"/>
            <ac:spMk id="2" creationId="{83B09C72-64FB-F84B-972F-88518FFE6330}"/>
          </ac:spMkLst>
        </pc:spChg>
        <pc:spChg chg="mod">
          <ac:chgData name="Pau Benjamin" userId="d252e58f8377ee3d" providerId="LiveId" clId="{37470F29-C322-AB48-8536-8A3A1F7AD4CC}" dt="2019-09-10T19:47:33.911" v="7140"/>
          <ac:spMkLst>
            <pc:docMk/>
            <pc:sldMk cId="3036380224" sldId="326"/>
            <ac:spMk id="11" creationId="{00000000-0000-0000-0000-000000000000}"/>
          </ac:spMkLst>
        </pc:spChg>
        <pc:spChg chg="del">
          <ac:chgData name="Pau Benjamin" userId="d252e58f8377ee3d" providerId="LiveId" clId="{37470F29-C322-AB48-8536-8A3A1F7AD4CC}" dt="2019-09-10T18:59:42.361" v="5837" actId="478"/>
          <ac:spMkLst>
            <pc:docMk/>
            <pc:sldMk cId="3036380224" sldId="326"/>
            <ac:spMk id="12" creationId="{00000000-0000-0000-0000-000000000000}"/>
          </ac:spMkLst>
        </pc:spChg>
        <pc:spChg chg="add mod">
          <ac:chgData name="Pau Benjamin" userId="d252e58f8377ee3d" providerId="LiveId" clId="{37470F29-C322-AB48-8536-8A3A1F7AD4CC}" dt="2019-09-10T19:17:58.477" v="6392" actId="20577"/>
          <ac:spMkLst>
            <pc:docMk/>
            <pc:sldMk cId="3036380224" sldId="326"/>
            <ac:spMk id="17" creationId="{80989231-EE07-7945-B8B7-77985CCECA03}"/>
          </ac:spMkLst>
        </pc:spChg>
        <pc:spChg chg="del">
          <ac:chgData name="Pau Benjamin" userId="d252e58f8377ee3d" providerId="LiveId" clId="{37470F29-C322-AB48-8536-8A3A1F7AD4CC}" dt="2019-09-10T18:59:46.856" v="5840" actId="478"/>
          <ac:spMkLst>
            <pc:docMk/>
            <pc:sldMk cId="3036380224" sldId="326"/>
            <ac:spMk id="20" creationId="{00000000-0000-0000-0000-000000000000}"/>
          </ac:spMkLst>
        </pc:spChg>
        <pc:spChg chg="del">
          <ac:chgData name="Pau Benjamin" userId="d252e58f8377ee3d" providerId="LiveId" clId="{37470F29-C322-AB48-8536-8A3A1F7AD4CC}" dt="2019-09-10T18:59:52.413" v="5843" actId="478"/>
          <ac:spMkLst>
            <pc:docMk/>
            <pc:sldMk cId="3036380224" sldId="326"/>
            <ac:spMk id="22" creationId="{00000000-0000-0000-0000-000000000000}"/>
          </ac:spMkLst>
        </pc:spChg>
        <pc:spChg chg="add del mod">
          <ac:chgData name="Pau Benjamin" userId="d252e58f8377ee3d" providerId="LiveId" clId="{37470F29-C322-AB48-8536-8A3A1F7AD4CC}" dt="2019-09-10T19:19:36.380" v="6426" actId="20577"/>
          <ac:spMkLst>
            <pc:docMk/>
            <pc:sldMk cId="3036380224" sldId="326"/>
            <ac:spMk id="24" creationId="{00000000-0000-0000-0000-000000000000}"/>
          </ac:spMkLst>
        </pc:spChg>
        <pc:spChg chg="del">
          <ac:chgData name="Pau Benjamin" userId="d252e58f8377ee3d" providerId="LiveId" clId="{37470F29-C322-AB48-8536-8A3A1F7AD4CC}" dt="2019-09-10T18:59:54.475" v="5844" actId="478"/>
          <ac:spMkLst>
            <pc:docMk/>
            <pc:sldMk cId="3036380224" sldId="326"/>
            <ac:spMk id="32" creationId="{00000000-0000-0000-0000-000000000000}"/>
          </ac:spMkLst>
        </pc:spChg>
        <pc:spChg chg="del">
          <ac:chgData name="Pau Benjamin" userId="d252e58f8377ee3d" providerId="LiveId" clId="{37470F29-C322-AB48-8536-8A3A1F7AD4CC}" dt="2019-09-10T18:59:48.722" v="5841" actId="478"/>
          <ac:spMkLst>
            <pc:docMk/>
            <pc:sldMk cId="3036380224" sldId="326"/>
            <ac:spMk id="33" creationId="{00000000-0000-0000-0000-000000000000}"/>
          </ac:spMkLst>
        </pc:spChg>
        <pc:spChg chg="del">
          <ac:chgData name="Pau Benjamin" userId="d252e58f8377ee3d" providerId="LiveId" clId="{37470F29-C322-AB48-8536-8A3A1F7AD4CC}" dt="2019-09-10T18:59:50.291" v="5842" actId="478"/>
          <ac:spMkLst>
            <pc:docMk/>
            <pc:sldMk cId="3036380224" sldId="326"/>
            <ac:spMk id="34" creationId="{00000000-0000-0000-0000-000000000000}"/>
          </ac:spMkLst>
        </pc:spChg>
        <pc:graphicFrameChg chg="del">
          <ac:chgData name="Pau Benjamin" userId="d252e58f8377ee3d" providerId="LiveId" clId="{37470F29-C322-AB48-8536-8A3A1F7AD4CC}" dt="2019-09-10T18:59:39.071" v="5835" actId="478"/>
          <ac:graphicFrameMkLst>
            <pc:docMk/>
            <pc:sldMk cId="3036380224" sldId="326"/>
            <ac:graphicFrameMk id="3" creationId="{00000000-0000-0000-0000-000000000000}"/>
          </ac:graphicFrameMkLst>
        </pc:graphicFrameChg>
        <pc:graphicFrameChg chg="del">
          <ac:chgData name="Pau Benjamin" userId="d252e58f8377ee3d" providerId="LiveId" clId="{37470F29-C322-AB48-8536-8A3A1F7AD4CC}" dt="2019-09-10T18:59:40.490" v="5836" actId="478"/>
          <ac:graphicFrameMkLst>
            <pc:docMk/>
            <pc:sldMk cId="3036380224" sldId="326"/>
            <ac:graphicFrameMk id="9" creationId="{00000000-0000-0000-0000-000000000000}"/>
          </ac:graphicFrameMkLst>
        </pc:graphicFrameChg>
        <pc:picChg chg="add del">
          <ac:chgData name="Pau Benjamin" userId="d252e58f8377ee3d" providerId="LiveId" clId="{37470F29-C322-AB48-8536-8A3A1F7AD4CC}" dt="2019-09-10T19:14:58.323" v="6135" actId="478"/>
          <ac:picMkLst>
            <pc:docMk/>
            <pc:sldMk cId="3036380224" sldId="326"/>
            <ac:picMk id="4" creationId="{A5639C71-684E-9C4A-8673-FEFC6F0A8AC7}"/>
          </ac:picMkLst>
        </pc:picChg>
        <pc:picChg chg="del">
          <ac:chgData name="Pau Benjamin" userId="d252e58f8377ee3d" providerId="LiveId" clId="{37470F29-C322-AB48-8536-8A3A1F7AD4CC}" dt="2019-09-10T18:59:37.662" v="5834" actId="478"/>
          <ac:picMkLst>
            <pc:docMk/>
            <pc:sldMk cId="3036380224" sldId="326"/>
            <ac:picMk id="15" creationId="{00000000-0000-0000-0000-000000000000}"/>
          </ac:picMkLst>
        </pc:picChg>
        <pc:picChg chg="add del">
          <ac:chgData name="Pau Benjamin" userId="d252e58f8377ee3d" providerId="LiveId" clId="{37470F29-C322-AB48-8536-8A3A1F7AD4CC}" dt="2019-09-10T19:18:32.987" v="6397"/>
          <ac:picMkLst>
            <pc:docMk/>
            <pc:sldMk cId="3036380224" sldId="326"/>
            <ac:picMk id="19" creationId="{DF108BAE-49EA-D645-84F1-17B599AAC462}"/>
          </ac:picMkLst>
        </pc:picChg>
        <pc:picChg chg="del">
          <ac:chgData name="Pau Benjamin" userId="d252e58f8377ee3d" providerId="LiveId" clId="{37470F29-C322-AB48-8536-8A3A1F7AD4CC}" dt="2019-09-10T18:59:45.297" v="5839" actId="478"/>
          <ac:picMkLst>
            <pc:docMk/>
            <pc:sldMk cId="3036380224" sldId="326"/>
            <ac:picMk id="26" creationId="{00000000-0000-0000-0000-000000000000}"/>
          </ac:picMkLst>
        </pc:picChg>
        <pc:cxnChg chg="del mod">
          <ac:chgData name="Pau Benjamin" userId="d252e58f8377ee3d" providerId="LiveId" clId="{37470F29-C322-AB48-8536-8A3A1F7AD4CC}" dt="2019-09-10T18:59:43.692" v="5838" actId="478"/>
          <ac:cxnSpMkLst>
            <pc:docMk/>
            <pc:sldMk cId="3036380224" sldId="326"/>
            <ac:cxnSpMk id="16" creationId="{00000000-0000-0000-0000-000000000000}"/>
          </ac:cxnSpMkLst>
        </pc:cxnChg>
      </pc:sldChg>
      <pc:sldChg chg="addSp delSp modSp add modNotesTx">
        <pc:chgData name="Pau Benjamin" userId="d252e58f8377ee3d" providerId="LiveId" clId="{37470F29-C322-AB48-8536-8A3A1F7AD4CC}" dt="2019-09-10T19:42:34.972" v="6942" actId="20577"/>
        <pc:sldMkLst>
          <pc:docMk/>
          <pc:sldMk cId="4229078863" sldId="327"/>
        </pc:sldMkLst>
        <pc:spChg chg="del">
          <ac:chgData name="Pau Benjamin" userId="d252e58f8377ee3d" providerId="LiveId" clId="{37470F29-C322-AB48-8536-8A3A1F7AD4CC}" dt="2019-09-10T19:36:07.117" v="6726" actId="478"/>
          <ac:spMkLst>
            <pc:docMk/>
            <pc:sldMk cId="4229078863" sldId="327"/>
            <ac:spMk id="2" creationId="{83B09C72-64FB-F84B-972F-88518FFE6330}"/>
          </ac:spMkLst>
        </pc:spChg>
        <pc:spChg chg="add mod">
          <ac:chgData name="Pau Benjamin" userId="d252e58f8377ee3d" providerId="LiveId" clId="{37470F29-C322-AB48-8536-8A3A1F7AD4CC}" dt="2019-09-10T19:36:33.461" v="6732" actId="14100"/>
          <ac:spMkLst>
            <pc:docMk/>
            <pc:sldMk cId="4229078863" sldId="327"/>
            <ac:spMk id="3" creationId="{75901982-15C9-094D-8661-569E7A1E5D4F}"/>
          </ac:spMkLst>
        </pc:spChg>
        <pc:spChg chg="mod">
          <ac:chgData name="Pau Benjamin" userId="d252e58f8377ee3d" providerId="LiveId" clId="{37470F29-C322-AB48-8536-8A3A1F7AD4CC}" dt="2019-09-10T19:38:29.072" v="6735"/>
          <ac:spMkLst>
            <pc:docMk/>
            <pc:sldMk cId="4229078863" sldId="327"/>
            <ac:spMk id="11" creationId="{00000000-0000-0000-0000-000000000000}"/>
          </ac:spMkLst>
        </pc:spChg>
        <pc:spChg chg="del">
          <ac:chgData name="Pau Benjamin" userId="d252e58f8377ee3d" providerId="LiveId" clId="{37470F29-C322-AB48-8536-8A3A1F7AD4CC}" dt="2019-09-10T19:18:24.717" v="6394" actId="478"/>
          <ac:spMkLst>
            <pc:docMk/>
            <pc:sldMk cId="4229078863" sldId="327"/>
            <ac:spMk id="17" creationId="{80989231-EE07-7945-B8B7-77985CCECA03}"/>
          </ac:spMkLst>
        </pc:spChg>
        <pc:spChg chg="mod">
          <ac:chgData name="Pau Benjamin" userId="d252e58f8377ee3d" providerId="LiveId" clId="{37470F29-C322-AB48-8536-8A3A1F7AD4CC}" dt="2019-09-10T19:36:03.632" v="6725"/>
          <ac:spMkLst>
            <pc:docMk/>
            <pc:sldMk cId="4229078863" sldId="327"/>
            <ac:spMk id="24" creationId="{00000000-0000-0000-0000-000000000000}"/>
          </ac:spMkLst>
        </pc:spChg>
        <pc:picChg chg="mod">
          <ac:chgData name="Pau Benjamin" userId="d252e58f8377ee3d" providerId="LiveId" clId="{37470F29-C322-AB48-8536-8A3A1F7AD4CC}" dt="2019-09-10T19:36:43.407" v="6734" actId="1076"/>
          <ac:picMkLst>
            <pc:docMk/>
            <pc:sldMk cId="4229078863" sldId="327"/>
            <ac:picMk id="4" creationId="{A5639C71-684E-9C4A-8673-FEFC6F0A8AC7}"/>
          </ac:picMkLst>
        </pc:picChg>
      </pc:sldChg>
      <pc:sldChg chg="addSp delSp modSp add del modNotesTx">
        <pc:chgData name="Pau Benjamin" userId="d252e58f8377ee3d" providerId="LiveId" clId="{37470F29-C322-AB48-8536-8A3A1F7AD4CC}" dt="2019-09-10T19:34:04.859" v="6723" actId="1076"/>
        <pc:sldMkLst>
          <pc:docMk/>
          <pc:sldMk cId="3822784480" sldId="328"/>
        </pc:sldMkLst>
        <pc:spChg chg="del mod">
          <ac:chgData name="Pau Benjamin" userId="d252e58f8377ee3d" providerId="LiveId" clId="{37470F29-C322-AB48-8536-8A3A1F7AD4CC}" dt="2019-09-10T19:20:12.503" v="6447" actId="478"/>
          <ac:spMkLst>
            <pc:docMk/>
            <pc:sldMk cId="3822784480" sldId="328"/>
            <ac:spMk id="2" creationId="{83B09C72-64FB-F84B-972F-88518FFE6330}"/>
          </ac:spMkLst>
        </pc:spChg>
        <pc:spChg chg="add del mod">
          <ac:chgData name="Pau Benjamin" userId="d252e58f8377ee3d" providerId="LiveId" clId="{37470F29-C322-AB48-8536-8A3A1F7AD4CC}" dt="2019-09-10T19:29:01.072" v="6451"/>
          <ac:spMkLst>
            <pc:docMk/>
            <pc:sldMk cId="3822784480" sldId="328"/>
            <ac:spMk id="3" creationId="{3A98FFDC-C8AA-794B-9438-2C4AD4E06D3F}"/>
          </ac:spMkLst>
        </pc:spChg>
        <pc:spChg chg="mod">
          <ac:chgData name="Pau Benjamin" userId="d252e58f8377ee3d" providerId="LiveId" clId="{37470F29-C322-AB48-8536-8A3A1F7AD4CC}" dt="2019-09-10T19:19:55.661" v="6444" actId="20577"/>
          <ac:spMkLst>
            <pc:docMk/>
            <pc:sldMk cId="3822784480" sldId="328"/>
            <ac:spMk id="11" creationId="{00000000-0000-0000-0000-000000000000}"/>
          </ac:spMkLst>
        </pc:spChg>
        <pc:spChg chg="del">
          <ac:chgData name="Pau Benjamin" userId="d252e58f8377ee3d" providerId="LiveId" clId="{37470F29-C322-AB48-8536-8A3A1F7AD4CC}" dt="2019-09-10T19:20:14.401" v="6448" actId="478"/>
          <ac:spMkLst>
            <pc:docMk/>
            <pc:sldMk cId="3822784480" sldId="328"/>
            <ac:spMk id="17" creationId="{80989231-EE07-7945-B8B7-77985CCECA03}"/>
          </ac:spMkLst>
        </pc:spChg>
        <pc:spChg chg="add del mod">
          <ac:chgData name="Pau Benjamin" userId="d252e58f8377ee3d" providerId="LiveId" clId="{37470F29-C322-AB48-8536-8A3A1F7AD4CC}" dt="2019-09-10T19:20:08.491" v="6446"/>
          <ac:spMkLst>
            <pc:docMk/>
            <pc:sldMk cId="3822784480" sldId="328"/>
            <ac:spMk id="24" creationId="{00000000-0000-0000-0000-000000000000}"/>
          </ac:spMkLst>
        </pc:spChg>
        <pc:picChg chg="add mod">
          <ac:chgData name="Pau Benjamin" userId="d252e58f8377ee3d" providerId="LiveId" clId="{37470F29-C322-AB48-8536-8A3A1F7AD4CC}" dt="2019-09-10T19:29:18.668" v="6455" actId="1076"/>
          <ac:picMkLst>
            <pc:docMk/>
            <pc:sldMk cId="3822784480" sldId="328"/>
            <ac:picMk id="4" creationId="{3304100D-4C01-7049-A25A-846FC1D43D7B}"/>
          </ac:picMkLst>
        </pc:picChg>
        <pc:picChg chg="add mod">
          <ac:chgData name="Pau Benjamin" userId="d252e58f8377ee3d" providerId="LiveId" clId="{37470F29-C322-AB48-8536-8A3A1F7AD4CC}" dt="2019-09-10T19:33:42.017" v="6718" actId="1076"/>
          <ac:picMkLst>
            <pc:docMk/>
            <pc:sldMk cId="3822784480" sldId="328"/>
            <ac:picMk id="5" creationId="{8E10B20B-C5A5-5949-88B1-780DB5330B45}"/>
          </ac:picMkLst>
        </pc:picChg>
        <pc:picChg chg="add mod">
          <ac:chgData name="Pau Benjamin" userId="d252e58f8377ee3d" providerId="LiveId" clId="{37470F29-C322-AB48-8536-8A3A1F7AD4CC}" dt="2019-09-10T19:33:48.357" v="6721" actId="1076"/>
          <ac:picMkLst>
            <pc:docMk/>
            <pc:sldMk cId="3822784480" sldId="328"/>
            <ac:picMk id="6" creationId="{E4CDB091-DB23-B841-8504-7CD97E40A517}"/>
          </ac:picMkLst>
        </pc:picChg>
        <pc:cxnChg chg="add mod">
          <ac:chgData name="Pau Benjamin" userId="d252e58f8377ee3d" providerId="LiveId" clId="{37470F29-C322-AB48-8536-8A3A1F7AD4CC}" dt="2019-09-10T19:34:04.859" v="6723" actId="1076"/>
          <ac:cxnSpMkLst>
            <pc:docMk/>
            <pc:sldMk cId="3822784480" sldId="328"/>
            <ac:cxnSpMk id="8" creationId="{27829DE7-A37E-5144-9151-7A61EB8045CD}"/>
          </ac:cxnSpMkLst>
        </pc:cxnChg>
      </pc:sldChg>
      <pc:sldChg chg="addSp delSp modSp add modNotesTx">
        <pc:chgData name="Pau Benjamin" userId="d252e58f8377ee3d" providerId="LiveId" clId="{37470F29-C322-AB48-8536-8A3A1F7AD4CC}" dt="2019-09-10T19:47:26.337" v="7138"/>
        <pc:sldMkLst>
          <pc:docMk/>
          <pc:sldMk cId="341893340" sldId="329"/>
        </pc:sldMkLst>
        <pc:spChg chg="mod">
          <ac:chgData name="Pau Benjamin" userId="d252e58f8377ee3d" providerId="LiveId" clId="{37470F29-C322-AB48-8536-8A3A1F7AD4CC}" dt="2019-09-10T19:43:12.272" v="6948" actId="1076"/>
          <ac:spMkLst>
            <pc:docMk/>
            <pc:sldMk cId="341893340" sldId="329"/>
            <ac:spMk id="2" creationId="{83B09C72-64FB-F84B-972F-88518FFE6330}"/>
          </ac:spMkLst>
        </pc:spChg>
        <pc:spChg chg="mod">
          <ac:chgData name="Pau Benjamin" userId="d252e58f8377ee3d" providerId="LiveId" clId="{37470F29-C322-AB48-8536-8A3A1F7AD4CC}" dt="2019-09-10T19:47:26.337" v="7138"/>
          <ac:spMkLst>
            <pc:docMk/>
            <pc:sldMk cId="341893340" sldId="329"/>
            <ac:spMk id="11" creationId="{00000000-0000-0000-0000-000000000000}"/>
          </ac:spMkLst>
        </pc:spChg>
        <pc:spChg chg="del">
          <ac:chgData name="Pau Benjamin" userId="d252e58f8377ee3d" providerId="LiveId" clId="{37470F29-C322-AB48-8536-8A3A1F7AD4CC}" dt="2019-09-10T19:42:50.738" v="6944" actId="478"/>
          <ac:spMkLst>
            <pc:docMk/>
            <pc:sldMk cId="341893340" sldId="329"/>
            <ac:spMk id="17" creationId="{80989231-EE07-7945-B8B7-77985CCECA03}"/>
          </ac:spMkLst>
        </pc:spChg>
        <pc:picChg chg="add mod">
          <ac:chgData name="Pau Benjamin" userId="d252e58f8377ee3d" providerId="LiveId" clId="{37470F29-C322-AB48-8536-8A3A1F7AD4CC}" dt="2019-09-10T19:43:16.555" v="6949" actId="1076"/>
          <ac:picMkLst>
            <pc:docMk/>
            <pc:sldMk cId="341893340" sldId="329"/>
            <ac:picMk id="3" creationId="{B52B7E3A-871B-AF47-BF8A-BAE1860D3803}"/>
          </ac:picMkLst>
        </pc:picChg>
      </pc:sldChg>
      <pc:sldChg chg="addSp delSp modSp add modNotesTx">
        <pc:chgData name="Pau Benjamin" userId="d252e58f8377ee3d" providerId="LiveId" clId="{37470F29-C322-AB48-8536-8A3A1F7AD4CC}" dt="2019-09-11T02:24:22.157" v="7564" actId="20577"/>
        <pc:sldMkLst>
          <pc:docMk/>
          <pc:sldMk cId="405525686" sldId="330"/>
        </pc:sldMkLst>
        <pc:spChg chg="mod">
          <ac:chgData name="Pau Benjamin" userId="d252e58f8377ee3d" providerId="LiveId" clId="{37470F29-C322-AB48-8536-8A3A1F7AD4CC}" dt="2019-09-10T19:45:37.916" v="7091"/>
          <ac:spMkLst>
            <pc:docMk/>
            <pc:sldMk cId="405525686" sldId="330"/>
            <ac:spMk id="2" creationId="{83B09C72-64FB-F84B-972F-88518FFE6330}"/>
          </ac:spMkLst>
        </pc:spChg>
        <pc:spChg chg="add del mod">
          <ac:chgData name="Pau Benjamin" userId="d252e58f8377ee3d" providerId="LiveId" clId="{37470F29-C322-AB48-8536-8A3A1F7AD4CC}" dt="2019-09-10T19:46:52.507" v="7098" actId="767"/>
          <ac:spMkLst>
            <pc:docMk/>
            <pc:sldMk cId="405525686" sldId="330"/>
            <ac:spMk id="3" creationId="{0367CE9B-57C2-D84A-A39A-4678E9788962}"/>
          </ac:spMkLst>
        </pc:spChg>
        <pc:spChg chg="mod">
          <ac:chgData name="Pau Benjamin" userId="d252e58f8377ee3d" providerId="LiveId" clId="{37470F29-C322-AB48-8536-8A3A1F7AD4CC}" dt="2019-09-10T19:47:20.294" v="7136"/>
          <ac:spMkLst>
            <pc:docMk/>
            <pc:sldMk cId="405525686" sldId="330"/>
            <ac:spMk id="11" creationId="{00000000-0000-0000-0000-000000000000}"/>
          </ac:spMkLst>
        </pc:spChg>
        <pc:spChg chg="add del mod">
          <ac:chgData name="Pau Benjamin" userId="d252e58f8377ee3d" providerId="LiveId" clId="{37470F29-C322-AB48-8536-8A3A1F7AD4CC}" dt="2019-09-11T02:24:22.157" v="7564" actId="20577"/>
          <ac:spMkLst>
            <pc:docMk/>
            <pc:sldMk cId="405525686" sldId="330"/>
            <ac:spMk id="17" creationId="{80989231-EE07-7945-B8B7-77985CCECA03}"/>
          </ac:spMkLst>
        </pc:spChg>
        <pc:spChg chg="mod">
          <ac:chgData name="Pau Benjamin" userId="d252e58f8377ee3d" providerId="LiveId" clId="{37470F29-C322-AB48-8536-8A3A1F7AD4CC}" dt="2019-09-10T19:45:15.252" v="7090" actId="20577"/>
          <ac:spMkLst>
            <pc:docMk/>
            <pc:sldMk cId="405525686" sldId="330"/>
            <ac:spMk id="24" creationId="{00000000-0000-0000-0000-000000000000}"/>
          </ac:spMkLst>
        </pc:spChg>
        <pc:picChg chg="add del">
          <ac:chgData name="Pau Benjamin" userId="d252e58f8377ee3d" providerId="LiveId" clId="{37470F29-C322-AB48-8536-8A3A1F7AD4CC}" dt="2019-09-10T19:49:41.959" v="7195" actId="478"/>
          <ac:picMkLst>
            <pc:docMk/>
            <pc:sldMk cId="405525686" sldId="330"/>
            <ac:picMk id="4" creationId="{5A35E353-F9F3-DD4F-A146-5C210CFDCAD1}"/>
          </ac:picMkLst>
        </pc:picChg>
      </pc:sldChg>
      <pc:sldChg chg="addSp delSp modSp add modNotesTx">
        <pc:chgData name="Pau Benjamin" userId="d252e58f8377ee3d" providerId="LiveId" clId="{37470F29-C322-AB48-8536-8A3A1F7AD4CC}" dt="2019-09-10T19:54:56.315" v="7549" actId="478"/>
        <pc:sldMkLst>
          <pc:docMk/>
          <pc:sldMk cId="277464376" sldId="331"/>
        </pc:sldMkLst>
        <pc:spChg chg="del">
          <ac:chgData name="Pau Benjamin" userId="d252e58f8377ee3d" providerId="LiveId" clId="{37470F29-C322-AB48-8536-8A3A1F7AD4CC}" dt="2019-09-10T19:49:51.225" v="7200" actId="478"/>
          <ac:spMkLst>
            <pc:docMk/>
            <pc:sldMk cId="277464376" sldId="331"/>
            <ac:spMk id="2" creationId="{83B09C72-64FB-F84B-972F-88518FFE6330}"/>
          </ac:spMkLst>
        </pc:spChg>
        <pc:spChg chg="del">
          <ac:chgData name="Pau Benjamin" userId="d252e58f8377ee3d" providerId="LiveId" clId="{37470F29-C322-AB48-8536-8A3A1F7AD4CC}" dt="2019-09-10T19:49:46.230" v="7197" actId="478"/>
          <ac:spMkLst>
            <pc:docMk/>
            <pc:sldMk cId="277464376" sldId="331"/>
            <ac:spMk id="17" creationId="{80989231-EE07-7945-B8B7-77985CCECA03}"/>
          </ac:spMkLst>
        </pc:spChg>
        <pc:picChg chg="add del">
          <ac:chgData name="Pau Benjamin" userId="d252e58f8377ee3d" providerId="LiveId" clId="{37470F29-C322-AB48-8536-8A3A1F7AD4CC}" dt="2019-09-10T19:54:56.315" v="7549" actId="478"/>
          <ac:picMkLst>
            <pc:docMk/>
            <pc:sldMk cId="277464376" sldId="331"/>
            <ac:picMk id="3" creationId="{03CC98A8-CF95-8948-9201-9A86AF11EC97}"/>
          </ac:picMkLst>
        </pc:picChg>
        <pc:picChg chg="mod">
          <ac:chgData name="Pau Benjamin" userId="d252e58f8377ee3d" providerId="LiveId" clId="{37470F29-C322-AB48-8536-8A3A1F7AD4CC}" dt="2019-09-10T19:52:04.675" v="7212" actId="14100"/>
          <ac:picMkLst>
            <pc:docMk/>
            <pc:sldMk cId="277464376" sldId="331"/>
            <ac:picMk id="4" creationId="{5A35E353-F9F3-DD4F-A146-5C210CFDCAD1}"/>
          </ac:picMkLst>
        </pc:picChg>
      </pc:sldChg>
      <pc:sldChg chg="delSp modSp add">
        <pc:chgData name="Pau Benjamin" userId="d252e58f8377ee3d" providerId="LiveId" clId="{37470F29-C322-AB48-8536-8A3A1F7AD4CC}" dt="2019-09-10T19:55:16.308" v="7552" actId="1076"/>
        <pc:sldMkLst>
          <pc:docMk/>
          <pc:sldMk cId="176932792" sldId="332"/>
        </pc:sldMkLst>
        <pc:picChg chg="mod">
          <ac:chgData name="Pau Benjamin" userId="d252e58f8377ee3d" providerId="LiveId" clId="{37470F29-C322-AB48-8536-8A3A1F7AD4CC}" dt="2019-09-10T19:55:16.308" v="7552" actId="1076"/>
          <ac:picMkLst>
            <pc:docMk/>
            <pc:sldMk cId="176932792" sldId="332"/>
            <ac:picMk id="3" creationId="{03CC98A8-CF95-8948-9201-9A86AF11EC97}"/>
          </ac:picMkLst>
        </pc:picChg>
        <pc:picChg chg="del">
          <ac:chgData name="Pau Benjamin" userId="d252e58f8377ee3d" providerId="LiveId" clId="{37470F29-C322-AB48-8536-8A3A1F7AD4CC}" dt="2019-09-10T19:55:13.698" v="7551" actId="478"/>
          <ac:picMkLst>
            <pc:docMk/>
            <pc:sldMk cId="176932792" sldId="332"/>
            <ac:picMk id="4" creationId="{5A35E353-F9F3-DD4F-A146-5C210CFDCAD1}"/>
          </ac:picMkLst>
        </pc:picChg>
      </pc:sldChg>
      <pc:sldChg chg="modSp add">
        <pc:chgData name="Pau Benjamin" userId="d252e58f8377ee3d" providerId="LiveId" clId="{37470F29-C322-AB48-8536-8A3A1F7AD4CC}" dt="2019-09-11T05:51:45.331" v="7686"/>
        <pc:sldMkLst>
          <pc:docMk/>
          <pc:sldMk cId="908803208" sldId="333"/>
        </pc:sldMkLst>
        <pc:spChg chg="mod">
          <ac:chgData name="Pau Benjamin" userId="d252e58f8377ee3d" providerId="LiveId" clId="{37470F29-C322-AB48-8536-8A3A1F7AD4CC}" dt="2019-09-11T05:50:28.912" v="7600" actId="20577"/>
          <ac:spMkLst>
            <pc:docMk/>
            <pc:sldMk cId="908803208" sldId="333"/>
            <ac:spMk id="2" creationId="{83B09C72-64FB-F84B-972F-88518FFE6330}"/>
          </ac:spMkLst>
        </pc:spChg>
        <pc:spChg chg="mod">
          <ac:chgData name="Pau Benjamin" userId="d252e58f8377ee3d" providerId="LiveId" clId="{37470F29-C322-AB48-8536-8A3A1F7AD4CC}" dt="2019-09-11T05:50:01.299" v="7576" actId="20577"/>
          <ac:spMkLst>
            <pc:docMk/>
            <pc:sldMk cId="908803208" sldId="333"/>
            <ac:spMk id="11" creationId="{00000000-0000-0000-0000-000000000000}"/>
          </ac:spMkLst>
        </pc:spChg>
        <pc:spChg chg="mod">
          <ac:chgData name="Pau Benjamin" userId="d252e58f8377ee3d" providerId="LiveId" clId="{37470F29-C322-AB48-8536-8A3A1F7AD4CC}" dt="2019-09-11T05:51:45.331" v="7686"/>
          <ac:spMkLst>
            <pc:docMk/>
            <pc:sldMk cId="908803208" sldId="333"/>
            <ac:spMk id="17" creationId="{80989231-EE07-7945-B8B7-77985CCECA03}"/>
          </ac:spMkLst>
        </pc:spChg>
        <pc:spChg chg="mod">
          <ac:chgData name="Pau Benjamin" userId="d252e58f8377ee3d" providerId="LiveId" clId="{37470F29-C322-AB48-8536-8A3A1F7AD4CC}" dt="2019-09-11T05:50:10.335" v="7588" actId="20577"/>
          <ac:spMkLst>
            <pc:docMk/>
            <pc:sldMk cId="908803208" sldId="333"/>
            <ac:spMk id="24" creationId="{00000000-0000-0000-0000-000000000000}"/>
          </ac:spMkLst>
        </pc:spChg>
      </pc:sldChg>
      <pc:sldChg chg="addSp delSp modSp add">
        <pc:chgData name="Pau Benjamin" userId="d252e58f8377ee3d" providerId="LiveId" clId="{37470F29-C322-AB48-8536-8A3A1F7AD4CC}" dt="2019-09-11T05:58:20.421" v="7968" actId="20577"/>
        <pc:sldMkLst>
          <pc:docMk/>
          <pc:sldMk cId="1379606352" sldId="334"/>
        </pc:sldMkLst>
        <pc:spChg chg="add del mod">
          <ac:chgData name="Pau Benjamin" userId="d252e58f8377ee3d" providerId="LiveId" clId="{37470F29-C322-AB48-8536-8A3A1F7AD4CC}" dt="2019-09-11T05:58:20.421" v="7968" actId="20577"/>
          <ac:spMkLst>
            <pc:docMk/>
            <pc:sldMk cId="1379606352" sldId="334"/>
            <ac:spMk id="17" creationId="{80989231-EE07-7945-B8B7-77985CCECA03}"/>
          </ac:spMkLst>
        </pc:spChg>
        <pc:spChg chg="mod">
          <ac:chgData name="Pau Benjamin" userId="d252e58f8377ee3d" providerId="LiveId" clId="{37470F29-C322-AB48-8536-8A3A1F7AD4CC}" dt="2019-09-11T05:51:59.539" v="7689"/>
          <ac:spMkLst>
            <pc:docMk/>
            <pc:sldMk cId="1379606352" sldId="334"/>
            <ac:spMk id="24" creationId="{00000000-0000-0000-0000-000000000000}"/>
          </ac:spMkLst>
        </pc:spChg>
      </pc:sldChg>
      <pc:sldChg chg="addSp delSp modSp add">
        <pc:chgData name="Pau Benjamin" userId="d252e58f8377ee3d" providerId="LiveId" clId="{37470F29-C322-AB48-8536-8A3A1F7AD4CC}" dt="2019-09-11T05:59:08.748" v="7977" actId="1076"/>
        <pc:sldMkLst>
          <pc:docMk/>
          <pc:sldMk cId="2319322640" sldId="335"/>
        </pc:sldMkLst>
        <pc:spChg chg="del">
          <ac:chgData name="Pau Benjamin" userId="d252e58f8377ee3d" providerId="LiveId" clId="{37470F29-C322-AB48-8536-8A3A1F7AD4CC}" dt="2019-09-11T05:58:58.031" v="7973" actId="478"/>
          <ac:spMkLst>
            <pc:docMk/>
            <pc:sldMk cId="2319322640" sldId="335"/>
            <ac:spMk id="2" creationId="{83B09C72-64FB-F84B-972F-88518FFE6330}"/>
          </ac:spMkLst>
        </pc:spChg>
        <pc:spChg chg="del">
          <ac:chgData name="Pau Benjamin" userId="d252e58f8377ee3d" providerId="LiveId" clId="{37470F29-C322-AB48-8536-8A3A1F7AD4CC}" dt="2019-09-11T05:58:32.889" v="7970" actId="478"/>
          <ac:spMkLst>
            <pc:docMk/>
            <pc:sldMk cId="2319322640" sldId="335"/>
            <ac:spMk id="17" creationId="{80989231-EE07-7945-B8B7-77985CCECA03}"/>
          </ac:spMkLst>
        </pc:spChg>
        <pc:picChg chg="add mod">
          <ac:chgData name="Pau Benjamin" userId="d252e58f8377ee3d" providerId="LiveId" clId="{37470F29-C322-AB48-8536-8A3A1F7AD4CC}" dt="2019-09-11T05:59:08.748" v="7977" actId="1076"/>
          <ac:picMkLst>
            <pc:docMk/>
            <pc:sldMk cId="2319322640" sldId="335"/>
            <ac:picMk id="3" creationId="{F4AE5C29-ACB3-4D45-868D-001DDFDB03B2}"/>
          </ac:picMkLst>
        </pc:picChg>
      </pc:sldChg>
      <pc:sldChg chg="modSp add">
        <pc:chgData name="Pau Benjamin" userId="d252e58f8377ee3d" providerId="LiveId" clId="{37470F29-C322-AB48-8536-8A3A1F7AD4CC}" dt="2019-09-11T06:04:44.094" v="8153" actId="20577"/>
        <pc:sldMkLst>
          <pc:docMk/>
          <pc:sldMk cId="2082642411" sldId="336"/>
        </pc:sldMkLst>
        <pc:spChg chg="mod">
          <ac:chgData name="Pau Benjamin" userId="d252e58f8377ee3d" providerId="LiveId" clId="{37470F29-C322-AB48-8536-8A3A1F7AD4CC}" dt="2019-09-11T06:04:44.094" v="8153" actId="20577"/>
          <ac:spMkLst>
            <pc:docMk/>
            <pc:sldMk cId="2082642411" sldId="336"/>
            <ac:spMk id="17" creationId="{80989231-EE07-7945-B8B7-77985CCECA03}"/>
          </ac:spMkLst>
        </pc:spChg>
        <pc:spChg chg="mod">
          <ac:chgData name="Pau Benjamin" userId="d252e58f8377ee3d" providerId="LiveId" clId="{37470F29-C322-AB48-8536-8A3A1F7AD4CC}" dt="2019-09-11T05:59:43.002" v="7980"/>
          <ac:spMkLst>
            <pc:docMk/>
            <pc:sldMk cId="2082642411" sldId="336"/>
            <ac:spMk id="24" creationId="{00000000-0000-0000-0000-000000000000}"/>
          </ac:spMkLst>
        </pc:spChg>
      </pc:sldChg>
      <pc:sldChg chg="addSp delSp modSp add">
        <pc:chgData name="Pau Benjamin" userId="d252e58f8377ee3d" providerId="LiveId" clId="{37470F29-C322-AB48-8536-8A3A1F7AD4CC}" dt="2019-09-11T06:31:50.859" v="8302" actId="478"/>
        <pc:sldMkLst>
          <pc:docMk/>
          <pc:sldMk cId="3178442225" sldId="337"/>
        </pc:sldMkLst>
        <pc:spChg chg="mod">
          <ac:chgData name="Pau Benjamin" userId="d252e58f8377ee3d" providerId="LiveId" clId="{37470F29-C322-AB48-8536-8A3A1F7AD4CC}" dt="2019-09-11T06:07:46.300" v="8295" actId="20577"/>
          <ac:spMkLst>
            <pc:docMk/>
            <pc:sldMk cId="3178442225" sldId="337"/>
            <ac:spMk id="17" creationId="{80989231-EE07-7945-B8B7-77985CCECA03}"/>
          </ac:spMkLst>
        </pc:spChg>
        <pc:picChg chg="add del">
          <ac:chgData name="Pau Benjamin" userId="d252e58f8377ee3d" providerId="LiveId" clId="{37470F29-C322-AB48-8536-8A3A1F7AD4CC}" dt="2019-09-11T06:31:50.859" v="8302" actId="478"/>
          <ac:picMkLst>
            <pc:docMk/>
            <pc:sldMk cId="3178442225" sldId="337"/>
            <ac:picMk id="3" creationId="{373ABDC1-E208-0840-BBAA-7881807C8D92}"/>
          </ac:picMkLst>
        </pc:picChg>
      </pc:sldChg>
      <pc:sldChg chg="delSp modSp add">
        <pc:chgData name="Pau Benjamin" userId="d252e58f8377ee3d" providerId="LiveId" clId="{37470F29-C322-AB48-8536-8A3A1F7AD4CC}" dt="2019-09-11T06:31:48.464" v="8301" actId="1076"/>
        <pc:sldMkLst>
          <pc:docMk/>
          <pc:sldMk cId="1860574393" sldId="338"/>
        </pc:sldMkLst>
        <pc:spChg chg="del">
          <ac:chgData name="Pau Benjamin" userId="d252e58f8377ee3d" providerId="LiveId" clId="{37470F29-C322-AB48-8536-8A3A1F7AD4CC}" dt="2019-09-11T06:31:43.501" v="8299" actId="478"/>
          <ac:spMkLst>
            <pc:docMk/>
            <pc:sldMk cId="1860574393" sldId="338"/>
            <ac:spMk id="2" creationId="{83B09C72-64FB-F84B-972F-88518FFE6330}"/>
          </ac:spMkLst>
        </pc:spChg>
        <pc:spChg chg="del">
          <ac:chgData name="Pau Benjamin" userId="d252e58f8377ee3d" providerId="LiveId" clId="{37470F29-C322-AB48-8536-8A3A1F7AD4CC}" dt="2019-09-11T06:31:41.734" v="8298" actId="478"/>
          <ac:spMkLst>
            <pc:docMk/>
            <pc:sldMk cId="1860574393" sldId="338"/>
            <ac:spMk id="17" creationId="{80989231-EE07-7945-B8B7-77985CCECA03}"/>
          </ac:spMkLst>
        </pc:spChg>
        <pc:picChg chg="mod">
          <ac:chgData name="Pau Benjamin" userId="d252e58f8377ee3d" providerId="LiveId" clId="{37470F29-C322-AB48-8536-8A3A1F7AD4CC}" dt="2019-09-11T06:31:48.464" v="8301" actId="1076"/>
          <ac:picMkLst>
            <pc:docMk/>
            <pc:sldMk cId="1860574393" sldId="338"/>
            <ac:picMk id="3" creationId="{373ABDC1-E208-0840-BBAA-7881807C8D92}"/>
          </ac:picMkLst>
        </pc:picChg>
      </pc:sldChg>
      <pc:sldChg chg="addSp delSp modSp add">
        <pc:chgData name="Pau Benjamin" userId="d252e58f8377ee3d" providerId="LiveId" clId="{37470F29-C322-AB48-8536-8A3A1F7AD4CC}" dt="2019-09-11T06:39:13.285" v="8437"/>
        <pc:sldMkLst>
          <pc:docMk/>
          <pc:sldMk cId="2979993192" sldId="339"/>
        </pc:sldMkLst>
        <pc:spChg chg="mod">
          <ac:chgData name="Pau Benjamin" userId="d252e58f8377ee3d" providerId="LiveId" clId="{37470F29-C322-AB48-8536-8A3A1F7AD4CC}" dt="2019-09-11T06:35:57.362" v="8396" actId="1076"/>
          <ac:spMkLst>
            <pc:docMk/>
            <pc:sldMk cId="2979993192" sldId="339"/>
            <ac:spMk id="2" creationId="{83B09C72-64FB-F84B-972F-88518FFE6330}"/>
          </ac:spMkLst>
        </pc:spChg>
        <pc:spChg chg="add mod">
          <ac:chgData name="Pau Benjamin" userId="d252e58f8377ee3d" providerId="LiveId" clId="{37470F29-C322-AB48-8536-8A3A1F7AD4CC}" dt="2019-09-11T06:38:54.977" v="8435" actId="20577"/>
          <ac:spMkLst>
            <pc:docMk/>
            <pc:sldMk cId="2979993192" sldId="339"/>
            <ac:spMk id="5" creationId="{A0E4ED25-2614-B44C-A8BC-FFCDC3745676}"/>
          </ac:spMkLst>
        </pc:spChg>
        <pc:spChg chg="add del">
          <ac:chgData name="Pau Benjamin" userId="d252e58f8377ee3d" providerId="LiveId" clId="{37470F29-C322-AB48-8536-8A3A1F7AD4CC}" dt="2019-09-11T06:39:13.285" v="8437"/>
          <ac:spMkLst>
            <pc:docMk/>
            <pc:sldMk cId="2979993192" sldId="339"/>
            <ac:spMk id="10" creationId="{C53FB178-1456-EA44-9CCC-8BEBF216F9C4}"/>
          </ac:spMkLst>
        </pc:spChg>
        <pc:spChg chg="mod">
          <ac:chgData name="Pau Benjamin" userId="d252e58f8377ee3d" providerId="LiveId" clId="{37470F29-C322-AB48-8536-8A3A1F7AD4CC}" dt="2019-09-11T06:34:10.865" v="8307" actId="20577"/>
          <ac:spMkLst>
            <pc:docMk/>
            <pc:sldMk cId="2979993192" sldId="339"/>
            <ac:spMk id="11" creationId="{00000000-0000-0000-0000-000000000000}"/>
          </ac:spMkLst>
        </pc:spChg>
        <pc:spChg chg="mod">
          <ac:chgData name="Pau Benjamin" userId="d252e58f8377ee3d" providerId="LiveId" clId="{37470F29-C322-AB48-8536-8A3A1F7AD4CC}" dt="2019-09-11T06:36:00.494" v="8397" actId="1076"/>
          <ac:spMkLst>
            <pc:docMk/>
            <pc:sldMk cId="2979993192" sldId="339"/>
            <ac:spMk id="17" creationId="{80989231-EE07-7945-B8B7-77985CCECA03}"/>
          </ac:spMkLst>
        </pc:spChg>
        <pc:spChg chg="del">
          <ac:chgData name="Pau Benjamin" userId="d252e58f8377ee3d" providerId="LiveId" clId="{37470F29-C322-AB48-8536-8A3A1F7AD4CC}" dt="2019-09-11T06:34:15.773" v="8308" actId="478"/>
          <ac:spMkLst>
            <pc:docMk/>
            <pc:sldMk cId="2979993192" sldId="339"/>
            <ac:spMk id="24" creationId="{00000000-0000-0000-0000-000000000000}"/>
          </ac:spMkLst>
        </pc:spChg>
        <pc:graphicFrameChg chg="add del mod">
          <ac:chgData name="Pau Benjamin" userId="d252e58f8377ee3d" providerId="LiveId" clId="{37470F29-C322-AB48-8536-8A3A1F7AD4CC}" dt="2019-09-11T06:37:13.628" v="8400" actId="478"/>
          <ac:graphicFrameMkLst>
            <pc:docMk/>
            <pc:sldMk cId="2979993192" sldId="339"/>
            <ac:graphicFrameMk id="3" creationId="{B2BD8F16-DCAE-4440-888D-5B9507337936}"/>
          </ac:graphicFrameMkLst>
        </pc:graphicFrameChg>
        <pc:graphicFrameChg chg="add del modGraphic">
          <ac:chgData name="Pau Benjamin" userId="d252e58f8377ee3d" providerId="LiveId" clId="{37470F29-C322-AB48-8536-8A3A1F7AD4CC}" dt="2019-09-11T06:37:37.073" v="8403" actId="478"/>
          <ac:graphicFrameMkLst>
            <pc:docMk/>
            <pc:sldMk cId="2979993192" sldId="339"/>
            <ac:graphicFrameMk id="4" creationId="{2A10913A-245D-2442-B10B-B935223DF7EF}"/>
          </ac:graphicFrameMkLst>
        </pc:graphicFrameChg>
      </pc:sldChg>
      <pc:sldChg chg="addSp delSp modSp add">
        <pc:chgData name="Pau Benjamin" userId="d252e58f8377ee3d" providerId="LiveId" clId="{37470F29-C322-AB48-8536-8A3A1F7AD4CC}" dt="2019-09-11T06:42:04.956" v="8450" actId="1076"/>
        <pc:sldMkLst>
          <pc:docMk/>
          <pc:sldMk cId="3892768125" sldId="340"/>
        </pc:sldMkLst>
        <pc:spChg chg="del">
          <ac:chgData name="Pau Benjamin" userId="d252e58f8377ee3d" providerId="LiveId" clId="{37470F29-C322-AB48-8536-8A3A1F7AD4CC}" dt="2019-09-11T06:41:34.758" v="8441" actId="478"/>
          <ac:spMkLst>
            <pc:docMk/>
            <pc:sldMk cId="3892768125" sldId="340"/>
            <ac:spMk id="2" creationId="{83B09C72-64FB-F84B-972F-88518FFE6330}"/>
          </ac:spMkLst>
        </pc:spChg>
        <pc:spChg chg="del">
          <ac:chgData name="Pau Benjamin" userId="d252e58f8377ee3d" providerId="LiveId" clId="{37470F29-C322-AB48-8536-8A3A1F7AD4CC}" dt="2019-09-11T06:40:41.732" v="8439" actId="478"/>
          <ac:spMkLst>
            <pc:docMk/>
            <pc:sldMk cId="3892768125" sldId="340"/>
            <ac:spMk id="5" creationId="{A0E4ED25-2614-B44C-A8BC-FFCDC3745676}"/>
          </ac:spMkLst>
        </pc:spChg>
        <pc:spChg chg="add mod">
          <ac:chgData name="Pau Benjamin" userId="d252e58f8377ee3d" providerId="LiveId" clId="{37470F29-C322-AB48-8536-8A3A1F7AD4CC}" dt="2019-09-11T06:41:47.698" v="8444" actId="1076"/>
          <ac:spMkLst>
            <pc:docMk/>
            <pc:sldMk cId="3892768125" sldId="340"/>
            <ac:spMk id="8" creationId="{A08D68C9-5877-754E-B85F-2315A6957828}"/>
          </ac:spMkLst>
        </pc:spChg>
        <pc:spChg chg="mod">
          <ac:chgData name="Pau Benjamin" userId="d252e58f8377ee3d" providerId="LiveId" clId="{37470F29-C322-AB48-8536-8A3A1F7AD4CC}" dt="2019-09-11T06:41:55.883" v="8447" actId="14"/>
          <ac:spMkLst>
            <pc:docMk/>
            <pc:sldMk cId="3892768125" sldId="340"/>
            <ac:spMk id="17" creationId="{80989231-EE07-7945-B8B7-77985CCECA03}"/>
          </ac:spMkLst>
        </pc:spChg>
        <pc:picChg chg="add mod">
          <ac:chgData name="Pau Benjamin" userId="d252e58f8377ee3d" providerId="LiveId" clId="{37470F29-C322-AB48-8536-8A3A1F7AD4CC}" dt="2019-09-11T06:42:04.956" v="8450" actId="1076"/>
          <ac:picMkLst>
            <pc:docMk/>
            <pc:sldMk cId="3892768125" sldId="340"/>
            <ac:picMk id="3" creationId="{D071BDC4-4764-5B4D-87B0-9EA5F14019EB}"/>
          </ac:picMkLst>
        </pc:picChg>
      </pc:sldChg>
      <pc:sldChg chg="delSp modSp add">
        <pc:chgData name="Pau Benjamin" userId="d252e58f8377ee3d" providerId="LiveId" clId="{37470F29-C322-AB48-8536-8A3A1F7AD4CC}" dt="2019-09-11T06:49:40.138" v="8755" actId="20577"/>
        <pc:sldMkLst>
          <pc:docMk/>
          <pc:sldMk cId="30809388" sldId="341"/>
        </pc:sldMkLst>
        <pc:spChg chg="del">
          <ac:chgData name="Pau Benjamin" userId="d252e58f8377ee3d" providerId="LiveId" clId="{37470F29-C322-AB48-8536-8A3A1F7AD4CC}" dt="2019-09-11T06:42:48.848" v="8453" actId="478"/>
          <ac:spMkLst>
            <pc:docMk/>
            <pc:sldMk cId="30809388" sldId="341"/>
            <ac:spMk id="8" creationId="{A08D68C9-5877-754E-B85F-2315A6957828}"/>
          </ac:spMkLst>
        </pc:spChg>
        <pc:spChg chg="mod">
          <ac:chgData name="Pau Benjamin" userId="d252e58f8377ee3d" providerId="LiveId" clId="{37470F29-C322-AB48-8536-8A3A1F7AD4CC}" dt="2019-09-11T06:49:40.138" v="8755" actId="20577"/>
          <ac:spMkLst>
            <pc:docMk/>
            <pc:sldMk cId="30809388" sldId="341"/>
            <ac:spMk id="17" creationId="{80989231-EE07-7945-B8B7-77985CCECA03}"/>
          </ac:spMkLst>
        </pc:spChg>
        <pc:picChg chg="del">
          <ac:chgData name="Pau Benjamin" userId="d252e58f8377ee3d" providerId="LiveId" clId="{37470F29-C322-AB48-8536-8A3A1F7AD4CC}" dt="2019-09-11T06:42:46.672" v="8452" actId="478"/>
          <ac:picMkLst>
            <pc:docMk/>
            <pc:sldMk cId="30809388" sldId="341"/>
            <ac:picMk id="3" creationId="{D071BDC4-4764-5B4D-87B0-9EA5F14019EB}"/>
          </ac:picMkLst>
        </pc:picChg>
      </pc:sldChg>
      <pc:sldChg chg="addSp delSp modSp add">
        <pc:chgData name="Pau Benjamin" userId="d252e58f8377ee3d" providerId="LiveId" clId="{37470F29-C322-AB48-8536-8A3A1F7AD4CC}" dt="2019-09-11T06:58:34.657" v="8760" actId="1076"/>
        <pc:sldMkLst>
          <pc:docMk/>
          <pc:sldMk cId="2967357781" sldId="342"/>
        </pc:sldMkLst>
        <pc:spChg chg="del">
          <ac:chgData name="Pau Benjamin" userId="d252e58f8377ee3d" providerId="LiveId" clId="{37470F29-C322-AB48-8536-8A3A1F7AD4CC}" dt="2019-09-11T06:58:17.531" v="8757" actId="478"/>
          <ac:spMkLst>
            <pc:docMk/>
            <pc:sldMk cId="2967357781" sldId="342"/>
            <ac:spMk id="17" creationId="{80989231-EE07-7945-B8B7-77985CCECA03}"/>
          </ac:spMkLst>
        </pc:spChg>
        <pc:picChg chg="add mod">
          <ac:chgData name="Pau Benjamin" userId="d252e58f8377ee3d" providerId="LiveId" clId="{37470F29-C322-AB48-8536-8A3A1F7AD4CC}" dt="2019-09-11T06:58:34.657" v="8760" actId="1076"/>
          <ac:picMkLst>
            <pc:docMk/>
            <pc:sldMk cId="2967357781" sldId="342"/>
            <ac:picMk id="2" creationId="{0FE5EBA3-D48A-BF43-B9D0-51D74F83BCDB}"/>
          </ac:picMkLst>
        </pc:picChg>
      </pc:sldChg>
      <pc:sldChg chg="addSp delSp modSp add">
        <pc:chgData name="Pau Benjamin" userId="d252e58f8377ee3d" providerId="LiveId" clId="{37470F29-C322-AB48-8536-8A3A1F7AD4CC}" dt="2019-09-11T07:00:56.421" v="8882" actId="20577"/>
        <pc:sldMkLst>
          <pc:docMk/>
          <pc:sldMk cId="665344667" sldId="343"/>
        </pc:sldMkLst>
        <pc:spChg chg="add mod">
          <ac:chgData name="Pau Benjamin" userId="d252e58f8377ee3d" providerId="LiveId" clId="{37470F29-C322-AB48-8536-8A3A1F7AD4CC}" dt="2019-09-11T07:00:56.421" v="8882" actId="20577"/>
          <ac:spMkLst>
            <pc:docMk/>
            <pc:sldMk cId="665344667" sldId="343"/>
            <ac:spMk id="5" creationId="{2FCBCA8D-8DCF-DB4B-9E6B-18C0B41CCEB6}"/>
          </ac:spMkLst>
        </pc:spChg>
        <pc:spChg chg="mod">
          <ac:chgData name="Pau Benjamin" userId="d252e58f8377ee3d" providerId="LiveId" clId="{37470F29-C322-AB48-8536-8A3A1F7AD4CC}" dt="2019-09-11T06:59:51.650" v="8777" actId="20577"/>
          <ac:spMkLst>
            <pc:docMk/>
            <pc:sldMk cId="665344667" sldId="343"/>
            <ac:spMk id="11" creationId="{00000000-0000-0000-0000-000000000000}"/>
          </ac:spMkLst>
        </pc:spChg>
        <pc:picChg chg="del mod">
          <ac:chgData name="Pau Benjamin" userId="d252e58f8377ee3d" providerId="LiveId" clId="{37470F29-C322-AB48-8536-8A3A1F7AD4CC}" dt="2019-09-11T06:59:52.782" v="8779" actId="478"/>
          <ac:picMkLst>
            <pc:docMk/>
            <pc:sldMk cId="665344667" sldId="343"/>
            <ac:picMk id="2" creationId="{0FE5EBA3-D48A-BF43-B9D0-51D74F83BC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pPr/>
              <a:t>2019/9/11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pPr/>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3</a:t>
            </a:fld>
            <a:endParaRPr lang="zh-CN" altLang="en-US"/>
          </a:p>
        </p:txBody>
      </p:sp>
    </p:spTree>
    <p:extLst>
      <p:ext uri="{BB962C8B-B14F-4D97-AF65-F5344CB8AC3E}">
        <p14:creationId xmlns:p14="http://schemas.microsoft.com/office/powerpoint/2010/main" val="1129913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12</a:t>
            </a:fld>
            <a:endParaRPr lang="zh-CN" altLang="en-US"/>
          </a:p>
        </p:txBody>
      </p:sp>
    </p:spTree>
    <p:extLst>
      <p:ext uri="{BB962C8B-B14F-4D97-AF65-F5344CB8AC3E}">
        <p14:creationId xmlns:p14="http://schemas.microsoft.com/office/powerpoint/2010/main" val="358840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13</a:t>
            </a:fld>
            <a:endParaRPr lang="zh-CN" altLang="en-US"/>
          </a:p>
        </p:txBody>
      </p:sp>
    </p:spTree>
    <p:extLst>
      <p:ext uri="{BB962C8B-B14F-4D97-AF65-F5344CB8AC3E}">
        <p14:creationId xmlns:p14="http://schemas.microsoft.com/office/powerpoint/2010/main" val="2333158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14</a:t>
            </a:fld>
            <a:endParaRPr lang="zh-CN" altLang="en-US"/>
          </a:p>
        </p:txBody>
      </p:sp>
    </p:spTree>
    <p:extLst>
      <p:ext uri="{BB962C8B-B14F-4D97-AF65-F5344CB8AC3E}">
        <p14:creationId xmlns:p14="http://schemas.microsoft.com/office/powerpoint/2010/main" val="1857011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15</a:t>
            </a:fld>
            <a:endParaRPr lang="zh-CN" altLang="en-US"/>
          </a:p>
        </p:txBody>
      </p:sp>
    </p:spTree>
    <p:extLst>
      <p:ext uri="{BB962C8B-B14F-4D97-AF65-F5344CB8AC3E}">
        <p14:creationId xmlns:p14="http://schemas.microsoft.com/office/powerpoint/2010/main" val="2397929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16</a:t>
            </a:fld>
            <a:endParaRPr lang="zh-CN" altLang="en-US"/>
          </a:p>
        </p:txBody>
      </p:sp>
    </p:spTree>
    <p:extLst>
      <p:ext uri="{BB962C8B-B14F-4D97-AF65-F5344CB8AC3E}">
        <p14:creationId xmlns:p14="http://schemas.microsoft.com/office/powerpoint/2010/main" val="568858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17</a:t>
            </a:fld>
            <a:endParaRPr lang="zh-CN" altLang="en-US"/>
          </a:p>
        </p:txBody>
      </p:sp>
    </p:spTree>
    <p:extLst>
      <p:ext uri="{BB962C8B-B14F-4D97-AF65-F5344CB8AC3E}">
        <p14:creationId xmlns:p14="http://schemas.microsoft.com/office/powerpoint/2010/main" val="970006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18</a:t>
            </a:fld>
            <a:endParaRPr lang="zh-CN" altLang="en-US"/>
          </a:p>
        </p:txBody>
      </p:sp>
    </p:spTree>
    <p:extLst>
      <p:ext uri="{BB962C8B-B14F-4D97-AF65-F5344CB8AC3E}">
        <p14:creationId xmlns:p14="http://schemas.microsoft.com/office/powerpoint/2010/main" val="1064763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19</a:t>
            </a:fld>
            <a:endParaRPr lang="zh-CN" altLang="en-US"/>
          </a:p>
        </p:txBody>
      </p:sp>
    </p:spTree>
    <p:extLst>
      <p:ext uri="{BB962C8B-B14F-4D97-AF65-F5344CB8AC3E}">
        <p14:creationId xmlns:p14="http://schemas.microsoft.com/office/powerpoint/2010/main" val="1360790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20</a:t>
            </a:fld>
            <a:endParaRPr lang="zh-CN" altLang="en-US"/>
          </a:p>
        </p:txBody>
      </p:sp>
    </p:spTree>
    <p:extLst>
      <p:ext uri="{BB962C8B-B14F-4D97-AF65-F5344CB8AC3E}">
        <p14:creationId xmlns:p14="http://schemas.microsoft.com/office/powerpoint/2010/main" val="1565928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21</a:t>
            </a:fld>
            <a:endParaRPr lang="zh-CN" altLang="en-US"/>
          </a:p>
        </p:txBody>
      </p:sp>
    </p:spTree>
    <p:extLst>
      <p:ext uri="{BB962C8B-B14F-4D97-AF65-F5344CB8AC3E}">
        <p14:creationId xmlns:p14="http://schemas.microsoft.com/office/powerpoint/2010/main" val="6201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4</a:t>
            </a:fld>
            <a:endParaRPr lang="zh-CN" altLang="en-US"/>
          </a:p>
        </p:txBody>
      </p:sp>
    </p:spTree>
    <p:extLst>
      <p:ext uri="{BB962C8B-B14F-4D97-AF65-F5344CB8AC3E}">
        <p14:creationId xmlns:p14="http://schemas.microsoft.com/office/powerpoint/2010/main" val="1659240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22</a:t>
            </a:fld>
            <a:endParaRPr lang="zh-CN" altLang="en-US"/>
          </a:p>
        </p:txBody>
      </p:sp>
    </p:spTree>
    <p:extLst>
      <p:ext uri="{BB962C8B-B14F-4D97-AF65-F5344CB8AC3E}">
        <p14:creationId xmlns:p14="http://schemas.microsoft.com/office/powerpoint/2010/main" val="3135660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23</a:t>
            </a:fld>
            <a:endParaRPr lang="zh-CN" altLang="en-US"/>
          </a:p>
        </p:txBody>
      </p:sp>
    </p:spTree>
    <p:extLst>
      <p:ext uri="{BB962C8B-B14F-4D97-AF65-F5344CB8AC3E}">
        <p14:creationId xmlns:p14="http://schemas.microsoft.com/office/powerpoint/2010/main" val="409633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24</a:t>
            </a:fld>
            <a:endParaRPr lang="zh-CN" altLang="en-US"/>
          </a:p>
        </p:txBody>
      </p:sp>
    </p:spTree>
    <p:extLst>
      <p:ext uri="{BB962C8B-B14F-4D97-AF65-F5344CB8AC3E}">
        <p14:creationId xmlns:p14="http://schemas.microsoft.com/office/powerpoint/2010/main" val="3543958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25</a:t>
            </a:fld>
            <a:endParaRPr lang="zh-CN" altLang="en-US"/>
          </a:p>
        </p:txBody>
      </p:sp>
    </p:spTree>
    <p:extLst>
      <p:ext uri="{BB962C8B-B14F-4D97-AF65-F5344CB8AC3E}">
        <p14:creationId xmlns:p14="http://schemas.microsoft.com/office/powerpoint/2010/main" val="887598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26</a:t>
            </a:fld>
            <a:endParaRPr lang="zh-CN" altLang="en-US"/>
          </a:p>
        </p:txBody>
      </p:sp>
    </p:spTree>
    <p:extLst>
      <p:ext uri="{BB962C8B-B14F-4D97-AF65-F5344CB8AC3E}">
        <p14:creationId xmlns:p14="http://schemas.microsoft.com/office/powerpoint/2010/main" val="3562576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27</a:t>
            </a:fld>
            <a:endParaRPr lang="zh-CN" altLang="en-US"/>
          </a:p>
        </p:txBody>
      </p:sp>
    </p:spTree>
    <p:extLst>
      <p:ext uri="{BB962C8B-B14F-4D97-AF65-F5344CB8AC3E}">
        <p14:creationId xmlns:p14="http://schemas.microsoft.com/office/powerpoint/2010/main" val="600582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28</a:t>
            </a:fld>
            <a:endParaRPr lang="zh-CN" altLang="en-US"/>
          </a:p>
        </p:txBody>
      </p:sp>
    </p:spTree>
    <p:extLst>
      <p:ext uri="{BB962C8B-B14F-4D97-AF65-F5344CB8AC3E}">
        <p14:creationId xmlns:p14="http://schemas.microsoft.com/office/powerpoint/2010/main" val="3761356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29</a:t>
            </a:fld>
            <a:endParaRPr lang="zh-CN" altLang="en-US"/>
          </a:p>
        </p:txBody>
      </p:sp>
    </p:spTree>
    <p:extLst>
      <p:ext uri="{BB962C8B-B14F-4D97-AF65-F5344CB8AC3E}">
        <p14:creationId xmlns:p14="http://schemas.microsoft.com/office/powerpoint/2010/main" val="110313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30</a:t>
            </a:fld>
            <a:endParaRPr lang="zh-CN" altLang="en-US"/>
          </a:p>
        </p:txBody>
      </p:sp>
    </p:spTree>
    <p:extLst>
      <p:ext uri="{BB962C8B-B14F-4D97-AF65-F5344CB8AC3E}">
        <p14:creationId xmlns:p14="http://schemas.microsoft.com/office/powerpoint/2010/main" val="3707866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464DB0-CCE3-4363-801A-A01AADC6398D}" type="slidenum">
              <a:rPr lang="zh-CN" altLang="en-US" smtClean="0"/>
              <a:pPr/>
              <a:t>31</a:t>
            </a:fld>
            <a:endParaRPr lang="zh-CN" altLang="en-US"/>
          </a:p>
        </p:txBody>
      </p:sp>
    </p:spTree>
    <p:extLst>
      <p:ext uri="{BB962C8B-B14F-4D97-AF65-F5344CB8AC3E}">
        <p14:creationId xmlns:p14="http://schemas.microsoft.com/office/powerpoint/2010/main" val="342248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5</a:t>
            </a:fld>
            <a:endParaRPr lang="zh-CN" altLang="en-US"/>
          </a:p>
        </p:txBody>
      </p:sp>
    </p:spTree>
    <p:extLst>
      <p:ext uri="{BB962C8B-B14F-4D97-AF65-F5344CB8AC3E}">
        <p14:creationId xmlns:p14="http://schemas.microsoft.com/office/powerpoint/2010/main" val="377168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6</a:t>
            </a:fld>
            <a:endParaRPr lang="zh-CN" altLang="en-US"/>
          </a:p>
        </p:txBody>
      </p:sp>
    </p:spTree>
    <p:extLst>
      <p:ext uri="{BB962C8B-B14F-4D97-AF65-F5344CB8AC3E}">
        <p14:creationId xmlns:p14="http://schemas.microsoft.com/office/powerpoint/2010/main" val="214323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7</a:t>
            </a:fld>
            <a:endParaRPr lang="zh-CN" altLang="en-US"/>
          </a:p>
        </p:txBody>
      </p:sp>
    </p:spTree>
    <p:extLst>
      <p:ext uri="{BB962C8B-B14F-4D97-AF65-F5344CB8AC3E}">
        <p14:creationId xmlns:p14="http://schemas.microsoft.com/office/powerpoint/2010/main" val="521550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8</a:t>
            </a:fld>
            <a:endParaRPr lang="zh-CN" altLang="en-US"/>
          </a:p>
        </p:txBody>
      </p:sp>
    </p:spTree>
    <p:extLst>
      <p:ext uri="{BB962C8B-B14F-4D97-AF65-F5344CB8AC3E}">
        <p14:creationId xmlns:p14="http://schemas.microsoft.com/office/powerpoint/2010/main" val="3673475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9</a:t>
            </a:fld>
            <a:endParaRPr lang="zh-CN" altLang="en-US"/>
          </a:p>
        </p:txBody>
      </p:sp>
    </p:spTree>
    <p:extLst>
      <p:ext uri="{BB962C8B-B14F-4D97-AF65-F5344CB8AC3E}">
        <p14:creationId xmlns:p14="http://schemas.microsoft.com/office/powerpoint/2010/main" val="37378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10</a:t>
            </a:fld>
            <a:endParaRPr lang="zh-CN" altLang="en-US"/>
          </a:p>
        </p:txBody>
      </p:sp>
    </p:spTree>
    <p:extLst>
      <p:ext uri="{BB962C8B-B14F-4D97-AF65-F5344CB8AC3E}">
        <p14:creationId xmlns:p14="http://schemas.microsoft.com/office/powerpoint/2010/main" val="71224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11</a:t>
            </a:fld>
            <a:endParaRPr lang="zh-CN" altLang="en-US"/>
          </a:p>
        </p:txBody>
      </p:sp>
    </p:spTree>
    <p:extLst>
      <p:ext uri="{BB962C8B-B14F-4D97-AF65-F5344CB8AC3E}">
        <p14:creationId xmlns:p14="http://schemas.microsoft.com/office/powerpoint/2010/main" val="262505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pPr/>
              <a:t>2019/9/11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pPr/>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651177" y="2889020"/>
            <a:ext cx="8956674" cy="707886"/>
          </a:xfrm>
          <a:prstGeom prst="rect">
            <a:avLst/>
          </a:prstGeom>
          <a:noFill/>
        </p:spPr>
        <p:txBody>
          <a:bodyPr wrap="square" rtlCol="0">
            <a:spAutoFit/>
          </a:bodyPr>
          <a:lstStyle/>
          <a:p>
            <a:r>
              <a:rPr lang="zh-CN" altLang="en-US" sz="4000" b="1" dirty="0">
                <a:solidFill>
                  <a:schemeClr val="bg1"/>
                </a:solidFill>
              </a:rPr>
              <a:t>论辩挖掘研究简述</a:t>
            </a:r>
          </a:p>
        </p:txBody>
      </p:sp>
      <p:sp>
        <p:nvSpPr>
          <p:cNvPr id="12" name="文本框 11"/>
          <p:cNvSpPr txBox="1"/>
          <p:nvPr/>
        </p:nvSpPr>
        <p:spPr>
          <a:xfrm>
            <a:off x="4182391" y="4468125"/>
            <a:ext cx="3060699" cy="369332"/>
          </a:xfrm>
          <a:prstGeom prst="rect">
            <a:avLst/>
          </a:prstGeom>
          <a:noFill/>
        </p:spPr>
        <p:txBody>
          <a:bodyPr wrap="square" rtlCol="0">
            <a:spAutoFit/>
          </a:bodyPr>
          <a:lstStyle/>
          <a:p>
            <a:r>
              <a:rPr lang="zh-CN" altLang="en-US" b="1" dirty="0">
                <a:solidFill>
                  <a:srgbClr val="453D3A"/>
                </a:solidFill>
              </a:rPr>
              <a:t>报告人： 鲍建竹</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0201276"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59" y="2199500"/>
            <a:ext cx="2909212" cy="2453291"/>
          </a:xfrm>
          <a:prstGeom prst="rect">
            <a:avLst/>
          </a:prstGeom>
        </p:spPr>
      </p:pic>
    </p:spTree>
    <p:extLst>
      <p:ext uri="{BB962C8B-B14F-4D97-AF65-F5344CB8AC3E}">
        <p14:creationId xmlns:p14="http://schemas.microsoft.com/office/powerpoint/2010/main" val="3194519417"/>
      </p:ext>
    </p:extLst>
  </p:cSld>
  <p:clrMapOvr>
    <a:masterClrMapping/>
  </p:clrMapOvr>
  <mc:AlternateContent xmlns:mc="http://schemas.openxmlformats.org/markup-compatibility/2006" xmlns:p14="http://schemas.microsoft.com/office/powerpoint/2010/main">
    <mc:Choice Requires="p14">
      <p:transition spd="slow" p14:dur="2000" advTm="4898"/>
    </mc:Choice>
    <mc:Fallback xmlns="">
      <p:transition spd="slow" advTm="48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90649" y="2420989"/>
            <a:ext cx="10801351" cy="1254639"/>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3200" b="1" dirty="0">
                <a:solidFill>
                  <a:schemeClr val="accent1"/>
                </a:solidFill>
              </a:rPr>
              <a:t>Support</a:t>
            </a:r>
          </a:p>
          <a:p>
            <a:pPr marL="800100" lvl="1" indent="-342900">
              <a:lnSpc>
                <a:spcPct val="125000"/>
              </a:lnSpc>
              <a:buFont typeface="Wingdings" panose="05000000000000000000" pitchFamily="2" charset="2"/>
              <a:buChar char="n"/>
            </a:pPr>
            <a:r>
              <a:rPr lang="en-US" altLang="zh-CN" sz="3200" b="1" dirty="0">
                <a:solidFill>
                  <a:schemeClr val="accent1"/>
                </a:solidFill>
              </a:rPr>
              <a:t>Attack</a:t>
            </a:r>
            <a:endParaRPr lang="en-US" altLang="zh-CN" sz="3200" dirty="0"/>
          </a:p>
        </p:txBody>
      </p:sp>
      <p:sp>
        <p:nvSpPr>
          <p:cNvPr id="6" name="矩形 5"/>
          <p:cNvSpPr/>
          <p:nvPr/>
        </p:nvSpPr>
        <p:spPr>
          <a:xfrm>
            <a:off x="695324" y="840768"/>
            <a:ext cx="1782834" cy="461665"/>
          </a:xfrm>
          <a:prstGeom prst="rect">
            <a:avLst/>
          </a:prstGeom>
          <a:solidFill>
            <a:schemeClr val="accent1"/>
          </a:solidFill>
        </p:spPr>
        <p:txBody>
          <a:bodyPr wrap="square">
            <a:spAutoFit/>
          </a:bodyPr>
          <a:lstStyle/>
          <a:p>
            <a:r>
              <a:rPr lang="zh-CN" altLang="en-US" sz="2400" b="1" dirty="0">
                <a:solidFill>
                  <a:schemeClr val="bg1"/>
                </a:solidFill>
              </a:rPr>
              <a:t>任务</a:t>
            </a:r>
            <a:r>
              <a:rPr lang="en-US" altLang="zh-CN" sz="2400" b="1" dirty="0">
                <a:solidFill>
                  <a:schemeClr val="bg1"/>
                </a:solidFill>
              </a:rPr>
              <a:t>3</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9" name="文本框 10">
            <a:extLst>
              <a:ext uri="{FF2B5EF4-FFF2-40B4-BE49-F238E27FC236}">
                <a16:creationId xmlns:a16="http://schemas.microsoft.com/office/drawing/2014/main" id="{EED49F01-D0C2-764E-8F38-D8413640FFB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3</a:t>
            </a:r>
            <a:r>
              <a:rPr lang="zh-CN" altLang="en-US" sz="2800" b="1" dirty="0">
                <a:latin typeface="微软雅黑" panose="020B0503020204020204" pitchFamily="34" charset="-122"/>
              </a:rPr>
              <a:t>：</a:t>
            </a:r>
            <a:r>
              <a:rPr lang="zh-CN" altLang="en-US" sz="2800" b="1" dirty="0"/>
              <a:t>论辩关系分类</a:t>
            </a:r>
            <a:endParaRPr lang="zh-CN" altLang="en-US" sz="2800" b="1" dirty="0">
              <a:latin typeface="微软雅黑" panose="020B0503020204020204" pitchFamily="34" charset="-122"/>
            </a:endParaRPr>
          </a:p>
        </p:txBody>
      </p:sp>
      <p:sp>
        <p:nvSpPr>
          <p:cNvPr id="2" name="TextBox 1">
            <a:extLst>
              <a:ext uri="{FF2B5EF4-FFF2-40B4-BE49-F238E27FC236}">
                <a16:creationId xmlns:a16="http://schemas.microsoft.com/office/drawing/2014/main" id="{FFC42293-2DFD-084F-A1FC-08C2D5418391}"/>
              </a:ext>
            </a:extLst>
          </p:cNvPr>
          <p:cNvSpPr txBox="1"/>
          <p:nvPr/>
        </p:nvSpPr>
        <p:spPr>
          <a:xfrm>
            <a:off x="1214203" y="1836214"/>
            <a:ext cx="7644984" cy="584775"/>
          </a:xfrm>
          <a:prstGeom prst="rect">
            <a:avLst/>
          </a:prstGeom>
          <a:noFill/>
        </p:spPr>
        <p:txBody>
          <a:bodyPr wrap="square" rtlCol="0">
            <a:spAutoFit/>
          </a:bodyPr>
          <a:lstStyle/>
          <a:p>
            <a:r>
              <a:rPr lang="zh-CN" altLang="en-US" sz="3200" dirty="0"/>
              <a:t>对所有论辩部件之间的关系进行分类。</a:t>
            </a:r>
            <a:endParaRPr lang="en-US" sz="3200" dirty="0"/>
          </a:p>
        </p:txBody>
      </p:sp>
      <p:sp>
        <p:nvSpPr>
          <p:cNvPr id="7" name="TextBox 6">
            <a:extLst>
              <a:ext uri="{FF2B5EF4-FFF2-40B4-BE49-F238E27FC236}">
                <a16:creationId xmlns:a16="http://schemas.microsoft.com/office/drawing/2014/main" id="{14C4C3A0-8BB3-6746-A6CC-57E7673348FE}"/>
              </a:ext>
            </a:extLst>
          </p:cNvPr>
          <p:cNvSpPr txBox="1"/>
          <p:nvPr/>
        </p:nvSpPr>
        <p:spPr>
          <a:xfrm>
            <a:off x="1214202" y="3852237"/>
            <a:ext cx="9743607" cy="584775"/>
          </a:xfrm>
          <a:prstGeom prst="rect">
            <a:avLst/>
          </a:prstGeom>
          <a:noFill/>
        </p:spPr>
        <p:txBody>
          <a:bodyPr wrap="square" rtlCol="0">
            <a:spAutoFit/>
          </a:bodyPr>
          <a:lstStyle/>
          <a:p>
            <a:r>
              <a:rPr lang="zh-CN" altLang="en-US" sz="3200" dirty="0"/>
              <a:t>进而得到整个论辩的结构，所以又叫</a:t>
            </a:r>
            <a:r>
              <a:rPr lang="zh-CN" altLang="en-US" sz="3200" b="1" dirty="0"/>
              <a:t>论辩结构检测</a:t>
            </a:r>
            <a:r>
              <a:rPr lang="zh-CN" altLang="en-US" sz="3200" dirty="0"/>
              <a:t>。</a:t>
            </a:r>
            <a:endParaRPr lang="en-US" sz="3200" dirty="0"/>
          </a:p>
        </p:txBody>
      </p:sp>
    </p:spTree>
    <p:extLst>
      <p:ext uri="{BB962C8B-B14F-4D97-AF65-F5344CB8AC3E}">
        <p14:creationId xmlns:p14="http://schemas.microsoft.com/office/powerpoint/2010/main" val="521006770"/>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12" name="矩形 43">
            <a:extLst>
              <a:ext uri="{FF2B5EF4-FFF2-40B4-BE49-F238E27FC236}">
                <a16:creationId xmlns:a16="http://schemas.microsoft.com/office/drawing/2014/main" id="{30825282-E287-6A46-97EB-334D9F1899D5}"/>
              </a:ext>
            </a:extLst>
          </p:cNvPr>
          <p:cNvSpPr/>
          <p:nvPr/>
        </p:nvSpPr>
        <p:spPr>
          <a:xfrm>
            <a:off x="690153" y="1586466"/>
            <a:ext cx="10801349" cy="5050678"/>
          </a:xfrm>
          <a:prstGeom prst="rect">
            <a:avLst/>
          </a:prstGeom>
          <a:ln>
            <a:solidFill>
              <a:schemeClr val="tx1"/>
            </a:solidFill>
          </a:ln>
        </p:spPr>
        <p:txBody>
          <a:bodyPr wrap="square">
            <a:spAutoFit/>
          </a:bodyPr>
          <a:lstStyle/>
          <a:p>
            <a:pPr>
              <a:lnSpc>
                <a:spcPct val="125000"/>
              </a:lnSpc>
            </a:pPr>
            <a:r>
              <a:rPr lang="en-US" altLang="zh-CN" sz="2000" dirty="0"/>
              <a:t>	Ever since researchers at the Roslin Institute in Edinburgh cloned an adult sheep, there has been an ongoing debate about whether cloning technology is morally and ethically right or not. As far as I’m concerned, [</a:t>
            </a:r>
            <a:r>
              <a:rPr lang="en-US" altLang="zh-CN" sz="2000" b="1" dirty="0">
                <a:solidFill>
                  <a:srgbClr val="FF0000"/>
                </a:solidFill>
              </a:rPr>
              <a:t>cloning is an important technology for humankind</a:t>
            </a:r>
            <a:r>
              <a:rPr lang="en-US" altLang="zh-CN" sz="2000" dirty="0"/>
              <a:t>]</a:t>
            </a:r>
            <a:r>
              <a:rPr lang="en-US" altLang="zh-CN" sz="2000" b="1" baseline="-25000" dirty="0"/>
              <a:t>MajorClaim1</a:t>
            </a:r>
            <a:r>
              <a:rPr lang="en-US" altLang="zh-CN" sz="2000" dirty="0"/>
              <a:t> since [</a:t>
            </a:r>
            <a:r>
              <a:rPr lang="en-US" altLang="zh-CN" sz="2000" b="1" dirty="0">
                <a:solidFill>
                  <a:srgbClr val="0070C0"/>
                </a:solidFill>
              </a:rPr>
              <a:t>it would be very useful for developing novel cures</a:t>
            </a:r>
            <a:r>
              <a:rPr lang="en-US" altLang="zh-CN" sz="2000" dirty="0"/>
              <a:t>]</a:t>
            </a:r>
            <a:r>
              <a:rPr lang="en-US" altLang="zh-CN" sz="2000" b="1" baseline="-25000" dirty="0"/>
              <a:t>Claim1</a:t>
            </a:r>
            <a:r>
              <a:rPr lang="en-US" altLang="zh-CN" sz="2000" dirty="0"/>
              <a:t>.</a:t>
            </a:r>
          </a:p>
          <a:p>
            <a:pPr>
              <a:lnSpc>
                <a:spcPct val="125000"/>
              </a:lnSpc>
            </a:pPr>
            <a:r>
              <a:rPr lang="en-US" altLang="zh-CN" sz="2000" dirty="0"/>
              <a:t>	First, [</a:t>
            </a:r>
            <a:r>
              <a:rPr lang="en-US" altLang="zh-CN" sz="2000" b="1" dirty="0">
                <a:solidFill>
                  <a:srgbClr val="0070C0"/>
                </a:solidFill>
              </a:rPr>
              <a:t>cloning will be beneﬁcial for many people who are in need of organ transplants</a:t>
            </a:r>
            <a:r>
              <a:rPr lang="en-US" altLang="zh-CN" sz="2000" dirty="0"/>
              <a:t>]</a:t>
            </a:r>
            <a:r>
              <a:rPr lang="en-US" altLang="zh-CN" sz="2000" b="1" baseline="-25000" dirty="0"/>
              <a:t>Claim2</a:t>
            </a:r>
            <a:r>
              <a:rPr lang="en-US" altLang="zh-CN" sz="2000" dirty="0"/>
              <a:t>. [</a:t>
            </a:r>
            <a:r>
              <a:rPr lang="en-US" altLang="zh-CN" sz="2000" u="sng" dirty="0"/>
              <a:t>Cloned organs will match perfectly to the blood group and tissue of patients</a:t>
            </a:r>
            <a:r>
              <a:rPr lang="en-US" altLang="zh-CN" sz="2000" dirty="0"/>
              <a:t>]</a:t>
            </a:r>
            <a:r>
              <a:rPr lang="en-US" altLang="zh-CN" sz="2000" b="1" baseline="-25000" dirty="0"/>
              <a:t>Premise1</a:t>
            </a:r>
            <a:r>
              <a:rPr lang="zh-CN" altLang="en-US" sz="2000" baseline="-25000" dirty="0"/>
              <a:t> </a:t>
            </a:r>
            <a:r>
              <a:rPr lang="en-US" altLang="zh-CN" sz="2000" dirty="0"/>
              <a:t>since </a:t>
            </a:r>
            <a:r>
              <a:rPr lang="en-US" altLang="zh-CN" sz="2000" u="sng" dirty="0"/>
              <a:t>[they</a:t>
            </a:r>
            <a:r>
              <a:rPr lang="zh-CN" altLang="en-US" sz="2000" u="sng" dirty="0"/>
              <a:t> </a:t>
            </a:r>
            <a:r>
              <a:rPr lang="en-US" altLang="zh-CN" sz="2000" u="sng" dirty="0"/>
              <a:t>can be raised from cloned stem cells of the patient</a:t>
            </a:r>
            <a:r>
              <a:rPr lang="en-US" altLang="zh-CN" sz="2000" dirty="0"/>
              <a:t>]</a:t>
            </a:r>
            <a:r>
              <a:rPr lang="en-US" altLang="zh-CN" sz="2000" b="1" baseline="-25000" dirty="0"/>
              <a:t>Premise2</a:t>
            </a:r>
            <a:r>
              <a:rPr lang="en-US" altLang="zh-CN" sz="2000" dirty="0"/>
              <a:t>. In addition, [</a:t>
            </a:r>
            <a:r>
              <a:rPr lang="en-US" altLang="zh-CN" sz="2000" u="sng" dirty="0"/>
              <a:t>it shortens the healing process</a:t>
            </a:r>
            <a:r>
              <a:rPr lang="en-US" altLang="zh-CN" sz="2000" dirty="0"/>
              <a:t>]</a:t>
            </a:r>
            <a:r>
              <a:rPr lang="en-US" altLang="zh-CN" sz="2000" b="1" baseline="-25000" dirty="0"/>
              <a:t>Premise3</a:t>
            </a:r>
            <a:r>
              <a:rPr lang="en-US" altLang="zh-CN" sz="2000" dirty="0"/>
              <a:t>. Usually, [</a:t>
            </a:r>
            <a:r>
              <a:rPr lang="en-US" altLang="zh-CN" sz="2000" u="sng" dirty="0"/>
              <a:t>it is very rare to ﬁnd an appropriate organ</a:t>
            </a:r>
            <a:r>
              <a:rPr lang="zh-CN" altLang="en-US" sz="2000" u="sng" dirty="0"/>
              <a:t> </a:t>
            </a:r>
            <a:r>
              <a:rPr lang="en-US" altLang="zh-CN" sz="2000" u="sng" dirty="0"/>
              <a:t>donor</a:t>
            </a:r>
            <a:r>
              <a:rPr lang="en-US" altLang="zh-CN" sz="2000" dirty="0"/>
              <a:t>]</a:t>
            </a:r>
            <a:r>
              <a:rPr lang="en-US" altLang="zh-CN" sz="2000" b="1" baseline="-25000" dirty="0"/>
              <a:t>Premise4</a:t>
            </a:r>
            <a:r>
              <a:rPr lang="en-US" altLang="zh-CN" sz="2000" dirty="0"/>
              <a:t> and [</a:t>
            </a:r>
            <a:r>
              <a:rPr lang="en-US" altLang="zh-CN" sz="2000" u="sng" dirty="0"/>
              <a:t>by using cloning in order to raise required organs the waiting time can be shortened</a:t>
            </a:r>
            <a:r>
              <a:rPr lang="zh-CN" altLang="en-US" sz="2000" u="sng" dirty="0"/>
              <a:t> </a:t>
            </a:r>
            <a:r>
              <a:rPr lang="en-US" altLang="zh-CN" sz="2000" u="sng" dirty="0"/>
              <a:t>tremendously</a:t>
            </a:r>
            <a:r>
              <a:rPr lang="en-US" altLang="zh-CN" sz="2000" dirty="0"/>
              <a:t>]</a:t>
            </a:r>
            <a:r>
              <a:rPr lang="en-US" altLang="zh-CN" sz="2000" b="1" baseline="-25000" dirty="0"/>
              <a:t>Premise5</a:t>
            </a:r>
            <a:r>
              <a:rPr lang="en-US" altLang="zh-CN" sz="2000" dirty="0"/>
              <a:t>.</a:t>
            </a:r>
          </a:p>
          <a:p>
            <a:pPr>
              <a:lnSpc>
                <a:spcPct val="125000"/>
              </a:lnSpc>
            </a:pPr>
            <a:endParaRPr lang="en-US" altLang="zh-CN" sz="2000" dirty="0"/>
          </a:p>
        </p:txBody>
      </p:sp>
      <p:sp>
        <p:nvSpPr>
          <p:cNvPr id="7" name="文本框 10">
            <a:extLst>
              <a:ext uri="{FF2B5EF4-FFF2-40B4-BE49-F238E27FC236}">
                <a16:creationId xmlns:a16="http://schemas.microsoft.com/office/drawing/2014/main" id="{75D4E89A-AF1B-7E42-A12A-0CA5B9AE1E0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3</a:t>
            </a:r>
            <a:r>
              <a:rPr lang="zh-CN" altLang="en-US" sz="2800" b="1" dirty="0">
                <a:latin typeface="微软雅黑" panose="020B0503020204020204" pitchFamily="34" charset="-122"/>
              </a:rPr>
              <a:t>：</a:t>
            </a:r>
            <a:r>
              <a:rPr lang="zh-CN" altLang="en-US" sz="2800" b="1" dirty="0"/>
              <a:t>论辩关系分类</a:t>
            </a:r>
            <a:endParaRPr lang="zh-CN" altLang="en-US" sz="2800" b="1" dirty="0">
              <a:latin typeface="微软雅黑" panose="020B0503020204020204" pitchFamily="34" charset="-122"/>
            </a:endParaRPr>
          </a:p>
        </p:txBody>
      </p:sp>
      <p:sp>
        <p:nvSpPr>
          <p:cNvPr id="9" name="矩形 5">
            <a:extLst>
              <a:ext uri="{FF2B5EF4-FFF2-40B4-BE49-F238E27FC236}">
                <a16:creationId xmlns:a16="http://schemas.microsoft.com/office/drawing/2014/main" id="{0D0517E8-2594-4D4F-8272-494A15CABB1E}"/>
              </a:ext>
            </a:extLst>
          </p:cNvPr>
          <p:cNvSpPr/>
          <p:nvPr/>
        </p:nvSpPr>
        <p:spPr>
          <a:xfrm>
            <a:off x="695324" y="840768"/>
            <a:ext cx="1782834" cy="461665"/>
          </a:xfrm>
          <a:prstGeom prst="rect">
            <a:avLst/>
          </a:prstGeom>
          <a:solidFill>
            <a:schemeClr val="accent1"/>
          </a:solidFill>
        </p:spPr>
        <p:txBody>
          <a:bodyPr wrap="square">
            <a:spAutoFit/>
          </a:bodyPr>
          <a:lstStyle/>
          <a:p>
            <a:r>
              <a:rPr lang="zh-CN" altLang="en-US" sz="2400" b="1" dirty="0">
                <a:solidFill>
                  <a:schemeClr val="bg1"/>
                </a:solidFill>
              </a:rPr>
              <a:t>任务</a:t>
            </a:r>
            <a:r>
              <a:rPr lang="en-US" altLang="zh-CN" sz="2400" b="1" dirty="0">
                <a:solidFill>
                  <a:schemeClr val="bg1"/>
                </a:solidFill>
              </a:rPr>
              <a:t>3</a:t>
            </a:r>
          </a:p>
        </p:txBody>
      </p:sp>
    </p:spTree>
    <p:extLst>
      <p:ext uri="{BB962C8B-B14F-4D97-AF65-F5344CB8AC3E}">
        <p14:creationId xmlns:p14="http://schemas.microsoft.com/office/powerpoint/2010/main" val="1973881205"/>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7" name="文本框 10">
            <a:extLst>
              <a:ext uri="{FF2B5EF4-FFF2-40B4-BE49-F238E27FC236}">
                <a16:creationId xmlns:a16="http://schemas.microsoft.com/office/drawing/2014/main" id="{75D4E89A-AF1B-7E42-A12A-0CA5B9AE1E0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3</a:t>
            </a:r>
            <a:r>
              <a:rPr lang="zh-CN" altLang="en-US" sz="2800" b="1" dirty="0">
                <a:latin typeface="微软雅黑" panose="020B0503020204020204" pitchFamily="34" charset="-122"/>
              </a:rPr>
              <a:t>：</a:t>
            </a:r>
            <a:r>
              <a:rPr lang="zh-CN" altLang="en-US" sz="2800" b="1" dirty="0"/>
              <a:t>论辩关系分类</a:t>
            </a:r>
            <a:endParaRPr lang="zh-CN" altLang="en-US" sz="2800" b="1" dirty="0">
              <a:latin typeface="微软雅黑" panose="020B0503020204020204" pitchFamily="34" charset="-122"/>
            </a:endParaRPr>
          </a:p>
        </p:txBody>
      </p:sp>
      <p:sp>
        <p:nvSpPr>
          <p:cNvPr id="9" name="矩形 5">
            <a:extLst>
              <a:ext uri="{FF2B5EF4-FFF2-40B4-BE49-F238E27FC236}">
                <a16:creationId xmlns:a16="http://schemas.microsoft.com/office/drawing/2014/main" id="{0D0517E8-2594-4D4F-8272-494A15CABB1E}"/>
              </a:ext>
            </a:extLst>
          </p:cNvPr>
          <p:cNvSpPr/>
          <p:nvPr/>
        </p:nvSpPr>
        <p:spPr>
          <a:xfrm>
            <a:off x="695324" y="840768"/>
            <a:ext cx="1782834" cy="461665"/>
          </a:xfrm>
          <a:prstGeom prst="rect">
            <a:avLst/>
          </a:prstGeom>
          <a:solidFill>
            <a:schemeClr val="accent1"/>
          </a:solidFill>
        </p:spPr>
        <p:txBody>
          <a:bodyPr wrap="square">
            <a:spAutoFit/>
          </a:bodyPr>
          <a:lstStyle/>
          <a:p>
            <a:r>
              <a:rPr lang="zh-CN" altLang="en-US" sz="2400" b="1" dirty="0">
                <a:solidFill>
                  <a:schemeClr val="bg1"/>
                </a:solidFill>
              </a:rPr>
              <a:t>论辩结构</a:t>
            </a:r>
            <a:endParaRPr lang="en-US" altLang="zh-CN" sz="2400" b="1" dirty="0">
              <a:solidFill>
                <a:schemeClr val="bg1"/>
              </a:solidFill>
            </a:endParaRPr>
          </a:p>
        </p:txBody>
      </p:sp>
      <p:sp>
        <p:nvSpPr>
          <p:cNvPr id="2" name="Rounded Rectangle 1">
            <a:extLst>
              <a:ext uri="{FF2B5EF4-FFF2-40B4-BE49-F238E27FC236}">
                <a16:creationId xmlns:a16="http://schemas.microsoft.com/office/drawing/2014/main" id="{D8A2F633-AD58-9240-8E22-191326ED1893}"/>
              </a:ext>
            </a:extLst>
          </p:cNvPr>
          <p:cNvSpPr/>
          <p:nvPr/>
        </p:nvSpPr>
        <p:spPr>
          <a:xfrm>
            <a:off x="3057993" y="2548328"/>
            <a:ext cx="1229194"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Claim1</a:t>
            </a:r>
            <a:endParaRPr lang="en-US" dirty="0"/>
          </a:p>
        </p:txBody>
      </p:sp>
      <p:sp>
        <p:nvSpPr>
          <p:cNvPr id="8" name="Rounded Rectangle 7">
            <a:extLst>
              <a:ext uri="{FF2B5EF4-FFF2-40B4-BE49-F238E27FC236}">
                <a16:creationId xmlns:a16="http://schemas.microsoft.com/office/drawing/2014/main" id="{A490BE1E-1922-BD44-89E5-D30F4EE71017}"/>
              </a:ext>
            </a:extLst>
          </p:cNvPr>
          <p:cNvSpPr/>
          <p:nvPr/>
        </p:nvSpPr>
        <p:spPr>
          <a:xfrm>
            <a:off x="6323351" y="2548328"/>
            <a:ext cx="1229194"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Claim2</a:t>
            </a:r>
            <a:endParaRPr lang="en-US" dirty="0"/>
          </a:p>
        </p:txBody>
      </p:sp>
      <p:sp>
        <p:nvSpPr>
          <p:cNvPr id="10" name="Rounded Rectangle 9">
            <a:extLst>
              <a:ext uri="{FF2B5EF4-FFF2-40B4-BE49-F238E27FC236}">
                <a16:creationId xmlns:a16="http://schemas.microsoft.com/office/drawing/2014/main" id="{6CB94605-A22D-4144-BFE1-9549EE5FAAD2}"/>
              </a:ext>
            </a:extLst>
          </p:cNvPr>
          <p:cNvSpPr/>
          <p:nvPr/>
        </p:nvSpPr>
        <p:spPr>
          <a:xfrm>
            <a:off x="4287187" y="1078898"/>
            <a:ext cx="2036164"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MajorClaim1</a:t>
            </a:r>
            <a:endParaRPr lang="en-US" dirty="0"/>
          </a:p>
        </p:txBody>
      </p:sp>
      <p:cxnSp>
        <p:nvCxnSpPr>
          <p:cNvPr id="4" name="Straight Arrow Connector 3">
            <a:extLst>
              <a:ext uri="{FF2B5EF4-FFF2-40B4-BE49-F238E27FC236}">
                <a16:creationId xmlns:a16="http://schemas.microsoft.com/office/drawing/2014/main" id="{A0B459C9-0ACA-E54A-971D-C0798A405EFA}"/>
              </a:ext>
            </a:extLst>
          </p:cNvPr>
          <p:cNvCxnSpPr>
            <a:stCxn id="2" idx="0"/>
            <a:endCxn id="10" idx="2"/>
          </p:cNvCxnSpPr>
          <p:nvPr/>
        </p:nvCxnSpPr>
        <p:spPr>
          <a:xfrm flipV="1">
            <a:off x="3672590" y="1798426"/>
            <a:ext cx="1632679" cy="74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C7B54E0-FC24-1846-957B-1A920FEF91D1}"/>
              </a:ext>
            </a:extLst>
          </p:cNvPr>
          <p:cNvCxnSpPr>
            <a:stCxn id="8" idx="0"/>
            <a:endCxn id="10" idx="2"/>
          </p:cNvCxnSpPr>
          <p:nvPr/>
        </p:nvCxnSpPr>
        <p:spPr>
          <a:xfrm flipH="1" flipV="1">
            <a:off x="5305269" y="1798426"/>
            <a:ext cx="1632679" cy="74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CAB4D050-2FB8-1541-94AB-F3133C807DD6}"/>
              </a:ext>
            </a:extLst>
          </p:cNvPr>
          <p:cNvSpPr/>
          <p:nvPr/>
        </p:nvSpPr>
        <p:spPr>
          <a:xfrm>
            <a:off x="5094157" y="4018152"/>
            <a:ext cx="1436560"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Premise1</a:t>
            </a:r>
            <a:endParaRPr lang="en-US" dirty="0"/>
          </a:p>
        </p:txBody>
      </p:sp>
      <p:sp>
        <p:nvSpPr>
          <p:cNvPr id="14" name="Rounded Rectangle 13">
            <a:extLst>
              <a:ext uri="{FF2B5EF4-FFF2-40B4-BE49-F238E27FC236}">
                <a16:creationId xmlns:a16="http://schemas.microsoft.com/office/drawing/2014/main" id="{B5837BE0-5E88-0040-B3D4-D0234FC608EE}"/>
              </a:ext>
            </a:extLst>
          </p:cNvPr>
          <p:cNvSpPr/>
          <p:nvPr/>
        </p:nvSpPr>
        <p:spPr>
          <a:xfrm>
            <a:off x="7552545" y="4018152"/>
            <a:ext cx="1436560"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Premise3</a:t>
            </a:r>
            <a:endParaRPr lang="en-US" dirty="0"/>
          </a:p>
        </p:txBody>
      </p:sp>
      <p:sp>
        <p:nvSpPr>
          <p:cNvPr id="16" name="Rounded Rectangle 15">
            <a:extLst>
              <a:ext uri="{FF2B5EF4-FFF2-40B4-BE49-F238E27FC236}">
                <a16:creationId xmlns:a16="http://schemas.microsoft.com/office/drawing/2014/main" id="{CB966A84-41D4-8B41-AF61-BC8621204F86}"/>
              </a:ext>
            </a:extLst>
          </p:cNvPr>
          <p:cNvSpPr/>
          <p:nvPr/>
        </p:nvSpPr>
        <p:spPr>
          <a:xfrm>
            <a:off x="5094157" y="5779102"/>
            <a:ext cx="1436560"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Premise2</a:t>
            </a:r>
            <a:endParaRPr lang="en-US" dirty="0"/>
          </a:p>
        </p:txBody>
      </p:sp>
      <p:sp>
        <p:nvSpPr>
          <p:cNvPr id="17" name="Rounded Rectangle 16">
            <a:extLst>
              <a:ext uri="{FF2B5EF4-FFF2-40B4-BE49-F238E27FC236}">
                <a16:creationId xmlns:a16="http://schemas.microsoft.com/office/drawing/2014/main" id="{32AA3858-E24E-F441-87B6-34ADAA6836E0}"/>
              </a:ext>
            </a:extLst>
          </p:cNvPr>
          <p:cNvSpPr/>
          <p:nvPr/>
        </p:nvSpPr>
        <p:spPr>
          <a:xfrm>
            <a:off x="6937948" y="5779102"/>
            <a:ext cx="1332876"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Premise4</a:t>
            </a:r>
            <a:endParaRPr lang="en-US" dirty="0"/>
          </a:p>
        </p:txBody>
      </p:sp>
      <p:sp>
        <p:nvSpPr>
          <p:cNvPr id="18" name="Rounded Rectangle 17">
            <a:extLst>
              <a:ext uri="{FF2B5EF4-FFF2-40B4-BE49-F238E27FC236}">
                <a16:creationId xmlns:a16="http://schemas.microsoft.com/office/drawing/2014/main" id="{94289ED1-C9D3-DC47-A98E-B79CEE05B27E}"/>
              </a:ext>
            </a:extLst>
          </p:cNvPr>
          <p:cNvSpPr/>
          <p:nvPr/>
        </p:nvSpPr>
        <p:spPr>
          <a:xfrm>
            <a:off x="8574373" y="5779102"/>
            <a:ext cx="1332876" cy="719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Premise5</a:t>
            </a:r>
            <a:endParaRPr lang="en-US" dirty="0"/>
          </a:p>
        </p:txBody>
      </p:sp>
      <p:cxnSp>
        <p:nvCxnSpPr>
          <p:cNvPr id="21" name="Straight Arrow Connector 20">
            <a:extLst>
              <a:ext uri="{FF2B5EF4-FFF2-40B4-BE49-F238E27FC236}">
                <a16:creationId xmlns:a16="http://schemas.microsoft.com/office/drawing/2014/main" id="{B3F1A946-4543-5348-837E-90454F05A311}"/>
              </a:ext>
            </a:extLst>
          </p:cNvPr>
          <p:cNvCxnSpPr>
            <a:cxnSpLocks/>
            <a:stCxn id="13" idx="0"/>
            <a:endCxn id="8" idx="2"/>
          </p:cNvCxnSpPr>
          <p:nvPr/>
        </p:nvCxnSpPr>
        <p:spPr>
          <a:xfrm flipV="1">
            <a:off x="5812437" y="3267856"/>
            <a:ext cx="1125511" cy="750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764A72-090E-104D-9865-92B84B3AAAD6}"/>
              </a:ext>
            </a:extLst>
          </p:cNvPr>
          <p:cNvCxnSpPr>
            <a:cxnSpLocks/>
            <a:stCxn id="14" idx="0"/>
            <a:endCxn id="8" idx="2"/>
          </p:cNvCxnSpPr>
          <p:nvPr/>
        </p:nvCxnSpPr>
        <p:spPr>
          <a:xfrm flipH="1" flipV="1">
            <a:off x="6937948" y="3267856"/>
            <a:ext cx="1332877" cy="750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8C1E847-3281-AE4A-8739-45DE67891759}"/>
              </a:ext>
            </a:extLst>
          </p:cNvPr>
          <p:cNvCxnSpPr>
            <a:cxnSpLocks/>
            <a:stCxn id="16" idx="0"/>
            <a:endCxn id="13" idx="2"/>
          </p:cNvCxnSpPr>
          <p:nvPr/>
        </p:nvCxnSpPr>
        <p:spPr>
          <a:xfrm flipV="1">
            <a:off x="5812437" y="4737680"/>
            <a:ext cx="0" cy="104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E889993-3553-1047-BAC0-E62A2EDF9664}"/>
              </a:ext>
            </a:extLst>
          </p:cNvPr>
          <p:cNvCxnSpPr>
            <a:cxnSpLocks/>
            <a:stCxn id="17" idx="0"/>
            <a:endCxn id="14" idx="2"/>
          </p:cNvCxnSpPr>
          <p:nvPr/>
        </p:nvCxnSpPr>
        <p:spPr>
          <a:xfrm flipV="1">
            <a:off x="7604386" y="4737680"/>
            <a:ext cx="666439" cy="104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B89A50B-B7A3-4D46-A850-DC428AE6D348}"/>
              </a:ext>
            </a:extLst>
          </p:cNvPr>
          <p:cNvCxnSpPr>
            <a:cxnSpLocks/>
            <a:stCxn id="18" idx="0"/>
            <a:endCxn id="14" idx="2"/>
          </p:cNvCxnSpPr>
          <p:nvPr/>
        </p:nvCxnSpPr>
        <p:spPr>
          <a:xfrm flipH="1" flipV="1">
            <a:off x="8270825" y="4737680"/>
            <a:ext cx="969986" cy="104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672557"/>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7" name="文本框 10">
            <a:extLst>
              <a:ext uri="{FF2B5EF4-FFF2-40B4-BE49-F238E27FC236}">
                <a16:creationId xmlns:a16="http://schemas.microsoft.com/office/drawing/2014/main" id="{75D4E89A-AF1B-7E42-A12A-0CA5B9AE1E0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3</a:t>
            </a:r>
            <a:r>
              <a:rPr lang="zh-CN" altLang="en-US" sz="2800" b="1" dirty="0">
                <a:latin typeface="微软雅黑" panose="020B0503020204020204" pitchFamily="34" charset="-122"/>
              </a:rPr>
              <a:t>：</a:t>
            </a:r>
            <a:r>
              <a:rPr lang="zh-CN" altLang="en-US" sz="2800" b="1" dirty="0"/>
              <a:t>论辩关系分类</a:t>
            </a:r>
            <a:endParaRPr lang="zh-CN" altLang="en-US" sz="2800" b="1" dirty="0">
              <a:latin typeface="微软雅黑" panose="020B0503020204020204" pitchFamily="34" charset="-122"/>
            </a:endParaRPr>
          </a:p>
        </p:txBody>
      </p:sp>
      <p:sp>
        <p:nvSpPr>
          <p:cNvPr id="9" name="矩形 5">
            <a:extLst>
              <a:ext uri="{FF2B5EF4-FFF2-40B4-BE49-F238E27FC236}">
                <a16:creationId xmlns:a16="http://schemas.microsoft.com/office/drawing/2014/main" id="{0D0517E8-2594-4D4F-8272-494A15CABB1E}"/>
              </a:ext>
            </a:extLst>
          </p:cNvPr>
          <p:cNvSpPr/>
          <p:nvPr/>
        </p:nvSpPr>
        <p:spPr>
          <a:xfrm>
            <a:off x="695324" y="840768"/>
            <a:ext cx="1782834" cy="461665"/>
          </a:xfrm>
          <a:prstGeom prst="rect">
            <a:avLst/>
          </a:prstGeom>
          <a:solidFill>
            <a:schemeClr val="accent1"/>
          </a:solidFill>
        </p:spPr>
        <p:txBody>
          <a:bodyPr wrap="square">
            <a:spAutoFit/>
          </a:bodyPr>
          <a:lstStyle/>
          <a:p>
            <a:r>
              <a:rPr lang="zh-CN" altLang="en-US" sz="2400" b="1" dirty="0">
                <a:solidFill>
                  <a:schemeClr val="bg1"/>
                </a:solidFill>
              </a:rPr>
              <a:t>方法</a:t>
            </a:r>
            <a:endParaRPr lang="en-US" altLang="zh-CN" sz="2400" b="1" dirty="0">
              <a:solidFill>
                <a:schemeClr val="bg1"/>
              </a:solidFill>
            </a:endParaRPr>
          </a:p>
        </p:txBody>
      </p:sp>
      <p:sp>
        <p:nvSpPr>
          <p:cNvPr id="20" name="矩形 4">
            <a:extLst>
              <a:ext uri="{FF2B5EF4-FFF2-40B4-BE49-F238E27FC236}">
                <a16:creationId xmlns:a16="http://schemas.microsoft.com/office/drawing/2014/main" id="{CFDD1E19-3434-1843-A8E9-29A8965E2C41}"/>
              </a:ext>
            </a:extLst>
          </p:cNvPr>
          <p:cNvSpPr/>
          <p:nvPr/>
        </p:nvSpPr>
        <p:spPr>
          <a:xfrm>
            <a:off x="695324" y="1649002"/>
            <a:ext cx="10742171" cy="3272627"/>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2800" b="1" dirty="0"/>
              <a:t>(1)</a:t>
            </a:r>
            <a:r>
              <a:rPr lang="zh-CN" altLang="en-US" sz="2800" b="1" dirty="0"/>
              <a:t> 将论辩部件之间的关系分为两类，</a:t>
            </a:r>
            <a:r>
              <a:rPr lang="en-US" altLang="zh-CN" sz="2800" b="1" dirty="0"/>
              <a:t>support or not-linked</a:t>
            </a:r>
            <a:r>
              <a:rPr lang="zh-CN" altLang="en-US" sz="2800" b="1" dirty="0"/>
              <a:t>，使用</a:t>
            </a:r>
            <a:r>
              <a:rPr lang="en-US" altLang="zh-CN" sz="2800" b="1" dirty="0"/>
              <a:t>SVM</a:t>
            </a:r>
            <a:r>
              <a:rPr lang="zh-CN" altLang="en-US" sz="2800" b="1" dirty="0"/>
              <a:t>根据</a:t>
            </a:r>
            <a:r>
              <a:rPr lang="en-US" altLang="zh-CN" sz="2800" b="1" dirty="0"/>
              <a:t>structural, lexical, syntactic, and indicator </a:t>
            </a:r>
            <a:r>
              <a:rPr lang="zh-CN" altLang="en-US" sz="2800" b="1" dirty="0"/>
              <a:t>等特征来进行分类</a:t>
            </a:r>
            <a:r>
              <a:rPr lang="en-US" altLang="zh-CN" sz="2800" b="1" dirty="0"/>
              <a:t>.</a:t>
            </a:r>
          </a:p>
          <a:p>
            <a:pPr marL="800100" lvl="1" indent="-342900">
              <a:lnSpc>
                <a:spcPct val="125000"/>
              </a:lnSpc>
              <a:buFont typeface="Wingdings" panose="05000000000000000000" pitchFamily="2" charset="2"/>
              <a:buChar char="n"/>
            </a:pPr>
            <a:r>
              <a:rPr lang="en-US" altLang="zh-CN" sz="2800" b="1" dirty="0"/>
              <a:t>(2)</a:t>
            </a:r>
            <a:r>
              <a:rPr lang="zh-CN" altLang="en-US" sz="2800" b="1" dirty="0"/>
              <a:t> 使用整数线性规划（</a:t>
            </a:r>
            <a:r>
              <a:rPr lang="en-US" altLang="zh-CN" sz="2800" b="1" dirty="0"/>
              <a:t>Integer Linear Programming</a:t>
            </a:r>
            <a:r>
              <a:rPr lang="zh-CN" altLang="en-US" sz="2800" b="1" dirty="0"/>
              <a:t>），在对论辩部件分类的同时对部件关系进行分类。</a:t>
            </a:r>
            <a:endParaRPr lang="en-US" altLang="zh-CN" sz="2800" b="1" dirty="0"/>
          </a:p>
        </p:txBody>
      </p:sp>
    </p:spTree>
    <p:extLst>
      <p:ext uri="{BB962C8B-B14F-4D97-AF65-F5344CB8AC3E}">
        <p14:creationId xmlns:p14="http://schemas.microsoft.com/office/powerpoint/2010/main" val="3123521690"/>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多任务学习</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1415772" cy="461665"/>
          </a:xfrm>
          <a:prstGeom prst="rect">
            <a:avLst/>
          </a:prstGeom>
          <a:solidFill>
            <a:schemeClr val="accent1"/>
          </a:solidFill>
        </p:spPr>
        <p:txBody>
          <a:bodyPr wrap="none">
            <a:spAutoFit/>
          </a:bodyPr>
          <a:lstStyle/>
          <a:p>
            <a:r>
              <a:rPr lang="zh-CN" altLang="en-US" sz="2400" b="1" dirty="0">
                <a:solidFill>
                  <a:schemeClr val="bg1"/>
                </a:solidFill>
              </a:rPr>
              <a:t>序列标注</a:t>
            </a:r>
            <a:endParaRPr lang="en-US" altLang="zh-CN" sz="2400" b="1" dirty="0">
              <a:solidFill>
                <a:schemeClr val="bg1"/>
              </a:solidFill>
            </a:endParaRPr>
          </a:p>
        </p:txBody>
      </p:sp>
      <p:sp>
        <p:nvSpPr>
          <p:cNvPr id="2" name="Rectangle 1">
            <a:extLst>
              <a:ext uri="{FF2B5EF4-FFF2-40B4-BE49-F238E27FC236}">
                <a16:creationId xmlns:a16="http://schemas.microsoft.com/office/drawing/2014/main" id="{83B09C72-64FB-F84B-972F-88518FFE6330}"/>
              </a:ext>
            </a:extLst>
          </p:cNvPr>
          <p:cNvSpPr/>
          <p:nvPr/>
        </p:nvSpPr>
        <p:spPr>
          <a:xfrm>
            <a:off x="695324" y="1711749"/>
            <a:ext cx="10014961" cy="830997"/>
          </a:xfrm>
          <a:prstGeom prst="rect">
            <a:avLst/>
          </a:prstGeom>
        </p:spPr>
        <p:txBody>
          <a:bodyPr wrap="square">
            <a:spAutoFit/>
          </a:bodyPr>
          <a:lstStyle/>
          <a:p>
            <a:r>
              <a:rPr lang="en-US" sz="2400" dirty="0"/>
              <a:t>Neural End-to-End Learning for Computational Argumentation Mining</a:t>
            </a:r>
            <a:r>
              <a:rPr lang="zh-CN" altLang="en-US" sz="2400" dirty="0"/>
              <a:t>，</a:t>
            </a:r>
            <a:r>
              <a:rPr lang="en-US" sz="2400" dirty="0"/>
              <a:t>ACL 2017</a:t>
            </a:r>
          </a:p>
        </p:txBody>
      </p:sp>
      <p:sp>
        <p:nvSpPr>
          <p:cNvPr id="17" name="矩形 4">
            <a:extLst>
              <a:ext uri="{FF2B5EF4-FFF2-40B4-BE49-F238E27FC236}">
                <a16:creationId xmlns:a16="http://schemas.microsoft.com/office/drawing/2014/main" id="{80989231-EE07-7945-B8B7-77985CCECA03}"/>
              </a:ext>
            </a:extLst>
          </p:cNvPr>
          <p:cNvSpPr/>
          <p:nvPr/>
        </p:nvSpPr>
        <p:spPr>
          <a:xfrm>
            <a:off x="332167" y="2952062"/>
            <a:ext cx="11892197" cy="2195409"/>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2800" dirty="0"/>
              <a:t>(1) 	AM as Sequence Tagging</a:t>
            </a:r>
            <a:r>
              <a:rPr lang="zh-CN" altLang="en-US" sz="2800" dirty="0"/>
              <a:t>，将多个任务都转化为序列标注问题，</a:t>
            </a:r>
            <a:r>
              <a:rPr lang="en-US" altLang="zh-CN" sz="2800" dirty="0"/>
              <a:t>label</a:t>
            </a:r>
            <a:r>
              <a:rPr lang="zh-CN" altLang="en-US" sz="2800" dirty="0"/>
              <a:t>放在一起，同时进行标注。</a:t>
            </a:r>
            <a:endParaRPr lang="en-US" altLang="zh-CN" sz="2800" dirty="0"/>
          </a:p>
          <a:p>
            <a:pPr marL="800100" lvl="1" indent="-342900">
              <a:lnSpc>
                <a:spcPct val="125000"/>
              </a:lnSpc>
              <a:buFont typeface="Wingdings" panose="05000000000000000000" pitchFamily="2" charset="2"/>
              <a:buChar char="n"/>
            </a:pPr>
            <a:r>
              <a:rPr lang="en-US" altLang="zh-CN" sz="2800" dirty="0"/>
              <a:t>(2) 	LSTM-ER</a:t>
            </a:r>
            <a:r>
              <a:rPr lang="zh-CN" altLang="en-US" sz="2800" dirty="0"/>
              <a:t>，联合学习，但是将部件分类和关系分类两个任务区别开。</a:t>
            </a:r>
            <a:endParaRPr lang="en-US" altLang="zh-CN" sz="2800" dirty="0"/>
          </a:p>
        </p:txBody>
      </p:sp>
    </p:spTree>
    <p:extLst>
      <p:ext uri="{BB962C8B-B14F-4D97-AF65-F5344CB8AC3E}">
        <p14:creationId xmlns:p14="http://schemas.microsoft.com/office/powerpoint/2010/main" val="3036380224"/>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序列标注任务</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4474302" cy="461665"/>
          </a:xfrm>
          <a:prstGeom prst="rect">
            <a:avLst/>
          </a:prstGeom>
          <a:solidFill>
            <a:schemeClr val="accent1"/>
          </a:solidFill>
        </p:spPr>
        <p:txBody>
          <a:bodyPr wrap="none">
            <a:spAutoFit/>
          </a:bodyPr>
          <a:lstStyle/>
          <a:p>
            <a:r>
              <a:rPr lang="en-US" altLang="zh-CN" sz="2400" b="1" dirty="0">
                <a:solidFill>
                  <a:schemeClr val="bg1"/>
                </a:solidFill>
              </a:rPr>
              <a:t>AM as Sequence Tagging</a:t>
            </a:r>
          </a:p>
        </p:txBody>
      </p:sp>
      <p:pic>
        <p:nvPicPr>
          <p:cNvPr id="4" name="Picture 3">
            <a:extLst>
              <a:ext uri="{FF2B5EF4-FFF2-40B4-BE49-F238E27FC236}">
                <a16:creationId xmlns:a16="http://schemas.microsoft.com/office/drawing/2014/main" id="{3304100D-4C01-7049-A25A-846FC1D43D7B}"/>
              </a:ext>
            </a:extLst>
          </p:cNvPr>
          <p:cNvPicPr>
            <a:picLocks noChangeAspect="1"/>
          </p:cNvPicPr>
          <p:nvPr/>
        </p:nvPicPr>
        <p:blipFill>
          <a:blip r:embed="rId4"/>
          <a:stretch>
            <a:fillRect/>
          </a:stretch>
        </p:blipFill>
        <p:spPr>
          <a:xfrm>
            <a:off x="2502759" y="1524150"/>
            <a:ext cx="7186480" cy="1904850"/>
          </a:xfrm>
          <a:prstGeom prst="rect">
            <a:avLst/>
          </a:prstGeom>
        </p:spPr>
      </p:pic>
      <p:pic>
        <p:nvPicPr>
          <p:cNvPr id="5" name="Picture 4">
            <a:extLst>
              <a:ext uri="{FF2B5EF4-FFF2-40B4-BE49-F238E27FC236}">
                <a16:creationId xmlns:a16="http://schemas.microsoft.com/office/drawing/2014/main" id="{8E10B20B-C5A5-5949-88B1-780DB5330B45}"/>
              </a:ext>
            </a:extLst>
          </p:cNvPr>
          <p:cNvPicPr>
            <a:picLocks noChangeAspect="1"/>
          </p:cNvPicPr>
          <p:nvPr/>
        </p:nvPicPr>
        <p:blipFill>
          <a:blip r:embed="rId5"/>
          <a:stretch>
            <a:fillRect/>
          </a:stretch>
        </p:blipFill>
        <p:spPr>
          <a:xfrm>
            <a:off x="5341801" y="3429000"/>
            <a:ext cx="6485131" cy="2458074"/>
          </a:xfrm>
          <a:prstGeom prst="rect">
            <a:avLst/>
          </a:prstGeom>
        </p:spPr>
      </p:pic>
      <p:pic>
        <p:nvPicPr>
          <p:cNvPr id="6" name="Picture 5">
            <a:extLst>
              <a:ext uri="{FF2B5EF4-FFF2-40B4-BE49-F238E27FC236}">
                <a16:creationId xmlns:a16="http://schemas.microsoft.com/office/drawing/2014/main" id="{E4CDB091-DB23-B841-8504-7CD97E40A517}"/>
              </a:ext>
            </a:extLst>
          </p:cNvPr>
          <p:cNvPicPr>
            <a:picLocks noChangeAspect="1"/>
          </p:cNvPicPr>
          <p:nvPr/>
        </p:nvPicPr>
        <p:blipFill>
          <a:blip r:embed="rId6"/>
          <a:stretch>
            <a:fillRect/>
          </a:stretch>
        </p:blipFill>
        <p:spPr>
          <a:xfrm>
            <a:off x="-35835" y="4062244"/>
            <a:ext cx="5077188" cy="1191585"/>
          </a:xfrm>
          <a:prstGeom prst="rect">
            <a:avLst/>
          </a:prstGeom>
        </p:spPr>
      </p:pic>
      <p:cxnSp>
        <p:nvCxnSpPr>
          <p:cNvPr id="8" name="Straight Arrow Connector 7">
            <a:extLst>
              <a:ext uri="{FF2B5EF4-FFF2-40B4-BE49-F238E27FC236}">
                <a16:creationId xmlns:a16="http://schemas.microsoft.com/office/drawing/2014/main" id="{27829DE7-A37E-5144-9151-7A61EB8045CD}"/>
              </a:ext>
            </a:extLst>
          </p:cNvPr>
          <p:cNvCxnSpPr>
            <a:cxnSpLocks/>
          </p:cNvCxnSpPr>
          <p:nvPr/>
        </p:nvCxnSpPr>
        <p:spPr>
          <a:xfrm>
            <a:off x="4851784" y="4669122"/>
            <a:ext cx="4900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84480"/>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序列标注任务</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1697901" cy="461665"/>
          </a:xfrm>
          <a:prstGeom prst="rect">
            <a:avLst/>
          </a:prstGeom>
          <a:solidFill>
            <a:schemeClr val="accent1"/>
          </a:solidFill>
        </p:spPr>
        <p:txBody>
          <a:bodyPr wrap="none">
            <a:spAutoFit/>
          </a:bodyPr>
          <a:lstStyle/>
          <a:p>
            <a:r>
              <a:rPr lang="en-US" altLang="zh-CN" sz="2400" b="1" dirty="0">
                <a:solidFill>
                  <a:schemeClr val="bg1"/>
                </a:solidFill>
              </a:rPr>
              <a:t>LSTM-ER</a:t>
            </a:r>
          </a:p>
        </p:txBody>
      </p:sp>
      <p:pic>
        <p:nvPicPr>
          <p:cNvPr id="4" name="Picture 3">
            <a:extLst>
              <a:ext uri="{FF2B5EF4-FFF2-40B4-BE49-F238E27FC236}">
                <a16:creationId xmlns:a16="http://schemas.microsoft.com/office/drawing/2014/main" id="{A5639C71-684E-9C4A-8673-FEFC6F0A8AC7}"/>
              </a:ext>
            </a:extLst>
          </p:cNvPr>
          <p:cNvPicPr>
            <a:picLocks noChangeAspect="1"/>
          </p:cNvPicPr>
          <p:nvPr/>
        </p:nvPicPr>
        <p:blipFill>
          <a:blip r:embed="rId4"/>
          <a:stretch>
            <a:fillRect/>
          </a:stretch>
        </p:blipFill>
        <p:spPr>
          <a:xfrm>
            <a:off x="1543946" y="1951490"/>
            <a:ext cx="9104105" cy="4522966"/>
          </a:xfrm>
          <a:prstGeom prst="rect">
            <a:avLst/>
          </a:prstGeom>
        </p:spPr>
      </p:pic>
      <p:sp>
        <p:nvSpPr>
          <p:cNvPr id="3" name="Rectangle 2">
            <a:extLst>
              <a:ext uri="{FF2B5EF4-FFF2-40B4-BE49-F238E27FC236}">
                <a16:creationId xmlns:a16="http://schemas.microsoft.com/office/drawing/2014/main" id="{75901982-15C9-094D-8661-569E7A1E5D4F}"/>
              </a:ext>
            </a:extLst>
          </p:cNvPr>
          <p:cNvSpPr/>
          <p:nvPr/>
        </p:nvSpPr>
        <p:spPr>
          <a:xfrm>
            <a:off x="2307141" y="1105961"/>
            <a:ext cx="7316543" cy="646331"/>
          </a:xfrm>
          <a:prstGeom prst="rect">
            <a:avLst/>
          </a:prstGeom>
        </p:spPr>
        <p:txBody>
          <a:bodyPr wrap="square">
            <a:spAutoFit/>
          </a:bodyPr>
          <a:lstStyle/>
          <a:p>
            <a:r>
              <a:rPr lang="en-US" dirty="0"/>
              <a:t>End-to-End Relation Extraction using LSTMs on Sequences and Tree Structures</a:t>
            </a:r>
          </a:p>
        </p:txBody>
      </p:sp>
    </p:spTree>
    <p:extLst>
      <p:ext uri="{BB962C8B-B14F-4D97-AF65-F5344CB8AC3E}">
        <p14:creationId xmlns:p14="http://schemas.microsoft.com/office/powerpoint/2010/main" val="4229078863"/>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多任务学习</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1415772" cy="461665"/>
          </a:xfrm>
          <a:prstGeom prst="rect">
            <a:avLst/>
          </a:prstGeom>
          <a:solidFill>
            <a:schemeClr val="accent1"/>
          </a:solidFill>
        </p:spPr>
        <p:txBody>
          <a:bodyPr wrap="none">
            <a:spAutoFit/>
          </a:bodyPr>
          <a:lstStyle/>
          <a:p>
            <a:r>
              <a:rPr lang="zh-CN" altLang="en-US" sz="2400" b="1" dirty="0">
                <a:solidFill>
                  <a:schemeClr val="bg1"/>
                </a:solidFill>
              </a:rPr>
              <a:t>序列标注</a:t>
            </a:r>
            <a:endParaRPr lang="en-US" altLang="zh-CN" sz="2400" b="1" dirty="0">
              <a:solidFill>
                <a:schemeClr val="bg1"/>
              </a:solidFill>
            </a:endParaRPr>
          </a:p>
        </p:txBody>
      </p:sp>
      <p:sp>
        <p:nvSpPr>
          <p:cNvPr id="2" name="Rectangle 1">
            <a:extLst>
              <a:ext uri="{FF2B5EF4-FFF2-40B4-BE49-F238E27FC236}">
                <a16:creationId xmlns:a16="http://schemas.microsoft.com/office/drawing/2014/main" id="{83B09C72-64FB-F84B-972F-88518FFE6330}"/>
              </a:ext>
            </a:extLst>
          </p:cNvPr>
          <p:cNvSpPr/>
          <p:nvPr/>
        </p:nvSpPr>
        <p:spPr>
          <a:xfrm>
            <a:off x="695324" y="1446191"/>
            <a:ext cx="10014961" cy="830997"/>
          </a:xfrm>
          <a:prstGeom prst="rect">
            <a:avLst/>
          </a:prstGeom>
        </p:spPr>
        <p:txBody>
          <a:bodyPr wrap="square">
            <a:spAutoFit/>
          </a:bodyPr>
          <a:lstStyle/>
          <a:p>
            <a:r>
              <a:rPr lang="en-US" sz="2400" dirty="0"/>
              <a:t>Neural End-to-End Learning for Computational Argumentation Mining</a:t>
            </a:r>
            <a:r>
              <a:rPr lang="zh-CN" altLang="en-US" sz="2400" dirty="0"/>
              <a:t>，</a:t>
            </a:r>
            <a:r>
              <a:rPr lang="en-US" sz="2400" dirty="0"/>
              <a:t>ACL 2017</a:t>
            </a:r>
          </a:p>
        </p:txBody>
      </p:sp>
      <p:pic>
        <p:nvPicPr>
          <p:cNvPr id="3" name="Picture 2">
            <a:extLst>
              <a:ext uri="{FF2B5EF4-FFF2-40B4-BE49-F238E27FC236}">
                <a16:creationId xmlns:a16="http://schemas.microsoft.com/office/drawing/2014/main" id="{B52B7E3A-871B-AF47-BF8A-BAE1860D3803}"/>
              </a:ext>
            </a:extLst>
          </p:cNvPr>
          <p:cNvPicPr>
            <a:picLocks noChangeAspect="1"/>
          </p:cNvPicPr>
          <p:nvPr/>
        </p:nvPicPr>
        <p:blipFill>
          <a:blip r:embed="rId4"/>
          <a:stretch>
            <a:fillRect/>
          </a:stretch>
        </p:blipFill>
        <p:spPr>
          <a:xfrm>
            <a:off x="419686" y="2277188"/>
            <a:ext cx="11031456" cy="4467165"/>
          </a:xfrm>
          <a:prstGeom prst="rect">
            <a:avLst/>
          </a:prstGeom>
        </p:spPr>
      </p:pic>
    </p:spTree>
    <p:extLst>
      <p:ext uri="{BB962C8B-B14F-4D97-AF65-F5344CB8AC3E}">
        <p14:creationId xmlns:p14="http://schemas.microsoft.com/office/powerpoint/2010/main" val="341893340"/>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多任务学习</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3028393" cy="461665"/>
          </a:xfrm>
          <a:prstGeom prst="rect">
            <a:avLst/>
          </a:prstGeom>
          <a:solidFill>
            <a:schemeClr val="accent1"/>
          </a:solidFill>
        </p:spPr>
        <p:txBody>
          <a:bodyPr wrap="none">
            <a:spAutoFit/>
          </a:bodyPr>
          <a:lstStyle/>
          <a:p>
            <a:r>
              <a:rPr lang="en-US" altLang="zh-CN" sz="2400" b="1" dirty="0">
                <a:solidFill>
                  <a:schemeClr val="bg1"/>
                </a:solidFill>
              </a:rPr>
              <a:t>Pointer</a:t>
            </a:r>
            <a:r>
              <a:rPr lang="zh-CN" altLang="en-US" sz="2400" b="1" dirty="0">
                <a:solidFill>
                  <a:schemeClr val="bg1"/>
                </a:solidFill>
              </a:rPr>
              <a:t> </a:t>
            </a:r>
            <a:r>
              <a:rPr lang="en-US" altLang="zh-CN" sz="2400" b="1" dirty="0">
                <a:solidFill>
                  <a:schemeClr val="bg1"/>
                </a:solidFill>
              </a:rPr>
              <a:t>Network</a:t>
            </a:r>
          </a:p>
        </p:txBody>
      </p:sp>
      <p:sp>
        <p:nvSpPr>
          <p:cNvPr id="2" name="Rectangle 1">
            <a:extLst>
              <a:ext uri="{FF2B5EF4-FFF2-40B4-BE49-F238E27FC236}">
                <a16:creationId xmlns:a16="http://schemas.microsoft.com/office/drawing/2014/main" id="{83B09C72-64FB-F84B-972F-88518FFE6330}"/>
              </a:ext>
            </a:extLst>
          </p:cNvPr>
          <p:cNvSpPr/>
          <p:nvPr/>
        </p:nvSpPr>
        <p:spPr>
          <a:xfrm>
            <a:off x="695324" y="1711749"/>
            <a:ext cx="10014961" cy="461665"/>
          </a:xfrm>
          <a:prstGeom prst="rect">
            <a:avLst/>
          </a:prstGeom>
        </p:spPr>
        <p:txBody>
          <a:bodyPr wrap="square">
            <a:spAutoFit/>
          </a:bodyPr>
          <a:lstStyle/>
          <a:p>
            <a:r>
              <a:rPr lang="en-US" sz="2400" dirty="0"/>
              <a:t>Here’s My Point: Joint Pointer Architecture for Argument Mining</a:t>
            </a:r>
          </a:p>
        </p:txBody>
      </p:sp>
      <p:sp>
        <p:nvSpPr>
          <p:cNvPr id="17" name="矩形 4">
            <a:extLst>
              <a:ext uri="{FF2B5EF4-FFF2-40B4-BE49-F238E27FC236}">
                <a16:creationId xmlns:a16="http://schemas.microsoft.com/office/drawing/2014/main" id="{80989231-EE07-7945-B8B7-77985CCECA03}"/>
              </a:ext>
            </a:extLst>
          </p:cNvPr>
          <p:cNvSpPr/>
          <p:nvPr/>
        </p:nvSpPr>
        <p:spPr>
          <a:xfrm>
            <a:off x="332167" y="2952062"/>
            <a:ext cx="11892197" cy="579582"/>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zh-CN" altLang="en-US" sz="2800" dirty="0"/>
              <a:t>能够同时预测</a:t>
            </a:r>
            <a:r>
              <a:rPr lang="zh-CN" altLang="en-US" sz="2800" b="1" dirty="0"/>
              <a:t>论辩部件的类别</a:t>
            </a:r>
            <a:r>
              <a:rPr lang="zh-CN" altLang="en-US" sz="2800" dirty="0"/>
              <a:t>及其</a:t>
            </a:r>
            <a:r>
              <a:rPr lang="zh-CN" altLang="en-US" sz="2800" b="1" dirty="0"/>
              <a:t>之间有无联系</a:t>
            </a:r>
            <a:r>
              <a:rPr lang="zh-CN" altLang="en-US" sz="2800" dirty="0"/>
              <a:t>的多任务学习模型。</a:t>
            </a:r>
            <a:endParaRPr lang="en-US" altLang="zh-CN" sz="2800" dirty="0"/>
          </a:p>
        </p:txBody>
      </p:sp>
    </p:spTree>
    <p:extLst>
      <p:ext uri="{BB962C8B-B14F-4D97-AF65-F5344CB8AC3E}">
        <p14:creationId xmlns:p14="http://schemas.microsoft.com/office/powerpoint/2010/main" val="405525686"/>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多任务学习</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3028393" cy="461665"/>
          </a:xfrm>
          <a:prstGeom prst="rect">
            <a:avLst/>
          </a:prstGeom>
          <a:solidFill>
            <a:schemeClr val="accent1"/>
          </a:solidFill>
        </p:spPr>
        <p:txBody>
          <a:bodyPr wrap="none">
            <a:spAutoFit/>
          </a:bodyPr>
          <a:lstStyle/>
          <a:p>
            <a:r>
              <a:rPr lang="en-US" altLang="zh-CN" sz="2400" b="1" dirty="0">
                <a:solidFill>
                  <a:schemeClr val="bg1"/>
                </a:solidFill>
              </a:rPr>
              <a:t>Pointer</a:t>
            </a:r>
            <a:r>
              <a:rPr lang="zh-CN" altLang="en-US" sz="2400" b="1" dirty="0">
                <a:solidFill>
                  <a:schemeClr val="bg1"/>
                </a:solidFill>
              </a:rPr>
              <a:t> </a:t>
            </a:r>
            <a:r>
              <a:rPr lang="en-US" altLang="zh-CN" sz="2400" b="1" dirty="0">
                <a:solidFill>
                  <a:schemeClr val="bg1"/>
                </a:solidFill>
              </a:rPr>
              <a:t>Network</a:t>
            </a:r>
          </a:p>
        </p:txBody>
      </p:sp>
      <p:pic>
        <p:nvPicPr>
          <p:cNvPr id="4" name="Picture 3">
            <a:extLst>
              <a:ext uri="{FF2B5EF4-FFF2-40B4-BE49-F238E27FC236}">
                <a16:creationId xmlns:a16="http://schemas.microsoft.com/office/drawing/2014/main" id="{5A35E353-F9F3-DD4F-A146-5C210CFDCAD1}"/>
              </a:ext>
            </a:extLst>
          </p:cNvPr>
          <p:cNvPicPr>
            <a:picLocks noChangeAspect="1"/>
          </p:cNvPicPr>
          <p:nvPr/>
        </p:nvPicPr>
        <p:blipFill>
          <a:blip r:embed="rId4"/>
          <a:stretch>
            <a:fillRect/>
          </a:stretch>
        </p:blipFill>
        <p:spPr>
          <a:xfrm>
            <a:off x="905884" y="1527114"/>
            <a:ext cx="10372541" cy="4648833"/>
          </a:xfrm>
          <a:prstGeom prst="rect">
            <a:avLst/>
          </a:prstGeom>
        </p:spPr>
      </p:pic>
    </p:spTree>
    <p:extLst>
      <p:ext uri="{BB962C8B-B14F-4D97-AF65-F5344CB8AC3E}">
        <p14:creationId xmlns:p14="http://schemas.microsoft.com/office/powerpoint/2010/main" val="277464376"/>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6006" y="2593674"/>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概要</a:t>
            </a:r>
          </a:p>
        </p:txBody>
      </p:sp>
      <p:grpSp>
        <p:nvGrpSpPr>
          <p:cNvPr id="71" name="组合 70"/>
          <p:cNvGrpSpPr/>
          <p:nvPr/>
        </p:nvGrpSpPr>
        <p:grpSpPr>
          <a:xfrm>
            <a:off x="3872780" y="3861970"/>
            <a:ext cx="5630984" cy="828000"/>
            <a:chOff x="8098970" y="1685526"/>
            <a:chExt cx="3416755" cy="828000"/>
          </a:xfrm>
        </p:grpSpPr>
        <p:sp>
          <p:nvSpPr>
            <p:cNvPr id="13" name="文本框 12"/>
            <p:cNvSpPr txBox="1"/>
            <p:nvPr/>
          </p:nvSpPr>
          <p:spPr>
            <a:xfrm>
              <a:off x="9120867" y="1837916"/>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研究方向</a:t>
              </a:r>
            </a:p>
          </p:txBody>
        </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grpSp>
        <p:nvGrpSpPr>
          <p:cNvPr id="30" name="组合 29"/>
          <p:cNvGrpSpPr/>
          <p:nvPr/>
        </p:nvGrpSpPr>
        <p:grpSpPr>
          <a:xfrm>
            <a:off x="3872780" y="1484861"/>
            <a:ext cx="5630984" cy="828000"/>
            <a:chOff x="8098970" y="1685526"/>
            <a:chExt cx="3416755" cy="828000"/>
          </a:xfrm>
        </p:grpSpPr>
        <p:sp>
          <p:nvSpPr>
            <p:cNvPr id="31" name="文本框 30"/>
            <p:cNvSpPr txBox="1"/>
            <p:nvPr/>
          </p:nvSpPr>
          <p:spPr>
            <a:xfrm>
              <a:off x="9120867" y="1837916"/>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任务介绍及传统方法</a:t>
              </a:r>
            </a:p>
          </p:txBody>
        </p:sp>
        <p:grpSp>
          <p:nvGrpSpPr>
            <p:cNvPr id="35" name="组合 34"/>
            <p:cNvGrpSpPr/>
            <p:nvPr/>
          </p:nvGrpSpPr>
          <p:grpSpPr>
            <a:xfrm>
              <a:off x="8098970" y="1685526"/>
              <a:ext cx="899886" cy="828000"/>
              <a:chOff x="8098970" y="1685526"/>
              <a:chExt cx="899886" cy="828000"/>
            </a:xfrm>
          </p:grpSpPr>
          <p:sp>
            <p:nvSpPr>
              <p:cNvPr id="36" name="文本框 35"/>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01</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7" name="矩形 36"/>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ransition spd="slow" p14:dur="2000" advTm="5922"/>
    </mc:Choice>
    <mc:Fallback xmlns="">
      <p:transition spd="slow" advTm="592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多任务学习</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3028393" cy="461665"/>
          </a:xfrm>
          <a:prstGeom prst="rect">
            <a:avLst/>
          </a:prstGeom>
          <a:solidFill>
            <a:schemeClr val="accent1"/>
          </a:solidFill>
        </p:spPr>
        <p:txBody>
          <a:bodyPr wrap="none">
            <a:spAutoFit/>
          </a:bodyPr>
          <a:lstStyle/>
          <a:p>
            <a:r>
              <a:rPr lang="en-US" altLang="zh-CN" sz="2400" b="1" dirty="0">
                <a:solidFill>
                  <a:schemeClr val="bg1"/>
                </a:solidFill>
              </a:rPr>
              <a:t>Pointer</a:t>
            </a:r>
            <a:r>
              <a:rPr lang="zh-CN" altLang="en-US" sz="2400" b="1" dirty="0">
                <a:solidFill>
                  <a:schemeClr val="bg1"/>
                </a:solidFill>
              </a:rPr>
              <a:t> </a:t>
            </a:r>
            <a:r>
              <a:rPr lang="en-US" altLang="zh-CN" sz="2400" b="1" dirty="0">
                <a:solidFill>
                  <a:schemeClr val="bg1"/>
                </a:solidFill>
              </a:rPr>
              <a:t>Network</a:t>
            </a:r>
          </a:p>
        </p:txBody>
      </p:sp>
      <p:pic>
        <p:nvPicPr>
          <p:cNvPr id="3" name="Picture 2">
            <a:extLst>
              <a:ext uri="{FF2B5EF4-FFF2-40B4-BE49-F238E27FC236}">
                <a16:creationId xmlns:a16="http://schemas.microsoft.com/office/drawing/2014/main" id="{03CC98A8-CF95-8948-9201-9A86AF11EC97}"/>
              </a:ext>
            </a:extLst>
          </p:cNvPr>
          <p:cNvPicPr>
            <a:picLocks noChangeAspect="1"/>
          </p:cNvPicPr>
          <p:nvPr/>
        </p:nvPicPr>
        <p:blipFill>
          <a:blip r:embed="rId4"/>
          <a:stretch>
            <a:fillRect/>
          </a:stretch>
        </p:blipFill>
        <p:spPr>
          <a:xfrm>
            <a:off x="469899" y="1781115"/>
            <a:ext cx="11252200" cy="4140200"/>
          </a:xfrm>
          <a:prstGeom prst="rect">
            <a:avLst/>
          </a:prstGeom>
        </p:spPr>
      </p:pic>
    </p:spTree>
    <p:extLst>
      <p:ext uri="{BB962C8B-B14F-4D97-AF65-F5344CB8AC3E}">
        <p14:creationId xmlns:p14="http://schemas.microsoft.com/office/powerpoint/2010/main" val="176932792"/>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BERT</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1079142" cy="461665"/>
          </a:xfrm>
          <a:prstGeom prst="rect">
            <a:avLst/>
          </a:prstGeom>
          <a:solidFill>
            <a:schemeClr val="accent1"/>
          </a:solidFill>
        </p:spPr>
        <p:txBody>
          <a:bodyPr wrap="none">
            <a:spAutoFit/>
          </a:bodyPr>
          <a:lstStyle/>
          <a:p>
            <a:r>
              <a:rPr lang="en-US" altLang="zh-CN" sz="2400" b="1" dirty="0">
                <a:solidFill>
                  <a:schemeClr val="bg1"/>
                </a:solidFill>
              </a:rPr>
              <a:t>BERT</a:t>
            </a:r>
          </a:p>
        </p:txBody>
      </p:sp>
      <p:sp>
        <p:nvSpPr>
          <p:cNvPr id="2" name="Rectangle 1">
            <a:extLst>
              <a:ext uri="{FF2B5EF4-FFF2-40B4-BE49-F238E27FC236}">
                <a16:creationId xmlns:a16="http://schemas.microsoft.com/office/drawing/2014/main" id="{83B09C72-64FB-F84B-972F-88518FFE6330}"/>
              </a:ext>
            </a:extLst>
          </p:cNvPr>
          <p:cNvSpPr/>
          <p:nvPr/>
        </p:nvSpPr>
        <p:spPr>
          <a:xfrm>
            <a:off x="695324" y="1711749"/>
            <a:ext cx="10014961" cy="830997"/>
          </a:xfrm>
          <a:prstGeom prst="rect">
            <a:avLst/>
          </a:prstGeom>
        </p:spPr>
        <p:txBody>
          <a:bodyPr wrap="square">
            <a:spAutoFit/>
          </a:bodyPr>
          <a:lstStyle/>
          <a:p>
            <a:r>
              <a:rPr lang="en-US" sz="2400" dirty="0"/>
              <a:t>Classiﬁcation and Clustering of Arguments with Contextualized Word Embeddings</a:t>
            </a:r>
            <a:r>
              <a:rPr lang="zh-CN" altLang="en-US" sz="2400" dirty="0"/>
              <a:t>，</a:t>
            </a:r>
            <a:r>
              <a:rPr lang="en-US" altLang="zh-CN" sz="2400" dirty="0"/>
              <a:t>ACL</a:t>
            </a:r>
            <a:r>
              <a:rPr lang="zh-CN" altLang="en-US" sz="2400" dirty="0"/>
              <a:t> </a:t>
            </a:r>
            <a:r>
              <a:rPr lang="en-US" altLang="zh-CN" sz="2400" dirty="0"/>
              <a:t>2019</a:t>
            </a:r>
            <a:endParaRPr lang="en-US" sz="2400" dirty="0"/>
          </a:p>
        </p:txBody>
      </p:sp>
      <p:sp>
        <p:nvSpPr>
          <p:cNvPr id="17" name="矩形 4">
            <a:extLst>
              <a:ext uri="{FF2B5EF4-FFF2-40B4-BE49-F238E27FC236}">
                <a16:creationId xmlns:a16="http://schemas.microsoft.com/office/drawing/2014/main" id="{80989231-EE07-7945-B8B7-77985CCECA03}"/>
              </a:ext>
            </a:extLst>
          </p:cNvPr>
          <p:cNvSpPr/>
          <p:nvPr/>
        </p:nvSpPr>
        <p:spPr>
          <a:xfrm>
            <a:off x="332167" y="2952062"/>
            <a:ext cx="11892197" cy="1647887"/>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zh-CN" altLang="en-US" sz="2800" dirty="0"/>
              <a:t>首次用</a:t>
            </a:r>
            <a:r>
              <a:rPr lang="en-US" altLang="zh-CN" sz="2800" dirty="0"/>
              <a:t>BERT</a:t>
            </a:r>
            <a:r>
              <a:rPr lang="zh-CN" altLang="en-US" sz="2800" dirty="0"/>
              <a:t>、</a:t>
            </a:r>
            <a:r>
              <a:rPr lang="en-US" altLang="zh-CN" sz="2800" dirty="0" err="1"/>
              <a:t>ELMo</a:t>
            </a:r>
            <a:r>
              <a:rPr lang="zh-CN" altLang="en-US" sz="2800" dirty="0"/>
              <a:t>等来对论辩文本进行分类。</a:t>
            </a:r>
            <a:endParaRPr lang="en-US" altLang="zh-CN" sz="2800" dirty="0"/>
          </a:p>
          <a:p>
            <a:pPr marL="800100" lvl="1" indent="-342900">
              <a:lnSpc>
                <a:spcPct val="125000"/>
              </a:lnSpc>
              <a:buFont typeface="Wingdings" panose="05000000000000000000" pitchFamily="2" charset="2"/>
              <a:buChar char="n"/>
            </a:pPr>
            <a:r>
              <a:rPr lang="en-US" sz="2800" dirty="0"/>
              <a:t>Classiﬁcation</a:t>
            </a:r>
          </a:p>
          <a:p>
            <a:pPr marL="800100" lvl="1" indent="-342900">
              <a:lnSpc>
                <a:spcPct val="125000"/>
              </a:lnSpc>
              <a:buFont typeface="Wingdings" panose="05000000000000000000" pitchFamily="2" charset="2"/>
              <a:buChar char="n"/>
            </a:pPr>
            <a:r>
              <a:rPr lang="en-US" sz="2800" dirty="0"/>
              <a:t>Clustering</a:t>
            </a:r>
            <a:endParaRPr lang="en-US" altLang="zh-CN" sz="2800" dirty="0"/>
          </a:p>
        </p:txBody>
      </p:sp>
    </p:spTree>
    <p:extLst>
      <p:ext uri="{BB962C8B-B14F-4D97-AF65-F5344CB8AC3E}">
        <p14:creationId xmlns:p14="http://schemas.microsoft.com/office/powerpoint/2010/main" val="908803208"/>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BERT</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2476960" cy="461665"/>
          </a:xfrm>
          <a:prstGeom prst="rect">
            <a:avLst/>
          </a:prstGeom>
          <a:solidFill>
            <a:schemeClr val="accent1"/>
          </a:solidFill>
        </p:spPr>
        <p:txBody>
          <a:bodyPr wrap="none">
            <a:spAutoFit/>
          </a:bodyPr>
          <a:lstStyle/>
          <a:p>
            <a:r>
              <a:rPr lang="en-US" altLang="zh-CN" sz="2400" b="1" dirty="0">
                <a:solidFill>
                  <a:schemeClr val="bg1"/>
                </a:solidFill>
              </a:rPr>
              <a:t>Classiﬁcation</a:t>
            </a:r>
          </a:p>
        </p:txBody>
      </p:sp>
      <p:sp>
        <p:nvSpPr>
          <p:cNvPr id="2" name="Rectangle 1">
            <a:extLst>
              <a:ext uri="{FF2B5EF4-FFF2-40B4-BE49-F238E27FC236}">
                <a16:creationId xmlns:a16="http://schemas.microsoft.com/office/drawing/2014/main" id="{83B09C72-64FB-F84B-972F-88518FFE6330}"/>
              </a:ext>
            </a:extLst>
          </p:cNvPr>
          <p:cNvSpPr/>
          <p:nvPr/>
        </p:nvSpPr>
        <p:spPr>
          <a:xfrm>
            <a:off x="695324" y="1711749"/>
            <a:ext cx="10014961" cy="830997"/>
          </a:xfrm>
          <a:prstGeom prst="rect">
            <a:avLst/>
          </a:prstGeom>
        </p:spPr>
        <p:txBody>
          <a:bodyPr wrap="square">
            <a:spAutoFit/>
          </a:bodyPr>
          <a:lstStyle/>
          <a:p>
            <a:r>
              <a:rPr lang="en-US" sz="2400" dirty="0"/>
              <a:t>Classiﬁcation and Clustering of Arguments with Contextualized Word Embeddings</a:t>
            </a:r>
            <a:r>
              <a:rPr lang="zh-CN" altLang="en-US" sz="2400" dirty="0"/>
              <a:t>，</a:t>
            </a:r>
            <a:r>
              <a:rPr lang="en-US" altLang="zh-CN" sz="2400" dirty="0"/>
              <a:t>ACL</a:t>
            </a:r>
            <a:r>
              <a:rPr lang="zh-CN" altLang="en-US" sz="2400" dirty="0"/>
              <a:t> </a:t>
            </a:r>
            <a:r>
              <a:rPr lang="en-US" altLang="zh-CN" sz="2400" dirty="0"/>
              <a:t>2019</a:t>
            </a:r>
            <a:endParaRPr lang="en-US" sz="2400" dirty="0"/>
          </a:p>
        </p:txBody>
      </p:sp>
      <p:sp>
        <p:nvSpPr>
          <p:cNvPr id="17" name="矩形 4">
            <a:extLst>
              <a:ext uri="{FF2B5EF4-FFF2-40B4-BE49-F238E27FC236}">
                <a16:creationId xmlns:a16="http://schemas.microsoft.com/office/drawing/2014/main" id="{80989231-EE07-7945-B8B7-77985CCECA03}"/>
              </a:ext>
            </a:extLst>
          </p:cNvPr>
          <p:cNvSpPr/>
          <p:nvPr/>
        </p:nvSpPr>
        <p:spPr>
          <a:xfrm>
            <a:off x="332167" y="2952062"/>
            <a:ext cx="11892197" cy="2725105"/>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zh-CN" altLang="en-US" sz="2800" dirty="0"/>
              <a:t>子句级</a:t>
            </a:r>
            <a:endParaRPr lang="en-US" altLang="zh-CN" sz="2800" dirty="0"/>
          </a:p>
          <a:p>
            <a:pPr marL="800100" lvl="1" indent="-342900">
              <a:lnSpc>
                <a:spcPct val="125000"/>
              </a:lnSpc>
              <a:buFont typeface="Wingdings" panose="05000000000000000000" pitchFamily="2" charset="2"/>
              <a:buChar char="n"/>
            </a:pPr>
            <a:r>
              <a:rPr lang="zh-CN" altLang="en-US" sz="2800" dirty="0"/>
              <a:t>使用的数据集带有</a:t>
            </a:r>
            <a:r>
              <a:rPr lang="en-US" altLang="zh-CN" sz="2800" dirty="0"/>
              <a:t>Topic</a:t>
            </a:r>
            <a:r>
              <a:rPr lang="zh-CN" altLang="en-US" sz="2800" dirty="0"/>
              <a:t>信息，每句话都有</a:t>
            </a:r>
            <a:r>
              <a:rPr lang="en-US" altLang="zh-CN" sz="2800" dirty="0"/>
              <a:t>topic</a:t>
            </a:r>
            <a:r>
              <a:rPr lang="zh-CN" altLang="en-US" sz="2800" dirty="0"/>
              <a:t>标签</a:t>
            </a:r>
            <a:endParaRPr lang="en-US" altLang="zh-CN" sz="2800" dirty="0"/>
          </a:p>
          <a:p>
            <a:pPr marL="800100" lvl="1" indent="-342900">
              <a:lnSpc>
                <a:spcPct val="125000"/>
              </a:lnSpc>
              <a:buFont typeface="Wingdings" panose="05000000000000000000" pitchFamily="2" charset="2"/>
              <a:buChar char="n"/>
            </a:pPr>
            <a:r>
              <a:rPr lang="en-US" altLang="zh-CN" sz="2800" dirty="0"/>
              <a:t>pro/con</a:t>
            </a:r>
          </a:p>
          <a:p>
            <a:pPr marL="800100" lvl="1" indent="-342900">
              <a:lnSpc>
                <a:spcPct val="125000"/>
              </a:lnSpc>
              <a:buFont typeface="Wingdings" panose="05000000000000000000" pitchFamily="2" charset="2"/>
              <a:buChar char="n"/>
            </a:pPr>
            <a:r>
              <a:rPr lang="zh-CN" altLang="en-US" sz="2800" dirty="0"/>
              <a:t>分类子句对相应</a:t>
            </a:r>
            <a:r>
              <a:rPr lang="en-US" altLang="zh-CN" sz="2800" dirty="0"/>
              <a:t>topic</a:t>
            </a:r>
            <a:r>
              <a:rPr lang="zh-CN" altLang="en-US" sz="2800" dirty="0"/>
              <a:t>是支持还是反对</a:t>
            </a:r>
            <a:endParaRPr lang="en-US" altLang="zh-CN" sz="2800" dirty="0"/>
          </a:p>
          <a:p>
            <a:pPr marL="800100" lvl="1" indent="-342900">
              <a:lnSpc>
                <a:spcPct val="125000"/>
              </a:lnSpc>
              <a:buFont typeface="Wingdings" panose="05000000000000000000" pitchFamily="2" charset="2"/>
              <a:buChar char="n"/>
            </a:pPr>
            <a:r>
              <a:rPr lang="zh-CN" altLang="en-US" sz="2800" dirty="0"/>
              <a:t>方法：将</a:t>
            </a:r>
            <a:r>
              <a:rPr lang="en-US" altLang="zh-CN" sz="2800" dirty="0"/>
              <a:t>topic</a:t>
            </a:r>
            <a:r>
              <a:rPr lang="zh-CN" altLang="en-US" sz="2800" dirty="0"/>
              <a:t>和</a:t>
            </a:r>
            <a:r>
              <a:rPr lang="en-US" altLang="zh-CN" sz="2800" dirty="0"/>
              <a:t>sentence</a:t>
            </a:r>
            <a:r>
              <a:rPr lang="zh-CN" altLang="en-US" sz="2800" dirty="0"/>
              <a:t>用</a:t>
            </a:r>
            <a:r>
              <a:rPr lang="en-US" altLang="zh-CN" sz="2800" dirty="0"/>
              <a:t>[SEP]</a:t>
            </a:r>
            <a:r>
              <a:rPr lang="zh-CN" altLang="en-US" sz="2800" dirty="0"/>
              <a:t>连接起来，进行分类。</a:t>
            </a:r>
            <a:endParaRPr lang="en-US" altLang="zh-CN" sz="2800" dirty="0"/>
          </a:p>
        </p:txBody>
      </p:sp>
    </p:spTree>
    <p:extLst>
      <p:ext uri="{BB962C8B-B14F-4D97-AF65-F5344CB8AC3E}">
        <p14:creationId xmlns:p14="http://schemas.microsoft.com/office/powerpoint/2010/main" val="1379606352"/>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BERT</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2476960" cy="461665"/>
          </a:xfrm>
          <a:prstGeom prst="rect">
            <a:avLst/>
          </a:prstGeom>
          <a:solidFill>
            <a:schemeClr val="accent1"/>
          </a:solidFill>
        </p:spPr>
        <p:txBody>
          <a:bodyPr wrap="none">
            <a:spAutoFit/>
          </a:bodyPr>
          <a:lstStyle/>
          <a:p>
            <a:r>
              <a:rPr lang="en-US" altLang="zh-CN" sz="2400" b="1" dirty="0">
                <a:solidFill>
                  <a:schemeClr val="bg1"/>
                </a:solidFill>
              </a:rPr>
              <a:t>Classiﬁcation</a:t>
            </a:r>
          </a:p>
        </p:txBody>
      </p:sp>
      <p:pic>
        <p:nvPicPr>
          <p:cNvPr id="3" name="Picture 2">
            <a:extLst>
              <a:ext uri="{FF2B5EF4-FFF2-40B4-BE49-F238E27FC236}">
                <a16:creationId xmlns:a16="http://schemas.microsoft.com/office/drawing/2014/main" id="{F4AE5C29-ACB3-4D45-868D-001DDFDB03B2}"/>
              </a:ext>
            </a:extLst>
          </p:cNvPr>
          <p:cNvPicPr>
            <a:picLocks noChangeAspect="1"/>
          </p:cNvPicPr>
          <p:nvPr/>
        </p:nvPicPr>
        <p:blipFill>
          <a:blip r:embed="rId4"/>
          <a:stretch>
            <a:fillRect/>
          </a:stretch>
        </p:blipFill>
        <p:spPr>
          <a:xfrm>
            <a:off x="1784996" y="1524150"/>
            <a:ext cx="8213444" cy="5255589"/>
          </a:xfrm>
          <a:prstGeom prst="rect">
            <a:avLst/>
          </a:prstGeom>
        </p:spPr>
      </p:pic>
    </p:spTree>
    <p:extLst>
      <p:ext uri="{BB962C8B-B14F-4D97-AF65-F5344CB8AC3E}">
        <p14:creationId xmlns:p14="http://schemas.microsoft.com/office/powerpoint/2010/main" val="2319322640"/>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BERT</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1952779" cy="461665"/>
          </a:xfrm>
          <a:prstGeom prst="rect">
            <a:avLst/>
          </a:prstGeom>
          <a:solidFill>
            <a:schemeClr val="accent1"/>
          </a:solidFill>
        </p:spPr>
        <p:txBody>
          <a:bodyPr wrap="none">
            <a:spAutoFit/>
          </a:bodyPr>
          <a:lstStyle/>
          <a:p>
            <a:r>
              <a:rPr lang="en-US" altLang="zh-CN" sz="2400" b="1" dirty="0">
                <a:solidFill>
                  <a:schemeClr val="bg1"/>
                </a:solidFill>
              </a:rPr>
              <a:t>Clustering</a:t>
            </a:r>
          </a:p>
        </p:txBody>
      </p:sp>
      <p:sp>
        <p:nvSpPr>
          <p:cNvPr id="2" name="Rectangle 1">
            <a:extLst>
              <a:ext uri="{FF2B5EF4-FFF2-40B4-BE49-F238E27FC236}">
                <a16:creationId xmlns:a16="http://schemas.microsoft.com/office/drawing/2014/main" id="{83B09C72-64FB-F84B-972F-88518FFE6330}"/>
              </a:ext>
            </a:extLst>
          </p:cNvPr>
          <p:cNvSpPr/>
          <p:nvPr/>
        </p:nvSpPr>
        <p:spPr>
          <a:xfrm>
            <a:off x="695324" y="1711749"/>
            <a:ext cx="10014961" cy="830997"/>
          </a:xfrm>
          <a:prstGeom prst="rect">
            <a:avLst/>
          </a:prstGeom>
        </p:spPr>
        <p:txBody>
          <a:bodyPr wrap="square">
            <a:spAutoFit/>
          </a:bodyPr>
          <a:lstStyle/>
          <a:p>
            <a:r>
              <a:rPr lang="en-US" sz="2400" dirty="0"/>
              <a:t>Classiﬁcation and Clustering of Arguments with Contextualized Word Embeddings</a:t>
            </a:r>
            <a:r>
              <a:rPr lang="zh-CN" altLang="en-US" sz="2400" dirty="0"/>
              <a:t>，</a:t>
            </a:r>
            <a:r>
              <a:rPr lang="en-US" altLang="zh-CN" sz="2400" dirty="0"/>
              <a:t>ACL</a:t>
            </a:r>
            <a:r>
              <a:rPr lang="zh-CN" altLang="en-US" sz="2400" dirty="0"/>
              <a:t> </a:t>
            </a:r>
            <a:r>
              <a:rPr lang="en-US" altLang="zh-CN" sz="2400" dirty="0"/>
              <a:t>2019</a:t>
            </a:r>
            <a:endParaRPr lang="en-US" sz="2400" dirty="0"/>
          </a:p>
        </p:txBody>
      </p:sp>
      <p:sp>
        <p:nvSpPr>
          <p:cNvPr id="17" name="矩形 4">
            <a:extLst>
              <a:ext uri="{FF2B5EF4-FFF2-40B4-BE49-F238E27FC236}">
                <a16:creationId xmlns:a16="http://schemas.microsoft.com/office/drawing/2014/main" id="{80989231-EE07-7945-B8B7-77985CCECA03}"/>
              </a:ext>
            </a:extLst>
          </p:cNvPr>
          <p:cNvSpPr/>
          <p:nvPr/>
        </p:nvSpPr>
        <p:spPr>
          <a:xfrm>
            <a:off x="332167" y="2952062"/>
            <a:ext cx="11892197" cy="2195409"/>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zh-CN" altLang="en-US" sz="2800" dirty="0"/>
              <a:t>对每个</a:t>
            </a:r>
            <a:r>
              <a:rPr lang="en-US" altLang="zh-CN" sz="2800" dirty="0"/>
              <a:t>topic</a:t>
            </a:r>
            <a:r>
              <a:rPr lang="zh-CN" altLang="en-US" sz="2800" dirty="0"/>
              <a:t>下的子句进行聚类</a:t>
            </a:r>
            <a:endParaRPr lang="en-US" altLang="zh-CN" sz="2800" dirty="0"/>
          </a:p>
          <a:p>
            <a:pPr marL="800100" lvl="1" indent="-342900">
              <a:lnSpc>
                <a:spcPct val="125000"/>
              </a:lnSpc>
              <a:buFont typeface="Wingdings" panose="05000000000000000000" pitchFamily="2" charset="2"/>
              <a:buChar char="n"/>
            </a:pPr>
            <a:r>
              <a:rPr lang="zh-CN" altLang="en-US" sz="2800" dirty="0"/>
              <a:t>描述同一个方面的子句聚为一类</a:t>
            </a:r>
            <a:endParaRPr lang="en-US" altLang="zh-CN" sz="2800" dirty="0"/>
          </a:p>
          <a:p>
            <a:pPr marL="800100" lvl="1" indent="-342900">
              <a:lnSpc>
                <a:spcPct val="125000"/>
              </a:lnSpc>
              <a:buFont typeface="Wingdings" panose="05000000000000000000" pitchFamily="2" charset="2"/>
              <a:buChar char="n"/>
            </a:pPr>
            <a:r>
              <a:rPr lang="zh-CN" altLang="en-US" sz="2800" dirty="0"/>
              <a:t>使用多种不同特征，如</a:t>
            </a:r>
            <a:r>
              <a:rPr lang="en-US" altLang="zh-CN" sz="2800" dirty="0" err="1"/>
              <a:t>Tf-Idf</a:t>
            </a:r>
            <a:r>
              <a:rPr lang="zh-CN" altLang="en-US" sz="2800" dirty="0"/>
              <a:t>、</a:t>
            </a:r>
            <a:r>
              <a:rPr lang="en-US" altLang="zh-CN" sz="2800" dirty="0" err="1"/>
              <a:t>GloVe</a:t>
            </a:r>
            <a:r>
              <a:rPr lang="zh-CN" altLang="en-US" sz="2800" dirty="0"/>
              <a:t>、</a:t>
            </a:r>
            <a:r>
              <a:rPr lang="en-US" altLang="zh-CN" sz="2800" dirty="0" err="1"/>
              <a:t>ELMo</a:t>
            </a:r>
            <a:r>
              <a:rPr lang="zh-CN" altLang="en-US" sz="2800" dirty="0"/>
              <a:t>等</a:t>
            </a:r>
            <a:endParaRPr lang="en-US" altLang="zh-CN" sz="2800" dirty="0"/>
          </a:p>
          <a:p>
            <a:pPr marL="800100" lvl="1" indent="-342900">
              <a:lnSpc>
                <a:spcPct val="125000"/>
              </a:lnSpc>
              <a:buFont typeface="Wingdings" panose="05000000000000000000" pitchFamily="2" charset="2"/>
              <a:buChar char="n"/>
            </a:pPr>
            <a:r>
              <a:rPr lang="en-US" altLang="zh-CN" sz="2800" dirty="0"/>
              <a:t>Agglomerative clustering</a:t>
            </a:r>
            <a:r>
              <a:rPr lang="zh-CN" altLang="en-US" sz="2800" dirty="0"/>
              <a:t> （层次聚类算法）</a:t>
            </a:r>
          </a:p>
        </p:txBody>
      </p:sp>
    </p:spTree>
    <p:extLst>
      <p:ext uri="{BB962C8B-B14F-4D97-AF65-F5344CB8AC3E}">
        <p14:creationId xmlns:p14="http://schemas.microsoft.com/office/powerpoint/2010/main" val="2082642411"/>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BERT</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1952779" cy="461665"/>
          </a:xfrm>
          <a:prstGeom prst="rect">
            <a:avLst/>
          </a:prstGeom>
          <a:solidFill>
            <a:schemeClr val="accent1"/>
          </a:solidFill>
        </p:spPr>
        <p:txBody>
          <a:bodyPr wrap="none">
            <a:spAutoFit/>
          </a:bodyPr>
          <a:lstStyle/>
          <a:p>
            <a:r>
              <a:rPr lang="en-US" altLang="zh-CN" sz="2400" b="1" dirty="0">
                <a:solidFill>
                  <a:schemeClr val="bg1"/>
                </a:solidFill>
              </a:rPr>
              <a:t>Clustering</a:t>
            </a:r>
          </a:p>
        </p:txBody>
      </p:sp>
      <p:sp>
        <p:nvSpPr>
          <p:cNvPr id="2" name="Rectangle 1">
            <a:extLst>
              <a:ext uri="{FF2B5EF4-FFF2-40B4-BE49-F238E27FC236}">
                <a16:creationId xmlns:a16="http://schemas.microsoft.com/office/drawing/2014/main" id="{83B09C72-64FB-F84B-972F-88518FFE6330}"/>
              </a:ext>
            </a:extLst>
          </p:cNvPr>
          <p:cNvSpPr/>
          <p:nvPr/>
        </p:nvSpPr>
        <p:spPr>
          <a:xfrm>
            <a:off x="695324" y="1711749"/>
            <a:ext cx="10014961" cy="830997"/>
          </a:xfrm>
          <a:prstGeom prst="rect">
            <a:avLst/>
          </a:prstGeom>
        </p:spPr>
        <p:txBody>
          <a:bodyPr wrap="square">
            <a:spAutoFit/>
          </a:bodyPr>
          <a:lstStyle/>
          <a:p>
            <a:r>
              <a:rPr lang="en-US" sz="2400" dirty="0"/>
              <a:t>Classiﬁcation and Clustering of Arguments with Contextualized Word Embeddings</a:t>
            </a:r>
            <a:r>
              <a:rPr lang="zh-CN" altLang="en-US" sz="2400" dirty="0"/>
              <a:t>，</a:t>
            </a:r>
            <a:r>
              <a:rPr lang="en-US" altLang="zh-CN" sz="2400" dirty="0"/>
              <a:t>ACL</a:t>
            </a:r>
            <a:r>
              <a:rPr lang="zh-CN" altLang="en-US" sz="2400" dirty="0"/>
              <a:t> </a:t>
            </a:r>
            <a:r>
              <a:rPr lang="en-US" altLang="zh-CN" sz="2400" dirty="0"/>
              <a:t>2019</a:t>
            </a:r>
            <a:endParaRPr lang="en-US" sz="2400" dirty="0"/>
          </a:p>
        </p:txBody>
      </p:sp>
      <p:sp>
        <p:nvSpPr>
          <p:cNvPr id="17" name="矩形 4">
            <a:extLst>
              <a:ext uri="{FF2B5EF4-FFF2-40B4-BE49-F238E27FC236}">
                <a16:creationId xmlns:a16="http://schemas.microsoft.com/office/drawing/2014/main" id="{80989231-EE07-7945-B8B7-77985CCECA03}"/>
              </a:ext>
            </a:extLst>
          </p:cNvPr>
          <p:cNvSpPr/>
          <p:nvPr/>
        </p:nvSpPr>
        <p:spPr>
          <a:xfrm>
            <a:off x="332167" y="2952062"/>
            <a:ext cx="11892197" cy="3263714"/>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zh-CN" altLang="en-US" sz="2800" dirty="0"/>
              <a:t>对每个</a:t>
            </a:r>
            <a:r>
              <a:rPr lang="en-US" altLang="zh-CN" sz="2800" dirty="0"/>
              <a:t>topic</a:t>
            </a:r>
            <a:r>
              <a:rPr lang="zh-CN" altLang="en-US" sz="2800" dirty="0"/>
              <a:t>下的子句进行聚类</a:t>
            </a:r>
            <a:endParaRPr lang="en-US" altLang="zh-CN" sz="2800" dirty="0"/>
          </a:p>
          <a:p>
            <a:pPr marL="800100" lvl="1" indent="-342900">
              <a:lnSpc>
                <a:spcPct val="125000"/>
              </a:lnSpc>
              <a:buFont typeface="Wingdings" panose="05000000000000000000" pitchFamily="2" charset="2"/>
              <a:buChar char="n"/>
            </a:pPr>
            <a:r>
              <a:rPr lang="zh-CN" altLang="en-US" sz="2800" dirty="0"/>
              <a:t>描述同一个方面的子句聚为一类</a:t>
            </a:r>
            <a:endParaRPr lang="en-US" altLang="zh-CN" sz="2800" dirty="0"/>
          </a:p>
          <a:p>
            <a:pPr marL="800100" lvl="1" indent="-342900">
              <a:lnSpc>
                <a:spcPct val="125000"/>
              </a:lnSpc>
              <a:buFont typeface="Wingdings" panose="05000000000000000000" pitchFamily="2" charset="2"/>
              <a:buChar char="n"/>
            </a:pPr>
            <a:r>
              <a:rPr lang="zh-CN" altLang="en-US" sz="2800" dirty="0"/>
              <a:t>使用多种不同特征，如</a:t>
            </a:r>
            <a:r>
              <a:rPr lang="en-US" altLang="zh-CN" sz="2800" dirty="0" err="1"/>
              <a:t>Tf-Idf</a:t>
            </a:r>
            <a:r>
              <a:rPr lang="zh-CN" altLang="en-US" sz="2800" dirty="0"/>
              <a:t>、</a:t>
            </a:r>
            <a:r>
              <a:rPr lang="en-US" altLang="zh-CN" sz="2800" dirty="0" err="1"/>
              <a:t>GloVe</a:t>
            </a:r>
            <a:r>
              <a:rPr lang="zh-CN" altLang="en-US" sz="2800" dirty="0"/>
              <a:t>、</a:t>
            </a:r>
            <a:r>
              <a:rPr lang="en-US" altLang="zh-CN" sz="2800" dirty="0" err="1"/>
              <a:t>ELMo</a:t>
            </a:r>
            <a:r>
              <a:rPr lang="zh-CN" altLang="en-US" sz="2800" dirty="0"/>
              <a:t>等</a:t>
            </a:r>
            <a:endParaRPr lang="en-US" altLang="zh-CN" sz="2800" dirty="0"/>
          </a:p>
          <a:p>
            <a:pPr marL="800100" lvl="1" indent="-342900">
              <a:lnSpc>
                <a:spcPct val="125000"/>
              </a:lnSpc>
              <a:buFont typeface="Wingdings" panose="05000000000000000000" pitchFamily="2" charset="2"/>
              <a:buChar char="n"/>
            </a:pPr>
            <a:r>
              <a:rPr lang="en-US" altLang="zh-CN" sz="2800" dirty="0"/>
              <a:t>Agglomerative clustering</a:t>
            </a:r>
            <a:r>
              <a:rPr lang="zh-CN" altLang="en-US" sz="2800" dirty="0"/>
              <a:t> （层次聚类算法）</a:t>
            </a:r>
            <a:endParaRPr lang="en-US" altLang="zh-CN" sz="2800" dirty="0"/>
          </a:p>
          <a:p>
            <a:pPr marL="800100" lvl="1" indent="-342900">
              <a:lnSpc>
                <a:spcPct val="125000"/>
              </a:lnSpc>
              <a:buFont typeface="Wingdings" panose="05000000000000000000" pitchFamily="2" charset="2"/>
              <a:buChar char="n"/>
            </a:pPr>
            <a:r>
              <a:rPr lang="zh-CN" altLang="en-US" sz="2800" dirty="0"/>
              <a:t>除此之外，还使用</a:t>
            </a:r>
            <a:r>
              <a:rPr lang="en-US" altLang="zh-CN" sz="2800" dirty="0" err="1"/>
              <a:t>bert</a:t>
            </a:r>
            <a:r>
              <a:rPr lang="zh-CN" altLang="en-US" sz="2800" dirty="0"/>
              <a:t>作为监督学习任务微调，预测两句话是否为一类。</a:t>
            </a:r>
          </a:p>
        </p:txBody>
      </p:sp>
    </p:spTree>
    <p:extLst>
      <p:ext uri="{BB962C8B-B14F-4D97-AF65-F5344CB8AC3E}">
        <p14:creationId xmlns:p14="http://schemas.microsoft.com/office/powerpoint/2010/main" val="3178442225"/>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BERT</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4" name="矩形 23"/>
          <p:cNvSpPr/>
          <p:nvPr/>
        </p:nvSpPr>
        <p:spPr>
          <a:xfrm>
            <a:off x="332167" y="936685"/>
            <a:ext cx="1952779" cy="461665"/>
          </a:xfrm>
          <a:prstGeom prst="rect">
            <a:avLst/>
          </a:prstGeom>
          <a:solidFill>
            <a:schemeClr val="accent1"/>
          </a:solidFill>
        </p:spPr>
        <p:txBody>
          <a:bodyPr wrap="none">
            <a:spAutoFit/>
          </a:bodyPr>
          <a:lstStyle/>
          <a:p>
            <a:r>
              <a:rPr lang="en-US" altLang="zh-CN" sz="2400" b="1" dirty="0">
                <a:solidFill>
                  <a:schemeClr val="bg1"/>
                </a:solidFill>
              </a:rPr>
              <a:t>Clustering</a:t>
            </a:r>
          </a:p>
        </p:txBody>
      </p:sp>
      <p:pic>
        <p:nvPicPr>
          <p:cNvPr id="3" name="Picture 2">
            <a:extLst>
              <a:ext uri="{FF2B5EF4-FFF2-40B4-BE49-F238E27FC236}">
                <a16:creationId xmlns:a16="http://schemas.microsoft.com/office/drawing/2014/main" id="{373ABDC1-E208-0840-BBAA-7881807C8D92}"/>
              </a:ext>
            </a:extLst>
          </p:cNvPr>
          <p:cNvPicPr>
            <a:picLocks noChangeAspect="1"/>
          </p:cNvPicPr>
          <p:nvPr/>
        </p:nvPicPr>
        <p:blipFill>
          <a:blip r:embed="rId4"/>
          <a:stretch>
            <a:fillRect/>
          </a:stretch>
        </p:blipFill>
        <p:spPr>
          <a:xfrm>
            <a:off x="2183771" y="1398350"/>
            <a:ext cx="8100957" cy="4796436"/>
          </a:xfrm>
          <a:prstGeom prst="rect">
            <a:avLst/>
          </a:prstGeom>
        </p:spPr>
      </p:pic>
    </p:spTree>
    <p:extLst>
      <p:ext uri="{BB962C8B-B14F-4D97-AF65-F5344CB8AC3E}">
        <p14:creationId xmlns:p14="http://schemas.microsoft.com/office/powerpoint/2010/main" val="1860574393"/>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err="1">
                <a:latin typeface="微软雅黑" panose="020B0503020204020204" pitchFamily="34" charset="-122"/>
              </a:rPr>
              <a:t>Decompositional</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2" name="Rectangle 1">
            <a:extLst>
              <a:ext uri="{FF2B5EF4-FFF2-40B4-BE49-F238E27FC236}">
                <a16:creationId xmlns:a16="http://schemas.microsoft.com/office/drawing/2014/main" id="{83B09C72-64FB-F84B-972F-88518FFE6330}"/>
              </a:ext>
            </a:extLst>
          </p:cNvPr>
          <p:cNvSpPr/>
          <p:nvPr/>
        </p:nvSpPr>
        <p:spPr>
          <a:xfrm>
            <a:off x="695324" y="880752"/>
            <a:ext cx="10014961" cy="830997"/>
          </a:xfrm>
          <a:prstGeom prst="rect">
            <a:avLst/>
          </a:prstGeom>
        </p:spPr>
        <p:txBody>
          <a:bodyPr wrap="square">
            <a:spAutoFit/>
          </a:bodyPr>
          <a:lstStyle/>
          <a:p>
            <a:r>
              <a:rPr lang="en-US" sz="2400" dirty="0" err="1"/>
              <a:t>Decompositional</a:t>
            </a:r>
            <a:r>
              <a:rPr lang="en-US" sz="2400" dirty="0"/>
              <a:t> Argument Mining: A General Purpose Approach for Argument Graph Construction</a:t>
            </a:r>
            <a:r>
              <a:rPr lang="zh-CN" altLang="en-US" sz="2400" dirty="0"/>
              <a:t>， </a:t>
            </a:r>
            <a:r>
              <a:rPr lang="en-US" altLang="zh-CN" sz="2400" dirty="0"/>
              <a:t>ACL</a:t>
            </a:r>
            <a:r>
              <a:rPr lang="zh-CN" altLang="en-US" sz="2400" dirty="0"/>
              <a:t> </a:t>
            </a:r>
            <a:r>
              <a:rPr lang="en-US" altLang="zh-CN" sz="2400" dirty="0"/>
              <a:t>2019</a:t>
            </a:r>
            <a:endParaRPr lang="en-US" sz="2400" dirty="0"/>
          </a:p>
        </p:txBody>
      </p:sp>
      <p:sp>
        <p:nvSpPr>
          <p:cNvPr id="17" name="矩形 4">
            <a:extLst>
              <a:ext uri="{FF2B5EF4-FFF2-40B4-BE49-F238E27FC236}">
                <a16:creationId xmlns:a16="http://schemas.microsoft.com/office/drawing/2014/main" id="{80989231-EE07-7945-B8B7-77985CCECA03}"/>
              </a:ext>
            </a:extLst>
          </p:cNvPr>
          <p:cNvSpPr/>
          <p:nvPr/>
        </p:nvSpPr>
        <p:spPr>
          <a:xfrm>
            <a:off x="299803" y="1781616"/>
            <a:ext cx="11892197" cy="3802323"/>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zh-CN" altLang="en-US" sz="2800" dirty="0"/>
              <a:t>将每个论辩部件再细分为四个组件，通过组件之间的关系来确定论辩部件之间的关系。</a:t>
            </a:r>
            <a:endParaRPr lang="en-US" altLang="zh-CN" sz="2800" dirty="0"/>
          </a:p>
          <a:p>
            <a:pPr marL="800100" lvl="1" indent="-342900">
              <a:lnSpc>
                <a:spcPct val="125000"/>
              </a:lnSpc>
              <a:buFont typeface="Wingdings" panose="05000000000000000000" pitchFamily="2" charset="2"/>
              <a:buChar char="n"/>
            </a:pPr>
            <a:r>
              <a:rPr lang="zh-CN" altLang="en-US" sz="2800" dirty="0"/>
              <a:t>四个组件：</a:t>
            </a:r>
            <a:endParaRPr lang="en-US" altLang="zh-CN" sz="2800" dirty="0"/>
          </a:p>
          <a:p>
            <a:pPr marL="1257300" lvl="2" indent="-342900">
              <a:lnSpc>
                <a:spcPct val="125000"/>
              </a:lnSpc>
              <a:buFont typeface="Wingdings" panose="05000000000000000000" pitchFamily="2" charset="2"/>
              <a:buChar char="n"/>
            </a:pPr>
            <a:r>
              <a:rPr lang="en-US" altLang="zh-CN" sz="2800" dirty="0"/>
              <a:t>target concepts (C), </a:t>
            </a:r>
          </a:p>
          <a:p>
            <a:pPr marL="1257300" lvl="2" indent="-342900">
              <a:lnSpc>
                <a:spcPct val="125000"/>
              </a:lnSpc>
              <a:buFont typeface="Wingdings" panose="05000000000000000000" pitchFamily="2" charset="2"/>
              <a:buChar char="n"/>
            </a:pPr>
            <a:r>
              <a:rPr lang="en-US" altLang="zh-CN" sz="2800" dirty="0"/>
              <a:t>aspects (A), </a:t>
            </a:r>
          </a:p>
          <a:p>
            <a:pPr marL="1257300" lvl="2" indent="-342900">
              <a:lnSpc>
                <a:spcPct val="125000"/>
              </a:lnSpc>
              <a:buFont typeface="Wingdings" panose="05000000000000000000" pitchFamily="2" charset="2"/>
              <a:buChar char="n"/>
            </a:pPr>
            <a:r>
              <a:rPr lang="en-US" altLang="zh-CN" sz="2800" dirty="0"/>
              <a:t>opinions on aspects (OA)</a:t>
            </a:r>
          </a:p>
          <a:p>
            <a:pPr marL="1257300" lvl="2" indent="-342900">
              <a:lnSpc>
                <a:spcPct val="125000"/>
              </a:lnSpc>
              <a:buFont typeface="Wingdings" panose="05000000000000000000" pitchFamily="2" charset="2"/>
              <a:buChar char="n"/>
            </a:pPr>
            <a:r>
              <a:rPr lang="en-US" altLang="zh-CN" sz="2800" dirty="0"/>
              <a:t>opinions on target concepts (OC).</a:t>
            </a:r>
          </a:p>
        </p:txBody>
      </p:sp>
      <p:sp>
        <p:nvSpPr>
          <p:cNvPr id="5" name="Rectangle 4">
            <a:extLst>
              <a:ext uri="{FF2B5EF4-FFF2-40B4-BE49-F238E27FC236}">
                <a16:creationId xmlns:a16="http://schemas.microsoft.com/office/drawing/2014/main" id="{A0E4ED25-2614-B44C-A8BC-FFCDC3745676}"/>
              </a:ext>
            </a:extLst>
          </p:cNvPr>
          <p:cNvSpPr/>
          <p:nvPr/>
        </p:nvSpPr>
        <p:spPr>
          <a:xfrm>
            <a:off x="695323" y="5739956"/>
            <a:ext cx="10682211" cy="1077218"/>
          </a:xfrm>
          <a:prstGeom prst="rect">
            <a:avLst/>
          </a:prstGeom>
        </p:spPr>
        <p:txBody>
          <a:bodyPr wrap="square">
            <a:spAutoFit/>
          </a:bodyPr>
          <a:lstStyle/>
          <a:p>
            <a:r>
              <a:rPr lang="en-US" sz="3200" dirty="0"/>
              <a:t>[</a:t>
            </a:r>
            <a:r>
              <a:rPr lang="en-US" sz="3200" dirty="0">
                <a:solidFill>
                  <a:srgbClr val="FF0000"/>
                </a:solidFill>
              </a:rPr>
              <a:t>Camping</a:t>
            </a:r>
            <a:r>
              <a:rPr lang="en-US" sz="3200" dirty="0"/>
              <a:t>]</a:t>
            </a:r>
            <a:r>
              <a:rPr lang="en-US" sz="3200" baseline="-25000" dirty="0"/>
              <a:t>c</a:t>
            </a:r>
            <a:r>
              <a:rPr lang="en-US" sz="3200" dirty="0"/>
              <a:t> [</a:t>
            </a:r>
            <a:r>
              <a:rPr lang="en-US" sz="3200" dirty="0">
                <a:solidFill>
                  <a:srgbClr val="0070C0"/>
                </a:solidFill>
              </a:rPr>
              <a:t>is a great way</a:t>
            </a:r>
            <a:r>
              <a:rPr lang="en-US" sz="3200" dirty="0"/>
              <a:t>]</a:t>
            </a:r>
            <a:r>
              <a:rPr lang="en-US" sz="3200" baseline="-25000" dirty="0" err="1"/>
              <a:t>oc</a:t>
            </a:r>
            <a:r>
              <a:rPr lang="en-US" sz="3200" dirty="0"/>
              <a:t> to [</a:t>
            </a:r>
            <a:r>
              <a:rPr lang="en-US" sz="3200" dirty="0">
                <a:solidFill>
                  <a:srgbClr val="0070C0"/>
                </a:solidFill>
              </a:rPr>
              <a:t>bring</a:t>
            </a:r>
            <a:r>
              <a:rPr lang="en-US" sz="3200" dirty="0"/>
              <a:t>]</a:t>
            </a:r>
            <a:r>
              <a:rPr lang="en-US" sz="3200" baseline="-25000" dirty="0" err="1"/>
              <a:t>oa</a:t>
            </a:r>
            <a:r>
              <a:rPr lang="en-US" sz="3200" dirty="0"/>
              <a:t> [</a:t>
            </a:r>
            <a:r>
              <a:rPr lang="en-US" sz="3200" dirty="0">
                <a:solidFill>
                  <a:srgbClr val="FF0000"/>
                </a:solidFill>
              </a:rPr>
              <a:t>families</a:t>
            </a:r>
            <a:r>
              <a:rPr lang="en-US" sz="3200" dirty="0"/>
              <a:t>]</a:t>
            </a:r>
            <a:r>
              <a:rPr lang="en-US" sz="3200" baseline="-25000" dirty="0"/>
              <a:t>a</a:t>
            </a:r>
            <a:r>
              <a:rPr lang="en-US" sz="3200" dirty="0"/>
              <a:t> [</a:t>
            </a:r>
            <a:r>
              <a:rPr lang="en-US" sz="3200" dirty="0">
                <a:solidFill>
                  <a:srgbClr val="0070C0"/>
                </a:solidFill>
              </a:rPr>
              <a:t>together</a:t>
            </a:r>
            <a:r>
              <a:rPr lang="en-US" sz="3200" dirty="0"/>
              <a:t>]</a:t>
            </a:r>
            <a:r>
              <a:rPr lang="en-US" sz="3200" baseline="-25000" dirty="0" err="1"/>
              <a:t>oa</a:t>
            </a:r>
            <a:r>
              <a:rPr lang="en-US" altLang="zh-CN" sz="3200" baseline="-25000" dirty="0"/>
              <a:t>.</a:t>
            </a:r>
            <a:endParaRPr lang="en-US" sz="3200" dirty="0"/>
          </a:p>
        </p:txBody>
      </p:sp>
    </p:spTree>
    <p:extLst>
      <p:ext uri="{BB962C8B-B14F-4D97-AF65-F5344CB8AC3E}">
        <p14:creationId xmlns:p14="http://schemas.microsoft.com/office/powerpoint/2010/main" val="2979993192"/>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err="1">
                <a:latin typeface="微软雅黑" panose="020B0503020204020204" pitchFamily="34" charset="-122"/>
              </a:rPr>
              <a:t>Decompositional</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17" name="矩形 4">
            <a:extLst>
              <a:ext uri="{FF2B5EF4-FFF2-40B4-BE49-F238E27FC236}">
                <a16:creationId xmlns:a16="http://schemas.microsoft.com/office/drawing/2014/main" id="{80989231-EE07-7945-B8B7-77985CCECA03}"/>
              </a:ext>
            </a:extLst>
          </p:cNvPr>
          <p:cNvSpPr/>
          <p:nvPr/>
        </p:nvSpPr>
        <p:spPr>
          <a:xfrm>
            <a:off x="299803" y="1781616"/>
            <a:ext cx="11892197" cy="2186496"/>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2800" dirty="0"/>
              <a:t>target concepts (C), </a:t>
            </a:r>
          </a:p>
          <a:p>
            <a:pPr marL="800100" lvl="1" indent="-342900">
              <a:lnSpc>
                <a:spcPct val="125000"/>
              </a:lnSpc>
              <a:buFont typeface="Wingdings" panose="05000000000000000000" pitchFamily="2" charset="2"/>
              <a:buChar char="n"/>
            </a:pPr>
            <a:r>
              <a:rPr lang="en-US" altLang="zh-CN" sz="2800" dirty="0"/>
              <a:t>aspects (A), </a:t>
            </a:r>
          </a:p>
          <a:p>
            <a:pPr marL="800100" lvl="1" indent="-342900">
              <a:lnSpc>
                <a:spcPct val="125000"/>
              </a:lnSpc>
              <a:buFont typeface="Wingdings" panose="05000000000000000000" pitchFamily="2" charset="2"/>
              <a:buChar char="n"/>
            </a:pPr>
            <a:r>
              <a:rPr lang="en-US" altLang="zh-CN" sz="2800" dirty="0"/>
              <a:t>opinions on aspects (OA)</a:t>
            </a:r>
          </a:p>
          <a:p>
            <a:pPr marL="800100" lvl="1" indent="-342900">
              <a:lnSpc>
                <a:spcPct val="125000"/>
              </a:lnSpc>
              <a:buFont typeface="Wingdings" panose="05000000000000000000" pitchFamily="2" charset="2"/>
              <a:buChar char="n"/>
            </a:pPr>
            <a:r>
              <a:rPr lang="en-US" altLang="zh-CN" sz="2800" dirty="0"/>
              <a:t>opinions on target concepts (OC).</a:t>
            </a:r>
          </a:p>
        </p:txBody>
      </p:sp>
      <p:pic>
        <p:nvPicPr>
          <p:cNvPr id="3" name="Picture 2">
            <a:extLst>
              <a:ext uri="{FF2B5EF4-FFF2-40B4-BE49-F238E27FC236}">
                <a16:creationId xmlns:a16="http://schemas.microsoft.com/office/drawing/2014/main" id="{D071BDC4-4764-5B4D-87B0-9EA5F14019EB}"/>
              </a:ext>
            </a:extLst>
          </p:cNvPr>
          <p:cNvPicPr>
            <a:picLocks noChangeAspect="1"/>
          </p:cNvPicPr>
          <p:nvPr/>
        </p:nvPicPr>
        <p:blipFill>
          <a:blip r:embed="rId4"/>
          <a:stretch>
            <a:fillRect/>
          </a:stretch>
        </p:blipFill>
        <p:spPr>
          <a:xfrm>
            <a:off x="981413" y="4154343"/>
            <a:ext cx="6402912" cy="1893544"/>
          </a:xfrm>
          <a:prstGeom prst="rect">
            <a:avLst/>
          </a:prstGeom>
        </p:spPr>
      </p:pic>
      <p:sp>
        <p:nvSpPr>
          <p:cNvPr id="8" name="Rectangle 7">
            <a:extLst>
              <a:ext uri="{FF2B5EF4-FFF2-40B4-BE49-F238E27FC236}">
                <a16:creationId xmlns:a16="http://schemas.microsoft.com/office/drawing/2014/main" id="{A08D68C9-5877-754E-B85F-2315A6957828}"/>
              </a:ext>
            </a:extLst>
          </p:cNvPr>
          <p:cNvSpPr/>
          <p:nvPr/>
        </p:nvSpPr>
        <p:spPr>
          <a:xfrm>
            <a:off x="695324" y="810885"/>
            <a:ext cx="10682211" cy="1077218"/>
          </a:xfrm>
          <a:prstGeom prst="rect">
            <a:avLst/>
          </a:prstGeom>
        </p:spPr>
        <p:txBody>
          <a:bodyPr wrap="square">
            <a:spAutoFit/>
          </a:bodyPr>
          <a:lstStyle/>
          <a:p>
            <a:r>
              <a:rPr lang="en-US" sz="3200" dirty="0"/>
              <a:t>[</a:t>
            </a:r>
            <a:r>
              <a:rPr lang="en-US" sz="3200" dirty="0">
                <a:solidFill>
                  <a:srgbClr val="FF0000"/>
                </a:solidFill>
              </a:rPr>
              <a:t>Camping</a:t>
            </a:r>
            <a:r>
              <a:rPr lang="en-US" sz="3200" dirty="0"/>
              <a:t>]</a:t>
            </a:r>
            <a:r>
              <a:rPr lang="en-US" sz="3200" baseline="-25000" dirty="0"/>
              <a:t>c</a:t>
            </a:r>
            <a:r>
              <a:rPr lang="en-US" sz="3200" dirty="0"/>
              <a:t> [</a:t>
            </a:r>
            <a:r>
              <a:rPr lang="en-US" sz="3200" dirty="0">
                <a:solidFill>
                  <a:srgbClr val="0070C0"/>
                </a:solidFill>
              </a:rPr>
              <a:t>is a great way</a:t>
            </a:r>
            <a:r>
              <a:rPr lang="en-US" sz="3200" dirty="0"/>
              <a:t>]</a:t>
            </a:r>
            <a:r>
              <a:rPr lang="en-US" sz="3200" baseline="-25000" dirty="0" err="1"/>
              <a:t>oc</a:t>
            </a:r>
            <a:r>
              <a:rPr lang="en-US" sz="3200" dirty="0"/>
              <a:t> to [</a:t>
            </a:r>
            <a:r>
              <a:rPr lang="en-US" sz="3200" dirty="0">
                <a:solidFill>
                  <a:srgbClr val="0070C0"/>
                </a:solidFill>
              </a:rPr>
              <a:t>bring</a:t>
            </a:r>
            <a:r>
              <a:rPr lang="en-US" sz="3200" dirty="0"/>
              <a:t>]</a:t>
            </a:r>
            <a:r>
              <a:rPr lang="en-US" sz="3200" baseline="-25000" dirty="0" err="1"/>
              <a:t>oa</a:t>
            </a:r>
            <a:r>
              <a:rPr lang="en-US" sz="3200" dirty="0"/>
              <a:t> [</a:t>
            </a:r>
            <a:r>
              <a:rPr lang="en-US" sz="3200" dirty="0">
                <a:solidFill>
                  <a:srgbClr val="FF0000"/>
                </a:solidFill>
              </a:rPr>
              <a:t>families</a:t>
            </a:r>
            <a:r>
              <a:rPr lang="en-US" sz="3200" dirty="0"/>
              <a:t>]</a:t>
            </a:r>
            <a:r>
              <a:rPr lang="en-US" sz="3200" baseline="-25000" dirty="0"/>
              <a:t>a</a:t>
            </a:r>
            <a:r>
              <a:rPr lang="en-US" sz="3200" dirty="0"/>
              <a:t> [</a:t>
            </a:r>
            <a:r>
              <a:rPr lang="en-US" sz="3200" dirty="0">
                <a:solidFill>
                  <a:srgbClr val="0070C0"/>
                </a:solidFill>
              </a:rPr>
              <a:t>together</a:t>
            </a:r>
            <a:r>
              <a:rPr lang="en-US" sz="3200" dirty="0"/>
              <a:t>]</a:t>
            </a:r>
            <a:r>
              <a:rPr lang="en-US" sz="3200" baseline="-25000" dirty="0" err="1"/>
              <a:t>oa</a:t>
            </a:r>
            <a:r>
              <a:rPr lang="en-US" altLang="zh-CN" sz="3200" baseline="-25000" dirty="0"/>
              <a:t>.</a:t>
            </a:r>
            <a:endParaRPr lang="en-US" sz="3200" dirty="0"/>
          </a:p>
        </p:txBody>
      </p:sp>
    </p:spTree>
    <p:extLst>
      <p:ext uri="{BB962C8B-B14F-4D97-AF65-F5344CB8AC3E}">
        <p14:creationId xmlns:p14="http://schemas.microsoft.com/office/powerpoint/2010/main" val="3892768125"/>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err="1">
                <a:latin typeface="微软雅黑" panose="020B0503020204020204" pitchFamily="34" charset="-122"/>
              </a:rPr>
              <a:t>Decompositional</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17" name="矩形 4">
            <a:extLst>
              <a:ext uri="{FF2B5EF4-FFF2-40B4-BE49-F238E27FC236}">
                <a16:creationId xmlns:a16="http://schemas.microsoft.com/office/drawing/2014/main" id="{80989231-EE07-7945-B8B7-77985CCECA03}"/>
              </a:ext>
            </a:extLst>
          </p:cNvPr>
          <p:cNvSpPr/>
          <p:nvPr/>
        </p:nvSpPr>
        <p:spPr>
          <a:xfrm>
            <a:off x="299803" y="1781616"/>
            <a:ext cx="11892197" cy="2725105"/>
          </a:xfrm>
          <a:prstGeom prst="rect">
            <a:avLst/>
          </a:prstGeom>
        </p:spPr>
        <p:txBody>
          <a:bodyPr wrap="square">
            <a:spAutoFit/>
          </a:bodyPr>
          <a:lstStyle/>
          <a:p>
            <a:pPr marL="971550" lvl="1" indent="-514350">
              <a:lnSpc>
                <a:spcPct val="125000"/>
              </a:lnSpc>
              <a:buFont typeface="+mj-lt"/>
              <a:buAutoNum type="arabicPeriod"/>
            </a:pPr>
            <a:r>
              <a:rPr lang="zh-CN" altLang="en-US" sz="2800" dirty="0"/>
              <a:t>识别</a:t>
            </a:r>
            <a:r>
              <a:rPr lang="en-US" altLang="zh-CN" sz="2800" dirty="0"/>
              <a:t>C, A, OC,</a:t>
            </a:r>
            <a:r>
              <a:rPr lang="zh-CN" altLang="en-US" sz="2800" dirty="0"/>
              <a:t> </a:t>
            </a:r>
            <a:r>
              <a:rPr lang="en-US" altLang="zh-CN" sz="2800" dirty="0"/>
              <a:t>OA</a:t>
            </a:r>
            <a:r>
              <a:rPr lang="zh-CN" altLang="en-US" sz="2800" dirty="0"/>
              <a:t>，使用</a:t>
            </a:r>
            <a:r>
              <a:rPr lang="en-US" altLang="zh-CN" sz="2800" dirty="0"/>
              <a:t>NER</a:t>
            </a:r>
          </a:p>
          <a:p>
            <a:pPr marL="971550" lvl="1" indent="-514350">
              <a:lnSpc>
                <a:spcPct val="125000"/>
              </a:lnSpc>
              <a:buFont typeface="+mj-lt"/>
              <a:buAutoNum type="arabicPeriod"/>
            </a:pPr>
            <a:r>
              <a:rPr lang="zh-CN" altLang="en-US" sz="2800" dirty="0"/>
              <a:t>识别</a:t>
            </a:r>
            <a:r>
              <a:rPr lang="en-US" altLang="zh-CN" sz="2800" dirty="0"/>
              <a:t>OC</a:t>
            </a:r>
            <a:r>
              <a:rPr lang="zh-CN" altLang="en-US" sz="2800" dirty="0"/>
              <a:t>和</a:t>
            </a:r>
            <a:r>
              <a:rPr lang="en-US" altLang="zh-CN" sz="2800" dirty="0"/>
              <a:t>OA</a:t>
            </a:r>
            <a:r>
              <a:rPr lang="zh-CN" altLang="en-US" sz="2800" dirty="0"/>
              <a:t>之间的关系，是支持还是冲突。</a:t>
            </a:r>
            <a:endParaRPr lang="en-US" altLang="zh-CN" sz="2800" dirty="0"/>
          </a:p>
          <a:p>
            <a:pPr marL="971550" lvl="1" indent="-514350">
              <a:lnSpc>
                <a:spcPct val="125000"/>
              </a:lnSpc>
              <a:buFont typeface="+mj-lt"/>
              <a:buAutoNum type="arabicPeriod"/>
            </a:pPr>
            <a:r>
              <a:rPr lang="zh-CN" altLang="en-US" sz="2800" dirty="0"/>
              <a:t>计算</a:t>
            </a:r>
            <a:r>
              <a:rPr lang="en-US" altLang="zh-CN" sz="2800" dirty="0"/>
              <a:t>C, A</a:t>
            </a:r>
            <a:r>
              <a:rPr lang="zh-CN" altLang="en-US" sz="2800" dirty="0"/>
              <a:t>之间的相似度。</a:t>
            </a:r>
            <a:endParaRPr lang="en-US" altLang="zh-CN" sz="2800" dirty="0"/>
          </a:p>
          <a:p>
            <a:pPr marL="971550" lvl="1" indent="-514350">
              <a:lnSpc>
                <a:spcPct val="125000"/>
              </a:lnSpc>
              <a:buFont typeface="+mj-lt"/>
              <a:buAutoNum type="arabicPeriod"/>
            </a:pPr>
            <a:r>
              <a:rPr lang="zh-CN" altLang="en-US" sz="2800" dirty="0"/>
              <a:t>利用</a:t>
            </a:r>
            <a:r>
              <a:rPr lang="en-US" altLang="zh-CN" sz="2800" dirty="0"/>
              <a:t>C</a:t>
            </a:r>
            <a:r>
              <a:rPr lang="zh-CN" altLang="en-US" sz="2800" dirty="0"/>
              <a:t>和</a:t>
            </a:r>
            <a:r>
              <a:rPr lang="en-US" altLang="zh-CN" sz="2800" dirty="0"/>
              <a:t>A</a:t>
            </a:r>
            <a:r>
              <a:rPr lang="zh-CN" altLang="en-US" sz="2800" dirty="0"/>
              <a:t>之间的相似度</a:t>
            </a:r>
            <a:r>
              <a:rPr lang="en-US" altLang="zh-CN" sz="2800" dirty="0"/>
              <a:t>, OC</a:t>
            </a:r>
            <a:r>
              <a:rPr lang="zh-CN" altLang="en-US" sz="2800" dirty="0"/>
              <a:t>和</a:t>
            </a:r>
            <a:r>
              <a:rPr lang="en-US" altLang="zh-CN" sz="2800" dirty="0"/>
              <a:t>OA</a:t>
            </a:r>
            <a:r>
              <a:rPr lang="zh-CN" altLang="en-US" sz="2800" dirty="0"/>
              <a:t>之间的联系，训练分类器分类两个组件之间的联系。</a:t>
            </a:r>
            <a:endParaRPr lang="en-US" altLang="zh-CN" sz="2800" dirty="0"/>
          </a:p>
        </p:txBody>
      </p:sp>
    </p:spTree>
    <p:extLst>
      <p:ext uri="{BB962C8B-B14F-4D97-AF65-F5344CB8AC3E}">
        <p14:creationId xmlns:p14="http://schemas.microsoft.com/office/powerpoint/2010/main" val="30809388"/>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任务介绍</a:t>
            </a:r>
          </a:p>
        </p:txBody>
      </p:sp>
      <p:sp>
        <p:nvSpPr>
          <p:cNvPr id="6" name="矩形 5"/>
          <p:cNvSpPr/>
          <p:nvPr/>
        </p:nvSpPr>
        <p:spPr>
          <a:xfrm>
            <a:off x="695323" y="926774"/>
            <a:ext cx="1425026" cy="461665"/>
          </a:xfrm>
          <a:prstGeom prst="rect">
            <a:avLst/>
          </a:prstGeom>
          <a:solidFill>
            <a:schemeClr val="accent1"/>
          </a:solidFill>
        </p:spPr>
        <p:txBody>
          <a:bodyPr wrap="square">
            <a:spAutoFit/>
          </a:bodyPr>
          <a:lstStyle/>
          <a:p>
            <a:r>
              <a:rPr lang="zh-CN" altLang="en-US" sz="2400" b="1" dirty="0">
                <a:solidFill>
                  <a:schemeClr val="bg1"/>
                </a:solidFill>
              </a:rPr>
              <a:t>论辩挖掘</a:t>
            </a:r>
            <a:endParaRPr lang="en-US" altLang="zh-CN" sz="2400" b="1" dirty="0">
              <a:solidFill>
                <a:schemeClr val="bg1"/>
              </a:solidFill>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44" name="矩形 43"/>
          <p:cNvSpPr/>
          <p:nvPr/>
        </p:nvSpPr>
        <p:spPr>
          <a:xfrm>
            <a:off x="690153" y="1586466"/>
            <a:ext cx="10801349" cy="5050678"/>
          </a:xfrm>
          <a:prstGeom prst="rect">
            <a:avLst/>
          </a:prstGeom>
          <a:ln>
            <a:solidFill>
              <a:schemeClr val="tx1"/>
            </a:solidFill>
          </a:ln>
        </p:spPr>
        <p:txBody>
          <a:bodyPr wrap="square">
            <a:spAutoFit/>
          </a:bodyPr>
          <a:lstStyle/>
          <a:p>
            <a:pPr>
              <a:lnSpc>
                <a:spcPct val="125000"/>
              </a:lnSpc>
            </a:pPr>
            <a:r>
              <a:rPr lang="en-US" altLang="zh-CN" sz="2000" dirty="0"/>
              <a:t>	Ever since researchers at the Roslin Institute in Edinburgh cloned an adult sheep, there has been an ongoing debate about whether cloning technology is morally and ethically right or not. As far as I’m concerned, [</a:t>
            </a:r>
            <a:r>
              <a:rPr lang="en-US" altLang="zh-CN" sz="2000" b="1" dirty="0">
                <a:solidFill>
                  <a:srgbClr val="FF0000"/>
                </a:solidFill>
              </a:rPr>
              <a:t>cloning is an important technology for humankind</a:t>
            </a:r>
            <a:r>
              <a:rPr lang="en-US" altLang="zh-CN" sz="2000" dirty="0"/>
              <a:t>]</a:t>
            </a:r>
            <a:r>
              <a:rPr lang="en-US" altLang="zh-CN" sz="2000" b="1" baseline="-25000" dirty="0"/>
              <a:t>MajorClaim1</a:t>
            </a:r>
            <a:r>
              <a:rPr lang="en-US" altLang="zh-CN" sz="2000" dirty="0"/>
              <a:t> since [</a:t>
            </a:r>
            <a:r>
              <a:rPr lang="en-US" altLang="zh-CN" sz="2000" b="1" dirty="0">
                <a:solidFill>
                  <a:srgbClr val="0070C0"/>
                </a:solidFill>
              </a:rPr>
              <a:t>it would be very useful for developing novel cures</a:t>
            </a:r>
            <a:r>
              <a:rPr lang="en-US" altLang="zh-CN" sz="2000" dirty="0"/>
              <a:t>]</a:t>
            </a:r>
            <a:r>
              <a:rPr lang="en-US" altLang="zh-CN" sz="2000" b="1" baseline="-25000" dirty="0"/>
              <a:t>Claim1</a:t>
            </a:r>
            <a:r>
              <a:rPr lang="en-US" altLang="zh-CN" sz="2000" dirty="0"/>
              <a:t>.</a:t>
            </a:r>
          </a:p>
          <a:p>
            <a:pPr>
              <a:lnSpc>
                <a:spcPct val="125000"/>
              </a:lnSpc>
            </a:pPr>
            <a:r>
              <a:rPr lang="en-US" altLang="zh-CN" sz="2000" dirty="0"/>
              <a:t>	First, [</a:t>
            </a:r>
            <a:r>
              <a:rPr lang="en-US" altLang="zh-CN" sz="2000" b="1" dirty="0">
                <a:solidFill>
                  <a:srgbClr val="0070C0"/>
                </a:solidFill>
              </a:rPr>
              <a:t>cloning will be beneﬁcial for many people who are in need of organ transplants</a:t>
            </a:r>
            <a:r>
              <a:rPr lang="en-US" altLang="zh-CN" sz="2000" dirty="0"/>
              <a:t>]</a:t>
            </a:r>
            <a:r>
              <a:rPr lang="en-US" altLang="zh-CN" sz="2000" b="1" baseline="-25000" dirty="0"/>
              <a:t>Claim2</a:t>
            </a:r>
            <a:r>
              <a:rPr lang="en-US" altLang="zh-CN" sz="2000" dirty="0"/>
              <a:t>. [</a:t>
            </a:r>
            <a:r>
              <a:rPr lang="en-US" altLang="zh-CN" sz="2000" u="sng" dirty="0"/>
              <a:t>Cloned organs will match perfectly to the blood group and tissue of patients</a:t>
            </a:r>
            <a:r>
              <a:rPr lang="en-US" altLang="zh-CN" sz="2000" dirty="0"/>
              <a:t>]</a:t>
            </a:r>
            <a:r>
              <a:rPr lang="en-US" altLang="zh-CN" sz="2000" b="1" baseline="-25000" dirty="0"/>
              <a:t>Premise1</a:t>
            </a:r>
            <a:r>
              <a:rPr lang="zh-CN" altLang="en-US" sz="2000" baseline="-25000" dirty="0"/>
              <a:t> </a:t>
            </a:r>
            <a:r>
              <a:rPr lang="en-US" altLang="zh-CN" sz="2000" dirty="0"/>
              <a:t>since </a:t>
            </a:r>
            <a:r>
              <a:rPr lang="en-US" altLang="zh-CN" sz="2000" u="sng" dirty="0"/>
              <a:t>[they</a:t>
            </a:r>
            <a:r>
              <a:rPr lang="zh-CN" altLang="en-US" sz="2000" u="sng" dirty="0"/>
              <a:t> </a:t>
            </a:r>
            <a:r>
              <a:rPr lang="en-US" altLang="zh-CN" sz="2000" u="sng" dirty="0"/>
              <a:t>can be raised from cloned stem cells of the patient</a:t>
            </a:r>
            <a:r>
              <a:rPr lang="en-US" altLang="zh-CN" sz="2000" dirty="0"/>
              <a:t>]</a:t>
            </a:r>
            <a:r>
              <a:rPr lang="en-US" altLang="zh-CN" sz="2000" b="1" baseline="-25000" dirty="0"/>
              <a:t>Premise2</a:t>
            </a:r>
            <a:r>
              <a:rPr lang="en-US" altLang="zh-CN" sz="2000" dirty="0"/>
              <a:t>. In addition, [</a:t>
            </a:r>
            <a:r>
              <a:rPr lang="en-US" altLang="zh-CN" sz="2000" u="sng" dirty="0"/>
              <a:t>it shortens the healing process</a:t>
            </a:r>
            <a:r>
              <a:rPr lang="en-US" altLang="zh-CN" sz="2000" dirty="0"/>
              <a:t>]</a:t>
            </a:r>
            <a:r>
              <a:rPr lang="en-US" altLang="zh-CN" sz="2000" b="1" baseline="-25000" dirty="0"/>
              <a:t>Premise3</a:t>
            </a:r>
            <a:r>
              <a:rPr lang="en-US" altLang="zh-CN" sz="2000" dirty="0"/>
              <a:t>. Usually, [</a:t>
            </a:r>
            <a:r>
              <a:rPr lang="en-US" altLang="zh-CN" sz="2000" u="sng" dirty="0"/>
              <a:t>it is very rare to ﬁnd an appropriate organ</a:t>
            </a:r>
            <a:r>
              <a:rPr lang="zh-CN" altLang="en-US" sz="2000" u="sng" dirty="0"/>
              <a:t> </a:t>
            </a:r>
            <a:r>
              <a:rPr lang="en-US" altLang="zh-CN" sz="2000" u="sng" dirty="0"/>
              <a:t>donor</a:t>
            </a:r>
            <a:r>
              <a:rPr lang="en-US" altLang="zh-CN" sz="2000" dirty="0"/>
              <a:t>]</a:t>
            </a:r>
            <a:r>
              <a:rPr lang="en-US" altLang="zh-CN" sz="2000" b="1" baseline="-25000" dirty="0"/>
              <a:t>Premise4</a:t>
            </a:r>
            <a:r>
              <a:rPr lang="en-US" altLang="zh-CN" sz="2000" dirty="0"/>
              <a:t> and [</a:t>
            </a:r>
            <a:r>
              <a:rPr lang="en-US" altLang="zh-CN" sz="2000" u="sng" dirty="0"/>
              <a:t>by using cloning in order to raise required organs the waiting time can be shortened</a:t>
            </a:r>
            <a:r>
              <a:rPr lang="zh-CN" altLang="en-US" sz="2000" u="sng" dirty="0"/>
              <a:t> </a:t>
            </a:r>
            <a:r>
              <a:rPr lang="en-US" altLang="zh-CN" sz="2000" u="sng" dirty="0"/>
              <a:t>tremendously</a:t>
            </a:r>
            <a:r>
              <a:rPr lang="en-US" altLang="zh-CN" sz="2000" dirty="0"/>
              <a:t>]</a:t>
            </a:r>
            <a:r>
              <a:rPr lang="en-US" altLang="zh-CN" sz="2000" b="1" baseline="-25000" dirty="0"/>
              <a:t>Premise5</a:t>
            </a:r>
            <a:r>
              <a:rPr lang="en-US" altLang="zh-CN" sz="2000" dirty="0"/>
              <a:t>.</a:t>
            </a:r>
          </a:p>
          <a:p>
            <a:pPr>
              <a:lnSpc>
                <a:spcPct val="125000"/>
              </a:lnSpc>
            </a:pPr>
            <a:endParaRPr lang="en-US" altLang="zh-CN" sz="2000" dirty="0"/>
          </a:p>
        </p:txBody>
      </p:sp>
    </p:spTree>
    <p:extLst>
      <p:ext uri="{BB962C8B-B14F-4D97-AF65-F5344CB8AC3E}">
        <p14:creationId xmlns:p14="http://schemas.microsoft.com/office/powerpoint/2010/main" val="974899298"/>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err="1">
                <a:latin typeface="微软雅黑" panose="020B0503020204020204" pitchFamily="34" charset="-122"/>
              </a:rPr>
              <a:t>Decompositional</a:t>
            </a:r>
            <a:endParaRPr lang="zh-CN" altLang="en-US" sz="2800" b="1" dirty="0">
              <a:latin typeface="微软雅黑" panose="020B0503020204020204" pitchFamily="34" charset="-122"/>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pic>
        <p:nvPicPr>
          <p:cNvPr id="2" name="Picture 1">
            <a:extLst>
              <a:ext uri="{FF2B5EF4-FFF2-40B4-BE49-F238E27FC236}">
                <a16:creationId xmlns:a16="http://schemas.microsoft.com/office/drawing/2014/main" id="{0FE5EBA3-D48A-BF43-B9D0-51D74F83BCDB}"/>
              </a:ext>
            </a:extLst>
          </p:cNvPr>
          <p:cNvPicPr>
            <a:picLocks noChangeAspect="1"/>
          </p:cNvPicPr>
          <p:nvPr/>
        </p:nvPicPr>
        <p:blipFill>
          <a:blip r:embed="rId4"/>
          <a:stretch>
            <a:fillRect/>
          </a:stretch>
        </p:blipFill>
        <p:spPr>
          <a:xfrm>
            <a:off x="553340" y="1302433"/>
            <a:ext cx="11085318" cy="4173824"/>
          </a:xfrm>
          <a:prstGeom prst="rect">
            <a:avLst/>
          </a:prstGeom>
        </p:spPr>
      </p:pic>
    </p:spTree>
    <p:extLst>
      <p:ext uri="{BB962C8B-B14F-4D97-AF65-F5344CB8AC3E}">
        <p14:creationId xmlns:p14="http://schemas.microsoft.com/office/powerpoint/2010/main" val="2967357781"/>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研究方向</a:t>
            </a: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5" name="矩形 4">
            <a:extLst>
              <a:ext uri="{FF2B5EF4-FFF2-40B4-BE49-F238E27FC236}">
                <a16:creationId xmlns:a16="http://schemas.microsoft.com/office/drawing/2014/main" id="{2FCBCA8D-8DCF-DB4B-9E6B-18C0B41CCEB6}"/>
              </a:ext>
            </a:extLst>
          </p:cNvPr>
          <p:cNvSpPr/>
          <p:nvPr/>
        </p:nvSpPr>
        <p:spPr>
          <a:xfrm>
            <a:off x="299803" y="1781616"/>
            <a:ext cx="11892197" cy="1109278"/>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zh-CN" altLang="en-US" sz="2800" dirty="0"/>
              <a:t>多任务学习</a:t>
            </a:r>
            <a:endParaRPr lang="en-US" altLang="zh-CN" sz="2800" dirty="0"/>
          </a:p>
          <a:p>
            <a:pPr marL="800100" lvl="1" indent="-342900">
              <a:lnSpc>
                <a:spcPct val="125000"/>
              </a:lnSpc>
              <a:buFont typeface="Wingdings" panose="05000000000000000000" pitchFamily="2" charset="2"/>
              <a:buChar char="n"/>
            </a:pPr>
            <a:r>
              <a:rPr lang="zh-CN" altLang="en-US" sz="2800" dirty="0"/>
              <a:t>尝试用</a:t>
            </a:r>
            <a:r>
              <a:rPr lang="en-US" altLang="zh-CN" sz="2800" dirty="0"/>
              <a:t>BERT</a:t>
            </a:r>
            <a:r>
              <a:rPr lang="zh-CN" altLang="en-US" sz="2800" dirty="0"/>
              <a:t>做部件关系识别</a:t>
            </a:r>
            <a:endParaRPr lang="en-US" altLang="zh-CN" sz="2800" dirty="0"/>
          </a:p>
        </p:txBody>
      </p:sp>
    </p:spTree>
    <p:extLst>
      <p:ext uri="{BB962C8B-B14F-4D97-AF65-F5344CB8AC3E}">
        <p14:creationId xmlns:p14="http://schemas.microsoft.com/office/powerpoint/2010/main" val="665344667"/>
      </p:ext>
    </p:extLst>
  </p:cSld>
  <p:clrMapOvr>
    <a:masterClrMapping/>
  </p:clrMapOvr>
  <mc:AlternateContent xmlns:mc="http://schemas.openxmlformats.org/markup-compatibility/2006" xmlns:p14="http://schemas.microsoft.com/office/powerpoint/2010/main">
    <mc:Choice Requires="p14">
      <p:transition spd="slow" p14:dur="2000" advTm="37032"/>
    </mc:Choice>
    <mc:Fallback xmlns="">
      <p:transition spd="slow" advTm="3703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142" y="1456219"/>
            <a:ext cx="1481715" cy="1249506"/>
          </a:xfrm>
          <a:prstGeom prst="rect">
            <a:avLst/>
          </a:prstGeom>
        </p:spPr>
      </p:pic>
    </p:spTree>
    <p:extLst>
      <p:ext uri="{BB962C8B-B14F-4D97-AF65-F5344CB8AC3E}">
        <p14:creationId xmlns:p14="http://schemas.microsoft.com/office/powerpoint/2010/main" val="86829219"/>
      </p:ext>
    </p:extLst>
  </p:cSld>
  <p:clrMapOvr>
    <a:masterClrMapping/>
  </p:clrMapOvr>
  <mc:AlternateContent xmlns:mc="http://schemas.openxmlformats.org/markup-compatibility/2006" xmlns:p14="http://schemas.microsoft.com/office/powerpoint/2010/main">
    <mc:Choice Requires="p14">
      <p:transition spd="slow" p14:dur="2000" advTm="707"/>
    </mc:Choice>
    <mc:Fallback xmlns="">
      <p:transition spd="slow" advTm="70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0315" y="1978785"/>
            <a:ext cx="10801351" cy="2734018"/>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2800" b="1" dirty="0"/>
              <a:t>(1) Component identiﬁcation</a:t>
            </a:r>
            <a:r>
              <a:rPr lang="zh-CN" altLang="en-US" sz="2800" b="1" dirty="0"/>
              <a:t>（论辩部件检测）</a:t>
            </a:r>
            <a:endParaRPr lang="en-US" altLang="zh-CN" sz="2800" b="1" dirty="0"/>
          </a:p>
          <a:p>
            <a:pPr marL="800100" lvl="1" indent="-342900">
              <a:lnSpc>
                <a:spcPct val="125000"/>
              </a:lnSpc>
              <a:buFont typeface="Wingdings" panose="05000000000000000000" pitchFamily="2" charset="2"/>
              <a:buChar char="n"/>
            </a:pPr>
            <a:r>
              <a:rPr lang="en-US" altLang="zh-CN" sz="2800" b="1" dirty="0"/>
              <a:t>(2) Component classiﬁcation</a:t>
            </a:r>
            <a:r>
              <a:rPr lang="zh-CN" altLang="en-US" sz="2800" b="1" dirty="0"/>
              <a:t>（论辩部件分类）</a:t>
            </a:r>
            <a:endParaRPr lang="en-US" altLang="zh-CN" sz="2800" b="1" dirty="0"/>
          </a:p>
          <a:p>
            <a:pPr marL="800100" lvl="1" indent="-342900">
              <a:lnSpc>
                <a:spcPct val="125000"/>
              </a:lnSpc>
              <a:buFont typeface="Wingdings" panose="05000000000000000000" pitchFamily="2" charset="2"/>
              <a:buChar char="n"/>
            </a:pPr>
            <a:r>
              <a:rPr lang="en-US" altLang="zh-CN" sz="2800" b="1" dirty="0"/>
              <a:t>(3) Component</a:t>
            </a:r>
            <a:r>
              <a:rPr lang="zh-CN" altLang="en-US" sz="2800" b="1" dirty="0"/>
              <a:t> </a:t>
            </a:r>
            <a:r>
              <a:rPr lang="en-US" altLang="zh-CN" sz="2800" b="1" dirty="0"/>
              <a:t>relationship classiﬁcation/Structure identiﬁcation </a:t>
            </a:r>
            <a:br>
              <a:rPr lang="en-US" altLang="zh-CN" sz="2800" b="1" dirty="0"/>
            </a:br>
            <a:r>
              <a:rPr lang="zh-CN" altLang="en-US" sz="2800" b="1" dirty="0"/>
              <a:t>（论辩关系分类）</a:t>
            </a:r>
            <a:endParaRPr lang="en-US" altLang="zh-CN" sz="2800" b="1" dirty="0"/>
          </a:p>
        </p:txBody>
      </p:sp>
      <p:sp>
        <p:nvSpPr>
          <p:cNvPr id="6" name="矩形 5"/>
          <p:cNvSpPr/>
          <p:nvPr/>
        </p:nvSpPr>
        <p:spPr>
          <a:xfrm>
            <a:off x="695323" y="926774"/>
            <a:ext cx="1782834" cy="461665"/>
          </a:xfrm>
          <a:prstGeom prst="rect">
            <a:avLst/>
          </a:prstGeom>
          <a:solidFill>
            <a:schemeClr val="accent1"/>
          </a:solidFill>
        </p:spPr>
        <p:txBody>
          <a:bodyPr wrap="square">
            <a:spAutoFit/>
          </a:bodyPr>
          <a:lstStyle/>
          <a:p>
            <a:r>
              <a:rPr lang="zh-CN" altLang="en-US" sz="2400" b="1" dirty="0">
                <a:solidFill>
                  <a:schemeClr val="bg1"/>
                </a:solidFill>
              </a:rPr>
              <a:t>三个子任务</a:t>
            </a:r>
            <a:endParaRPr lang="en-US" altLang="zh-CN" sz="2400" b="1" dirty="0">
              <a:solidFill>
                <a:schemeClr val="bg1"/>
              </a:solidFill>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9" name="文本框 10">
            <a:extLst>
              <a:ext uri="{FF2B5EF4-FFF2-40B4-BE49-F238E27FC236}">
                <a16:creationId xmlns:a16="http://schemas.microsoft.com/office/drawing/2014/main" id="{EED49F01-D0C2-764E-8F38-D8413640FFB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任务介绍</a:t>
            </a:r>
          </a:p>
        </p:txBody>
      </p:sp>
    </p:spTree>
    <p:extLst>
      <p:ext uri="{BB962C8B-B14F-4D97-AF65-F5344CB8AC3E}">
        <p14:creationId xmlns:p14="http://schemas.microsoft.com/office/powerpoint/2010/main" val="1571947516"/>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5323" y="926774"/>
            <a:ext cx="1782834" cy="461665"/>
          </a:xfrm>
          <a:prstGeom prst="rect">
            <a:avLst/>
          </a:prstGeom>
          <a:solidFill>
            <a:schemeClr val="accent1"/>
          </a:solidFill>
        </p:spPr>
        <p:txBody>
          <a:bodyPr wrap="square">
            <a:spAutoFit/>
          </a:bodyPr>
          <a:lstStyle/>
          <a:p>
            <a:r>
              <a:rPr lang="zh-CN" altLang="en-US" sz="2400" b="1" dirty="0">
                <a:solidFill>
                  <a:schemeClr val="bg1"/>
                </a:solidFill>
              </a:rPr>
              <a:t>任务</a:t>
            </a:r>
            <a:r>
              <a:rPr lang="en-US" altLang="zh-CN" sz="2400" b="1" dirty="0">
                <a:solidFill>
                  <a:schemeClr val="bg1"/>
                </a:solidFill>
              </a:rPr>
              <a:t>1</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9" name="文本框 10">
            <a:extLst>
              <a:ext uri="{FF2B5EF4-FFF2-40B4-BE49-F238E27FC236}">
                <a16:creationId xmlns:a16="http://schemas.microsoft.com/office/drawing/2014/main" id="{EED49F01-D0C2-764E-8F38-D8413640FFB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1</a:t>
            </a:r>
            <a:r>
              <a:rPr lang="zh-CN" altLang="en-US" sz="2800" b="1" dirty="0">
                <a:latin typeface="微软雅黑" panose="020B0503020204020204" pitchFamily="34" charset="-122"/>
              </a:rPr>
              <a:t>：论辩边界检测</a:t>
            </a:r>
          </a:p>
        </p:txBody>
      </p:sp>
      <p:sp>
        <p:nvSpPr>
          <p:cNvPr id="12" name="矩形 43">
            <a:extLst>
              <a:ext uri="{FF2B5EF4-FFF2-40B4-BE49-F238E27FC236}">
                <a16:creationId xmlns:a16="http://schemas.microsoft.com/office/drawing/2014/main" id="{30825282-E287-6A46-97EB-334D9F1899D5}"/>
              </a:ext>
            </a:extLst>
          </p:cNvPr>
          <p:cNvSpPr/>
          <p:nvPr/>
        </p:nvSpPr>
        <p:spPr>
          <a:xfrm>
            <a:off x="690153" y="1586466"/>
            <a:ext cx="10801349" cy="5050678"/>
          </a:xfrm>
          <a:prstGeom prst="rect">
            <a:avLst/>
          </a:prstGeom>
          <a:ln>
            <a:solidFill>
              <a:schemeClr val="tx1"/>
            </a:solidFill>
          </a:ln>
        </p:spPr>
        <p:txBody>
          <a:bodyPr wrap="square">
            <a:spAutoFit/>
          </a:bodyPr>
          <a:lstStyle/>
          <a:p>
            <a:pPr>
              <a:lnSpc>
                <a:spcPct val="125000"/>
              </a:lnSpc>
            </a:pPr>
            <a:r>
              <a:rPr lang="en-US" altLang="zh-CN" sz="2000" dirty="0"/>
              <a:t>	Ever since researchers at the Roslin Institute in Edinburgh cloned an adult sheep, there has been an ongoing debate about whether cloning technology is morally and ethically right or not. As far as I’m concerned, [</a:t>
            </a:r>
            <a:r>
              <a:rPr lang="en-US" altLang="zh-CN" sz="2000" b="1" dirty="0">
                <a:solidFill>
                  <a:srgbClr val="FF0000"/>
                </a:solidFill>
              </a:rPr>
              <a:t>cloning is an important technology for humankind</a:t>
            </a:r>
            <a:r>
              <a:rPr lang="en-US" altLang="zh-CN" sz="2000" dirty="0"/>
              <a:t>]</a:t>
            </a:r>
            <a:r>
              <a:rPr lang="en-US" altLang="zh-CN" sz="2000" b="1" baseline="-25000" dirty="0"/>
              <a:t>MajorClaim1</a:t>
            </a:r>
            <a:r>
              <a:rPr lang="en-US" altLang="zh-CN" sz="2000" dirty="0"/>
              <a:t> since [</a:t>
            </a:r>
            <a:r>
              <a:rPr lang="en-US" altLang="zh-CN" sz="2000" b="1" dirty="0">
                <a:solidFill>
                  <a:srgbClr val="0070C0"/>
                </a:solidFill>
              </a:rPr>
              <a:t>it would be very useful for developing novel cures</a:t>
            </a:r>
            <a:r>
              <a:rPr lang="en-US" altLang="zh-CN" sz="2000" dirty="0"/>
              <a:t>]</a:t>
            </a:r>
            <a:r>
              <a:rPr lang="en-US" altLang="zh-CN" sz="2000" b="1" baseline="-25000" dirty="0"/>
              <a:t>Claim1</a:t>
            </a:r>
            <a:r>
              <a:rPr lang="en-US" altLang="zh-CN" sz="2000" dirty="0"/>
              <a:t>.</a:t>
            </a:r>
          </a:p>
          <a:p>
            <a:pPr>
              <a:lnSpc>
                <a:spcPct val="125000"/>
              </a:lnSpc>
            </a:pPr>
            <a:r>
              <a:rPr lang="en-US" altLang="zh-CN" sz="2000" dirty="0"/>
              <a:t>	First, [</a:t>
            </a:r>
            <a:r>
              <a:rPr lang="en-US" altLang="zh-CN" sz="2000" b="1" dirty="0">
                <a:solidFill>
                  <a:srgbClr val="0070C0"/>
                </a:solidFill>
              </a:rPr>
              <a:t>cloning will be beneﬁcial for many people who are in need of organ transplants</a:t>
            </a:r>
            <a:r>
              <a:rPr lang="en-US" altLang="zh-CN" sz="2000" dirty="0"/>
              <a:t>]</a:t>
            </a:r>
            <a:r>
              <a:rPr lang="en-US" altLang="zh-CN" sz="2000" b="1" baseline="-25000" dirty="0"/>
              <a:t>Claim2</a:t>
            </a:r>
            <a:r>
              <a:rPr lang="en-US" altLang="zh-CN" sz="2000" dirty="0"/>
              <a:t>. [</a:t>
            </a:r>
            <a:r>
              <a:rPr lang="en-US" altLang="zh-CN" sz="2000" u="sng" dirty="0"/>
              <a:t>Cloned organs will match perfectly to the blood group and tissue of patients</a:t>
            </a:r>
            <a:r>
              <a:rPr lang="en-US" altLang="zh-CN" sz="2000" dirty="0"/>
              <a:t>]</a:t>
            </a:r>
            <a:r>
              <a:rPr lang="en-US" altLang="zh-CN" sz="2000" b="1" baseline="-25000" dirty="0"/>
              <a:t>Premise1</a:t>
            </a:r>
            <a:r>
              <a:rPr lang="zh-CN" altLang="en-US" sz="2000" baseline="-25000" dirty="0"/>
              <a:t> </a:t>
            </a:r>
            <a:r>
              <a:rPr lang="en-US" altLang="zh-CN" sz="2000" dirty="0"/>
              <a:t>since </a:t>
            </a:r>
            <a:r>
              <a:rPr lang="en-US" altLang="zh-CN" sz="2000" u="sng" dirty="0"/>
              <a:t>[they</a:t>
            </a:r>
            <a:r>
              <a:rPr lang="zh-CN" altLang="en-US" sz="2000" u="sng" dirty="0"/>
              <a:t> </a:t>
            </a:r>
            <a:r>
              <a:rPr lang="en-US" altLang="zh-CN" sz="2000" u="sng" dirty="0"/>
              <a:t>can be raised from cloned stem cells of the patient</a:t>
            </a:r>
            <a:r>
              <a:rPr lang="en-US" altLang="zh-CN" sz="2000" dirty="0"/>
              <a:t>]</a:t>
            </a:r>
            <a:r>
              <a:rPr lang="en-US" altLang="zh-CN" sz="2000" b="1" baseline="-25000" dirty="0"/>
              <a:t>Premise2</a:t>
            </a:r>
            <a:r>
              <a:rPr lang="en-US" altLang="zh-CN" sz="2000" dirty="0"/>
              <a:t>. In addition, [</a:t>
            </a:r>
            <a:r>
              <a:rPr lang="en-US" altLang="zh-CN" sz="2000" u="sng" dirty="0"/>
              <a:t>it shortens the healing process</a:t>
            </a:r>
            <a:r>
              <a:rPr lang="en-US" altLang="zh-CN" sz="2000" dirty="0"/>
              <a:t>]</a:t>
            </a:r>
            <a:r>
              <a:rPr lang="en-US" altLang="zh-CN" sz="2000" b="1" baseline="-25000" dirty="0"/>
              <a:t>Premise3</a:t>
            </a:r>
            <a:r>
              <a:rPr lang="en-US" altLang="zh-CN" sz="2000" dirty="0"/>
              <a:t>. Usually, [</a:t>
            </a:r>
            <a:r>
              <a:rPr lang="en-US" altLang="zh-CN" sz="2000" u="sng" dirty="0"/>
              <a:t>it is very rare to ﬁnd an appropriate organ</a:t>
            </a:r>
            <a:r>
              <a:rPr lang="zh-CN" altLang="en-US" sz="2000" u="sng" dirty="0"/>
              <a:t> </a:t>
            </a:r>
            <a:r>
              <a:rPr lang="en-US" altLang="zh-CN" sz="2000" u="sng" dirty="0"/>
              <a:t>donor</a:t>
            </a:r>
            <a:r>
              <a:rPr lang="en-US" altLang="zh-CN" sz="2000" dirty="0"/>
              <a:t>]</a:t>
            </a:r>
            <a:r>
              <a:rPr lang="en-US" altLang="zh-CN" sz="2000" b="1" baseline="-25000" dirty="0"/>
              <a:t>Premise4</a:t>
            </a:r>
            <a:r>
              <a:rPr lang="en-US" altLang="zh-CN" sz="2000" dirty="0"/>
              <a:t> and [</a:t>
            </a:r>
            <a:r>
              <a:rPr lang="en-US" altLang="zh-CN" sz="2000" u="sng" dirty="0"/>
              <a:t>by using cloning in order to raise required organs the waiting time can be shortened</a:t>
            </a:r>
            <a:r>
              <a:rPr lang="zh-CN" altLang="en-US" sz="2000" u="sng" dirty="0"/>
              <a:t> </a:t>
            </a:r>
            <a:r>
              <a:rPr lang="en-US" altLang="zh-CN" sz="2000" u="sng" dirty="0"/>
              <a:t>tremendously</a:t>
            </a:r>
            <a:r>
              <a:rPr lang="en-US" altLang="zh-CN" sz="2000" dirty="0"/>
              <a:t>]</a:t>
            </a:r>
            <a:r>
              <a:rPr lang="en-US" altLang="zh-CN" sz="2000" b="1" baseline="-25000" dirty="0"/>
              <a:t>Premise5</a:t>
            </a:r>
            <a:r>
              <a:rPr lang="en-US" altLang="zh-CN" sz="2000" dirty="0"/>
              <a:t>.</a:t>
            </a:r>
          </a:p>
          <a:p>
            <a:pPr>
              <a:lnSpc>
                <a:spcPct val="125000"/>
              </a:lnSpc>
            </a:pPr>
            <a:endParaRPr lang="en-US" altLang="zh-CN" sz="2000" dirty="0"/>
          </a:p>
        </p:txBody>
      </p:sp>
    </p:spTree>
    <p:extLst>
      <p:ext uri="{BB962C8B-B14F-4D97-AF65-F5344CB8AC3E}">
        <p14:creationId xmlns:p14="http://schemas.microsoft.com/office/powerpoint/2010/main" val="1683603124"/>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5323" y="926774"/>
            <a:ext cx="1782834" cy="461665"/>
          </a:xfrm>
          <a:prstGeom prst="rect">
            <a:avLst/>
          </a:prstGeom>
          <a:solidFill>
            <a:schemeClr val="accent1"/>
          </a:solidFill>
        </p:spPr>
        <p:txBody>
          <a:bodyPr wrap="square">
            <a:spAutoFit/>
          </a:bodyPr>
          <a:lstStyle/>
          <a:p>
            <a:r>
              <a:rPr lang="zh-CN" altLang="en-US" sz="2400" b="1" dirty="0">
                <a:solidFill>
                  <a:schemeClr val="bg1"/>
                </a:solidFill>
              </a:rPr>
              <a:t>方法</a:t>
            </a:r>
            <a:endParaRPr lang="en-US" altLang="zh-CN" sz="2400" b="1" dirty="0">
              <a:solidFill>
                <a:schemeClr val="bg1"/>
              </a:solidFill>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9" name="文本框 10">
            <a:extLst>
              <a:ext uri="{FF2B5EF4-FFF2-40B4-BE49-F238E27FC236}">
                <a16:creationId xmlns:a16="http://schemas.microsoft.com/office/drawing/2014/main" id="{EED49F01-D0C2-764E-8F38-D8413640FFB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1</a:t>
            </a:r>
            <a:r>
              <a:rPr lang="zh-CN" altLang="en-US" sz="2800" b="1" dirty="0">
                <a:latin typeface="微软雅黑" panose="020B0503020204020204" pitchFamily="34" charset="-122"/>
              </a:rPr>
              <a:t>：论辩边界检测</a:t>
            </a:r>
          </a:p>
        </p:txBody>
      </p:sp>
      <p:sp>
        <p:nvSpPr>
          <p:cNvPr id="7" name="矩形 4">
            <a:extLst>
              <a:ext uri="{FF2B5EF4-FFF2-40B4-BE49-F238E27FC236}">
                <a16:creationId xmlns:a16="http://schemas.microsoft.com/office/drawing/2014/main" id="{5017620B-9FC4-7D44-9D7F-DA5565BC9BDF}"/>
              </a:ext>
            </a:extLst>
          </p:cNvPr>
          <p:cNvSpPr/>
          <p:nvPr/>
        </p:nvSpPr>
        <p:spPr>
          <a:xfrm>
            <a:off x="299803" y="1978785"/>
            <a:ext cx="11892197" cy="2195409"/>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2800" b="1" dirty="0"/>
              <a:t>(1) 	</a:t>
            </a:r>
            <a:r>
              <a:rPr lang="zh-CN" altLang="en-US" sz="2800" b="1" dirty="0"/>
              <a:t>子句级别，二分类问题。</a:t>
            </a:r>
            <a:endParaRPr lang="en-US" altLang="zh-CN" sz="2800" b="1" dirty="0"/>
          </a:p>
          <a:p>
            <a:pPr marL="800100" lvl="1" indent="-342900">
              <a:lnSpc>
                <a:spcPct val="125000"/>
              </a:lnSpc>
              <a:buFont typeface="Wingdings" panose="05000000000000000000" pitchFamily="2" charset="2"/>
              <a:buChar char="n"/>
            </a:pPr>
            <a:r>
              <a:rPr lang="en-US" altLang="zh-CN" sz="2800" b="1" dirty="0"/>
              <a:t>(2) 	</a:t>
            </a:r>
            <a:r>
              <a:rPr lang="zh-CN" altLang="en-US" sz="2800" b="1" dirty="0"/>
              <a:t>使用篇章标记确定边界。</a:t>
            </a:r>
            <a:endParaRPr lang="en-US" altLang="zh-CN" sz="2800" b="1" dirty="0"/>
          </a:p>
          <a:p>
            <a:pPr marL="800100" lvl="1" indent="-342900">
              <a:lnSpc>
                <a:spcPct val="125000"/>
              </a:lnSpc>
              <a:buFont typeface="Wingdings" panose="05000000000000000000" pitchFamily="2" charset="2"/>
              <a:buChar char="n"/>
            </a:pPr>
            <a:r>
              <a:rPr lang="en-US" altLang="zh-CN" sz="2800" b="1" dirty="0"/>
              <a:t>(3) 	</a:t>
            </a:r>
            <a:r>
              <a:rPr lang="zh-CN" altLang="en-US" sz="2800" b="1" dirty="0"/>
              <a:t>第一步，子句级别二分类。</a:t>
            </a:r>
            <a:br>
              <a:rPr lang="en-US" altLang="zh-CN" sz="2800" b="1" dirty="0"/>
            </a:br>
            <a:r>
              <a:rPr lang="en-US" altLang="zh-CN" sz="2800" b="1" dirty="0"/>
              <a:t>		</a:t>
            </a:r>
            <a:r>
              <a:rPr lang="zh-CN" altLang="en-US" sz="2800" b="1" dirty="0"/>
              <a:t>第二步</a:t>
            </a:r>
            <a:r>
              <a:rPr lang="en-US" altLang="zh-CN" sz="2800" b="1" dirty="0"/>
              <a:t>,</a:t>
            </a:r>
            <a:r>
              <a:rPr lang="zh-CN" altLang="en-US" sz="2800" b="1" dirty="0"/>
              <a:t> 使用</a:t>
            </a:r>
            <a:r>
              <a:rPr lang="en-US" altLang="zh-CN" sz="2800" b="1" dirty="0"/>
              <a:t>CRF</a:t>
            </a:r>
            <a:r>
              <a:rPr lang="zh-CN" altLang="en-US" sz="2800" b="1" dirty="0"/>
              <a:t>对每个包含论辩的子句确定具体边界。</a:t>
            </a:r>
            <a:endParaRPr lang="en-US" altLang="zh-CN" sz="2800" b="1" dirty="0"/>
          </a:p>
        </p:txBody>
      </p:sp>
    </p:spTree>
    <p:extLst>
      <p:ext uri="{BB962C8B-B14F-4D97-AF65-F5344CB8AC3E}">
        <p14:creationId xmlns:p14="http://schemas.microsoft.com/office/powerpoint/2010/main" val="424661424"/>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0315" y="1978785"/>
            <a:ext cx="10801351" cy="1887376"/>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2400" b="1" dirty="0">
                <a:solidFill>
                  <a:schemeClr val="accent1"/>
                </a:solidFill>
              </a:rPr>
              <a:t>Major Claim:</a:t>
            </a:r>
            <a:r>
              <a:rPr lang="zh-CN" altLang="en-US" sz="2400" b="1" dirty="0">
                <a:solidFill>
                  <a:schemeClr val="accent1"/>
                </a:solidFill>
              </a:rPr>
              <a:t> </a:t>
            </a:r>
            <a:r>
              <a:rPr lang="en-US" altLang="zh-CN" sz="2400" dirty="0"/>
              <a:t>Represents the author’s standpoint on the topic.</a:t>
            </a:r>
          </a:p>
          <a:p>
            <a:pPr marL="800100" lvl="1" indent="-342900">
              <a:lnSpc>
                <a:spcPct val="125000"/>
              </a:lnSpc>
              <a:buFont typeface="Wingdings" panose="05000000000000000000" pitchFamily="2" charset="2"/>
              <a:buChar char="n"/>
            </a:pPr>
            <a:r>
              <a:rPr lang="en-US" altLang="zh-CN" sz="2400" b="1" dirty="0">
                <a:solidFill>
                  <a:schemeClr val="accent1"/>
                </a:solidFill>
              </a:rPr>
              <a:t>Claim/Conclusion:</a:t>
            </a:r>
            <a:r>
              <a:rPr lang="zh-CN" altLang="en-US" sz="2400" b="1" dirty="0">
                <a:solidFill>
                  <a:schemeClr val="accent1"/>
                </a:solidFill>
              </a:rPr>
              <a:t> </a:t>
            </a:r>
            <a:r>
              <a:rPr lang="en-US" altLang="zh-CN" sz="2400" dirty="0"/>
              <a:t>A controversial statement and the central component of an argument.</a:t>
            </a:r>
          </a:p>
          <a:p>
            <a:pPr marL="800100" lvl="1" indent="-342900">
              <a:lnSpc>
                <a:spcPct val="125000"/>
              </a:lnSpc>
              <a:buFont typeface="Wingdings" panose="05000000000000000000" pitchFamily="2" charset="2"/>
              <a:buChar char="n"/>
            </a:pPr>
            <a:r>
              <a:rPr lang="en-US" altLang="zh-CN" sz="2400" b="1" dirty="0">
                <a:solidFill>
                  <a:schemeClr val="accent1"/>
                </a:solidFill>
              </a:rPr>
              <a:t>Premise:</a:t>
            </a:r>
            <a:r>
              <a:rPr lang="zh-CN" altLang="en-US" sz="2400" b="1" dirty="0">
                <a:solidFill>
                  <a:schemeClr val="accent1"/>
                </a:solidFill>
              </a:rPr>
              <a:t> </a:t>
            </a:r>
            <a:r>
              <a:rPr lang="en-US" altLang="zh-CN" sz="2400" dirty="0"/>
              <a:t>Reasons for justifying (or refuting) the claim.</a:t>
            </a:r>
          </a:p>
        </p:txBody>
      </p:sp>
      <p:sp>
        <p:nvSpPr>
          <p:cNvPr id="6" name="矩形 5"/>
          <p:cNvSpPr/>
          <p:nvPr/>
        </p:nvSpPr>
        <p:spPr>
          <a:xfrm>
            <a:off x="695323" y="926774"/>
            <a:ext cx="1782834" cy="461665"/>
          </a:xfrm>
          <a:prstGeom prst="rect">
            <a:avLst/>
          </a:prstGeom>
          <a:solidFill>
            <a:schemeClr val="accent1"/>
          </a:solidFill>
        </p:spPr>
        <p:txBody>
          <a:bodyPr wrap="square">
            <a:spAutoFit/>
          </a:bodyPr>
          <a:lstStyle/>
          <a:p>
            <a:r>
              <a:rPr lang="zh-CN" altLang="en-US" sz="2400" b="1" dirty="0">
                <a:solidFill>
                  <a:schemeClr val="bg1"/>
                </a:solidFill>
              </a:rPr>
              <a:t>任务</a:t>
            </a:r>
            <a:r>
              <a:rPr lang="en-US" altLang="zh-CN" sz="2400" b="1" dirty="0">
                <a:solidFill>
                  <a:schemeClr val="bg1"/>
                </a:solidFill>
              </a:rPr>
              <a:t>2</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9" name="文本框 10">
            <a:extLst>
              <a:ext uri="{FF2B5EF4-FFF2-40B4-BE49-F238E27FC236}">
                <a16:creationId xmlns:a16="http://schemas.microsoft.com/office/drawing/2014/main" id="{EED49F01-D0C2-764E-8F38-D8413640FFB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2</a:t>
            </a:r>
            <a:r>
              <a:rPr lang="zh-CN" altLang="en-US" sz="2800" b="1" dirty="0">
                <a:latin typeface="微软雅黑" panose="020B0503020204020204" pitchFamily="34" charset="-122"/>
              </a:rPr>
              <a:t>：</a:t>
            </a:r>
            <a:r>
              <a:rPr lang="zh-CN" altLang="en-US" sz="2800" b="1" dirty="0"/>
              <a:t>论辩部件分类</a:t>
            </a:r>
            <a:endParaRPr lang="zh-CN" altLang="en-US" sz="2800" b="1" dirty="0">
              <a:latin typeface="微软雅黑" panose="020B0503020204020204" pitchFamily="34" charset="-122"/>
            </a:endParaRPr>
          </a:p>
        </p:txBody>
      </p:sp>
    </p:spTree>
    <p:extLst>
      <p:ext uri="{BB962C8B-B14F-4D97-AF65-F5344CB8AC3E}">
        <p14:creationId xmlns:p14="http://schemas.microsoft.com/office/powerpoint/2010/main" val="3227800226"/>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5323" y="926774"/>
            <a:ext cx="1782834" cy="461665"/>
          </a:xfrm>
          <a:prstGeom prst="rect">
            <a:avLst/>
          </a:prstGeom>
          <a:solidFill>
            <a:schemeClr val="accent1"/>
          </a:solidFill>
        </p:spPr>
        <p:txBody>
          <a:bodyPr wrap="square">
            <a:spAutoFit/>
          </a:bodyPr>
          <a:lstStyle/>
          <a:p>
            <a:r>
              <a:rPr lang="zh-CN" altLang="en-US" sz="2400" b="1" dirty="0">
                <a:solidFill>
                  <a:schemeClr val="bg1"/>
                </a:solidFill>
              </a:rPr>
              <a:t>任务</a:t>
            </a:r>
            <a:r>
              <a:rPr lang="en-US" altLang="zh-CN" sz="2400" b="1" dirty="0">
                <a:solidFill>
                  <a:schemeClr val="bg1"/>
                </a:solidFill>
              </a:rPr>
              <a:t>2</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12" name="矩形 43">
            <a:extLst>
              <a:ext uri="{FF2B5EF4-FFF2-40B4-BE49-F238E27FC236}">
                <a16:creationId xmlns:a16="http://schemas.microsoft.com/office/drawing/2014/main" id="{30825282-E287-6A46-97EB-334D9F1899D5}"/>
              </a:ext>
            </a:extLst>
          </p:cNvPr>
          <p:cNvSpPr/>
          <p:nvPr/>
        </p:nvSpPr>
        <p:spPr>
          <a:xfrm>
            <a:off x="690153" y="1586466"/>
            <a:ext cx="10801349" cy="5050678"/>
          </a:xfrm>
          <a:prstGeom prst="rect">
            <a:avLst/>
          </a:prstGeom>
          <a:ln>
            <a:solidFill>
              <a:schemeClr val="tx1"/>
            </a:solidFill>
          </a:ln>
        </p:spPr>
        <p:txBody>
          <a:bodyPr wrap="square">
            <a:spAutoFit/>
          </a:bodyPr>
          <a:lstStyle/>
          <a:p>
            <a:pPr>
              <a:lnSpc>
                <a:spcPct val="125000"/>
              </a:lnSpc>
            </a:pPr>
            <a:r>
              <a:rPr lang="en-US" altLang="zh-CN" sz="2000" dirty="0"/>
              <a:t>	Ever since researchers at the Roslin Institute in Edinburgh cloned an adult sheep, there has been an ongoing debate about whether cloning technology is morally and ethically right or not. As far as I’m concerned, [</a:t>
            </a:r>
            <a:r>
              <a:rPr lang="en-US" altLang="zh-CN" sz="2000" b="1" dirty="0">
                <a:solidFill>
                  <a:srgbClr val="FF0000"/>
                </a:solidFill>
              </a:rPr>
              <a:t>cloning is an important technology for humankind</a:t>
            </a:r>
            <a:r>
              <a:rPr lang="en-US" altLang="zh-CN" sz="2000" dirty="0"/>
              <a:t>]</a:t>
            </a:r>
            <a:r>
              <a:rPr lang="en-US" altLang="zh-CN" sz="2000" b="1" baseline="-25000" dirty="0"/>
              <a:t>MajorClaim1</a:t>
            </a:r>
            <a:r>
              <a:rPr lang="en-US" altLang="zh-CN" sz="2000" dirty="0"/>
              <a:t> since [</a:t>
            </a:r>
            <a:r>
              <a:rPr lang="en-US" altLang="zh-CN" sz="2000" b="1" dirty="0">
                <a:solidFill>
                  <a:srgbClr val="0070C0"/>
                </a:solidFill>
              </a:rPr>
              <a:t>it would be very useful for developing novel cures</a:t>
            </a:r>
            <a:r>
              <a:rPr lang="en-US" altLang="zh-CN" sz="2000" dirty="0"/>
              <a:t>]</a:t>
            </a:r>
            <a:r>
              <a:rPr lang="en-US" altLang="zh-CN" sz="2000" b="1" baseline="-25000" dirty="0"/>
              <a:t>Claim1</a:t>
            </a:r>
            <a:r>
              <a:rPr lang="en-US" altLang="zh-CN" sz="2000" dirty="0"/>
              <a:t>.</a:t>
            </a:r>
          </a:p>
          <a:p>
            <a:pPr>
              <a:lnSpc>
                <a:spcPct val="125000"/>
              </a:lnSpc>
            </a:pPr>
            <a:r>
              <a:rPr lang="en-US" altLang="zh-CN" sz="2000" dirty="0"/>
              <a:t>	First, [</a:t>
            </a:r>
            <a:r>
              <a:rPr lang="en-US" altLang="zh-CN" sz="2000" b="1" dirty="0">
                <a:solidFill>
                  <a:srgbClr val="0070C0"/>
                </a:solidFill>
              </a:rPr>
              <a:t>cloning will be beneﬁcial for many people who are in need of organ transplants</a:t>
            </a:r>
            <a:r>
              <a:rPr lang="en-US" altLang="zh-CN" sz="2000" dirty="0"/>
              <a:t>]</a:t>
            </a:r>
            <a:r>
              <a:rPr lang="en-US" altLang="zh-CN" sz="2000" b="1" baseline="-25000" dirty="0"/>
              <a:t>Claim2</a:t>
            </a:r>
            <a:r>
              <a:rPr lang="en-US" altLang="zh-CN" sz="2000" dirty="0"/>
              <a:t>. [</a:t>
            </a:r>
            <a:r>
              <a:rPr lang="en-US" altLang="zh-CN" sz="2000" u="sng" dirty="0"/>
              <a:t>Cloned organs will match perfectly to the blood group and tissue of patients</a:t>
            </a:r>
            <a:r>
              <a:rPr lang="en-US" altLang="zh-CN" sz="2000" dirty="0"/>
              <a:t>]</a:t>
            </a:r>
            <a:r>
              <a:rPr lang="en-US" altLang="zh-CN" sz="2000" b="1" baseline="-25000" dirty="0"/>
              <a:t>Premise1</a:t>
            </a:r>
            <a:r>
              <a:rPr lang="zh-CN" altLang="en-US" sz="2000" baseline="-25000" dirty="0"/>
              <a:t> </a:t>
            </a:r>
            <a:r>
              <a:rPr lang="en-US" altLang="zh-CN" sz="2000" dirty="0"/>
              <a:t>since </a:t>
            </a:r>
            <a:r>
              <a:rPr lang="en-US" altLang="zh-CN" sz="2000" u="sng" dirty="0"/>
              <a:t>[they</a:t>
            </a:r>
            <a:r>
              <a:rPr lang="zh-CN" altLang="en-US" sz="2000" u="sng" dirty="0"/>
              <a:t> </a:t>
            </a:r>
            <a:r>
              <a:rPr lang="en-US" altLang="zh-CN" sz="2000" u="sng" dirty="0"/>
              <a:t>can be raised from cloned stem cells of the patient</a:t>
            </a:r>
            <a:r>
              <a:rPr lang="en-US" altLang="zh-CN" sz="2000" dirty="0"/>
              <a:t>]</a:t>
            </a:r>
            <a:r>
              <a:rPr lang="en-US" altLang="zh-CN" sz="2000" b="1" baseline="-25000" dirty="0"/>
              <a:t>Premise2</a:t>
            </a:r>
            <a:r>
              <a:rPr lang="en-US" altLang="zh-CN" sz="2000" dirty="0"/>
              <a:t>. In addition, [</a:t>
            </a:r>
            <a:r>
              <a:rPr lang="en-US" altLang="zh-CN" sz="2000" u="sng" dirty="0"/>
              <a:t>it shortens the healing process</a:t>
            </a:r>
            <a:r>
              <a:rPr lang="en-US" altLang="zh-CN" sz="2000" dirty="0"/>
              <a:t>]</a:t>
            </a:r>
            <a:r>
              <a:rPr lang="en-US" altLang="zh-CN" sz="2000" b="1" baseline="-25000" dirty="0"/>
              <a:t>Premise3</a:t>
            </a:r>
            <a:r>
              <a:rPr lang="en-US" altLang="zh-CN" sz="2000" dirty="0"/>
              <a:t>. Usually, [</a:t>
            </a:r>
            <a:r>
              <a:rPr lang="en-US" altLang="zh-CN" sz="2000" u="sng" dirty="0"/>
              <a:t>it is very rare to ﬁnd an appropriate organ</a:t>
            </a:r>
            <a:r>
              <a:rPr lang="zh-CN" altLang="en-US" sz="2000" u="sng" dirty="0"/>
              <a:t> </a:t>
            </a:r>
            <a:r>
              <a:rPr lang="en-US" altLang="zh-CN" sz="2000" u="sng" dirty="0"/>
              <a:t>donor</a:t>
            </a:r>
            <a:r>
              <a:rPr lang="en-US" altLang="zh-CN" sz="2000" dirty="0"/>
              <a:t>]</a:t>
            </a:r>
            <a:r>
              <a:rPr lang="en-US" altLang="zh-CN" sz="2000" b="1" baseline="-25000" dirty="0"/>
              <a:t>Premise4</a:t>
            </a:r>
            <a:r>
              <a:rPr lang="en-US" altLang="zh-CN" sz="2000" dirty="0"/>
              <a:t> and [</a:t>
            </a:r>
            <a:r>
              <a:rPr lang="en-US" altLang="zh-CN" sz="2000" u="sng" dirty="0"/>
              <a:t>by using cloning in order to raise required organs the waiting time can be shortened</a:t>
            </a:r>
            <a:r>
              <a:rPr lang="zh-CN" altLang="en-US" sz="2000" u="sng" dirty="0"/>
              <a:t> </a:t>
            </a:r>
            <a:r>
              <a:rPr lang="en-US" altLang="zh-CN" sz="2000" u="sng" dirty="0"/>
              <a:t>tremendously</a:t>
            </a:r>
            <a:r>
              <a:rPr lang="en-US" altLang="zh-CN" sz="2000" dirty="0"/>
              <a:t>]</a:t>
            </a:r>
            <a:r>
              <a:rPr lang="en-US" altLang="zh-CN" sz="2000" b="1" baseline="-25000" dirty="0"/>
              <a:t>Premise5</a:t>
            </a:r>
            <a:r>
              <a:rPr lang="en-US" altLang="zh-CN" sz="2000" dirty="0"/>
              <a:t>.</a:t>
            </a:r>
          </a:p>
          <a:p>
            <a:pPr>
              <a:lnSpc>
                <a:spcPct val="125000"/>
              </a:lnSpc>
            </a:pPr>
            <a:endParaRPr lang="en-US" altLang="zh-CN" sz="2000" dirty="0"/>
          </a:p>
        </p:txBody>
      </p:sp>
      <p:sp>
        <p:nvSpPr>
          <p:cNvPr id="8" name="文本框 10">
            <a:extLst>
              <a:ext uri="{FF2B5EF4-FFF2-40B4-BE49-F238E27FC236}">
                <a16:creationId xmlns:a16="http://schemas.microsoft.com/office/drawing/2014/main" id="{36B531B0-E449-0848-9665-C55259A441AA}"/>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2</a:t>
            </a:r>
            <a:r>
              <a:rPr lang="zh-CN" altLang="en-US" sz="2800" b="1" dirty="0">
                <a:latin typeface="微软雅黑" panose="020B0503020204020204" pitchFamily="34" charset="-122"/>
              </a:rPr>
              <a:t>：</a:t>
            </a:r>
            <a:r>
              <a:rPr lang="zh-CN" altLang="en-US" sz="2800" b="1" dirty="0"/>
              <a:t>论辩部件分类</a:t>
            </a:r>
            <a:endParaRPr lang="zh-CN" altLang="en-US" sz="2800" b="1" dirty="0">
              <a:latin typeface="微软雅黑" panose="020B0503020204020204" pitchFamily="34" charset="-122"/>
            </a:endParaRPr>
          </a:p>
        </p:txBody>
      </p:sp>
    </p:spTree>
    <p:extLst>
      <p:ext uri="{BB962C8B-B14F-4D97-AF65-F5344CB8AC3E}">
        <p14:creationId xmlns:p14="http://schemas.microsoft.com/office/powerpoint/2010/main" val="1119906684"/>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5323" y="926774"/>
            <a:ext cx="1782834" cy="461665"/>
          </a:xfrm>
          <a:prstGeom prst="rect">
            <a:avLst/>
          </a:prstGeom>
          <a:solidFill>
            <a:schemeClr val="accent1"/>
          </a:solidFill>
        </p:spPr>
        <p:txBody>
          <a:bodyPr wrap="square">
            <a:spAutoFit/>
          </a:bodyPr>
          <a:lstStyle/>
          <a:p>
            <a:r>
              <a:rPr lang="zh-CN" altLang="en-US" sz="2400" b="1" dirty="0">
                <a:solidFill>
                  <a:schemeClr val="bg1"/>
                </a:solidFill>
              </a:rPr>
              <a:t>方法</a:t>
            </a:r>
            <a:endParaRPr lang="en-US" altLang="zh-CN" sz="2400" b="1" dirty="0">
              <a:solidFill>
                <a:schemeClr val="bg1"/>
              </a:solidFill>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85" y="52927"/>
            <a:ext cx="1481715" cy="1249506"/>
          </a:xfrm>
          <a:prstGeom prst="rect">
            <a:avLst/>
          </a:prstGeom>
        </p:spPr>
      </p:pic>
      <p:sp>
        <p:nvSpPr>
          <p:cNvPr id="9" name="文本框 10">
            <a:extLst>
              <a:ext uri="{FF2B5EF4-FFF2-40B4-BE49-F238E27FC236}">
                <a16:creationId xmlns:a16="http://schemas.microsoft.com/office/drawing/2014/main" id="{EED49F01-D0C2-764E-8F38-D8413640FFB5}"/>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任务</a:t>
            </a:r>
            <a:r>
              <a:rPr lang="en-US" altLang="zh-CN" sz="2800" b="1" dirty="0">
                <a:latin typeface="微软雅黑" panose="020B0503020204020204" pitchFamily="34" charset="-122"/>
              </a:rPr>
              <a:t>2</a:t>
            </a:r>
            <a:r>
              <a:rPr lang="zh-CN" altLang="en-US" sz="2800" b="1" dirty="0">
                <a:latin typeface="微软雅黑" panose="020B0503020204020204" pitchFamily="34" charset="-122"/>
              </a:rPr>
              <a:t>：</a:t>
            </a:r>
            <a:r>
              <a:rPr lang="zh-CN" altLang="en-US" sz="2800" b="1" dirty="0"/>
              <a:t>论辩部件分类</a:t>
            </a:r>
            <a:endParaRPr lang="zh-CN" altLang="en-US" sz="2800" b="1" dirty="0">
              <a:latin typeface="微软雅黑" panose="020B0503020204020204" pitchFamily="34" charset="-122"/>
            </a:endParaRPr>
          </a:p>
        </p:txBody>
      </p:sp>
      <p:sp>
        <p:nvSpPr>
          <p:cNvPr id="7" name="矩形 4">
            <a:extLst>
              <a:ext uri="{FF2B5EF4-FFF2-40B4-BE49-F238E27FC236}">
                <a16:creationId xmlns:a16="http://schemas.microsoft.com/office/drawing/2014/main" id="{4198E004-66C6-6C4B-A952-071D02EB58DF}"/>
              </a:ext>
            </a:extLst>
          </p:cNvPr>
          <p:cNvSpPr/>
          <p:nvPr/>
        </p:nvSpPr>
        <p:spPr>
          <a:xfrm>
            <a:off x="299803" y="1978785"/>
            <a:ext cx="11892197" cy="1647952"/>
          </a:xfrm>
          <a:prstGeom prst="rect">
            <a:avLst/>
          </a:prstGeom>
        </p:spPr>
        <p:txBody>
          <a:bodyPr wrap="square">
            <a:spAutoFit/>
          </a:bodyPr>
          <a:lstStyle/>
          <a:p>
            <a:pPr marL="800100" lvl="1" indent="-342900">
              <a:lnSpc>
                <a:spcPct val="125000"/>
              </a:lnSpc>
              <a:buFont typeface="Wingdings" panose="05000000000000000000" pitchFamily="2" charset="2"/>
              <a:buChar char="n"/>
            </a:pPr>
            <a:r>
              <a:rPr lang="en-US" altLang="zh-CN" sz="2800" b="1" dirty="0"/>
              <a:t>(1)</a:t>
            </a:r>
            <a:r>
              <a:rPr lang="zh-CN" altLang="en-US" sz="2800" b="1" dirty="0"/>
              <a:t> 二分类或者三分类问题，使用</a:t>
            </a:r>
            <a:r>
              <a:rPr lang="en-US" altLang="zh-CN" sz="2800" b="1" dirty="0"/>
              <a:t>structural, lexical, syntactic, indicator</a:t>
            </a:r>
            <a:r>
              <a:rPr lang="zh-CN" altLang="en-US" sz="2800" b="1" dirty="0"/>
              <a:t>等特征。</a:t>
            </a:r>
            <a:endParaRPr lang="en-US" altLang="zh-CN" sz="2800" b="1" dirty="0"/>
          </a:p>
          <a:p>
            <a:pPr marL="800100" lvl="1" indent="-342900">
              <a:lnSpc>
                <a:spcPct val="125000"/>
              </a:lnSpc>
              <a:buFont typeface="Wingdings" panose="05000000000000000000" pitchFamily="2" charset="2"/>
              <a:buChar char="n"/>
            </a:pPr>
            <a:r>
              <a:rPr lang="en-US" altLang="zh-CN" sz="2800" b="1" dirty="0"/>
              <a:t>(2)</a:t>
            </a:r>
            <a:r>
              <a:rPr lang="zh-CN" altLang="en-US" sz="2800" b="1" dirty="0"/>
              <a:t> </a:t>
            </a:r>
            <a:r>
              <a:rPr lang="en-US" altLang="zh-CN" sz="2800" b="1" dirty="0" err="1"/>
              <a:t>ner</a:t>
            </a:r>
            <a:endParaRPr lang="en-US" altLang="zh-CN" sz="2800" b="1" dirty="0"/>
          </a:p>
        </p:txBody>
      </p:sp>
    </p:spTree>
    <p:extLst>
      <p:ext uri="{BB962C8B-B14F-4D97-AF65-F5344CB8AC3E}">
        <p14:creationId xmlns:p14="http://schemas.microsoft.com/office/powerpoint/2010/main" val="332596743"/>
      </p:ext>
    </p:extLst>
  </p:cSld>
  <p:clrMapOvr>
    <a:masterClrMapping/>
  </p:clrMapOvr>
  <mc:AlternateContent xmlns:mc="http://schemas.openxmlformats.org/markup-compatibility/2006" xmlns:p14="http://schemas.microsoft.com/office/powerpoint/2010/main">
    <mc:Choice Requires="p14">
      <p:transition spd="slow" p14:dur="2000" advTm="47400"/>
    </mc:Choice>
    <mc:Fallback xmlns="">
      <p:transition spd="slow" advTm="47400"/>
    </mc:Fallback>
  </mc:AlternateContent>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10658</TotalTime>
  <Words>849</Words>
  <Application>Microsoft Macintosh PowerPoint</Application>
  <PresentationFormat>Widescreen</PresentationFormat>
  <Paragraphs>170</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微软雅黑</vt:lpstr>
      <vt:lpstr>Arial</vt:lpstr>
      <vt:lpstr>Calibri</vt:lpstr>
      <vt:lpstr>Consolas</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Pau Benjamin</cp:lastModifiedBy>
  <cp:revision>442</cp:revision>
  <dcterms:created xsi:type="dcterms:W3CDTF">2015-10-24T01:57:14Z</dcterms:created>
  <dcterms:modified xsi:type="dcterms:W3CDTF">2019-09-11T07:05:59Z</dcterms:modified>
</cp:coreProperties>
</file>