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62" r:id="rId5"/>
    <p:sldId id="268" r:id="rId6"/>
    <p:sldId id="263" r:id="rId7"/>
    <p:sldId id="264" r:id="rId8"/>
    <p:sldId id="265" r:id="rId9"/>
    <p:sldId id="269" r:id="rId10"/>
    <p:sldId id="270" r:id="rId11"/>
    <p:sldId id="271" r:id="rId12"/>
    <p:sldId id="278" r:id="rId13"/>
    <p:sldId id="272" r:id="rId14"/>
    <p:sldId id="274" r:id="rId15"/>
    <p:sldId id="275" r:id="rId16"/>
    <p:sldId id="276" r:id="rId17"/>
    <p:sldId id="277" r:id="rId18"/>
    <p:sldId id="273" r:id="rId19"/>
    <p:sldId id="27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E2A43-CBA6-E4F2-A55E-8CB25FF3B266}" v="53" dt="2023-09-16T10:23:53.765"/>
    <p1510:client id="{1341BA97-AEE6-49C1-57BE-22A71370F154}" v="4" dt="2023-09-16T10:25:28.676"/>
    <p1510:client id="{1B4E12D0-BBD2-B11D-64CD-6271D824FB5E}" v="12" dt="2023-09-15T06:58:02.930"/>
    <p1510:client id="{24ED157B-698F-781B-E3BD-3454CDE99906}" v="6" dt="2023-09-15T07:03:34.087"/>
    <p1510:client id="{594AD9EE-C436-0B4B-2E1B-6CC0514709DB}" v="12" dt="2023-10-03T07:14:28.419"/>
    <p1510:client id="{ACE7B958-5BA4-BC82-393D-3ECB20BFCA46}" v="14" dt="2023-10-05T07:03:11.949"/>
    <p1510:client id="{CB3FECCA-B6B8-71E6-8409-B53A433B467B}" v="7" dt="2023-10-05T04:57:21.039"/>
    <p1510:client id="{DDE3814C-EFC0-EDF9-34FE-AFE9F359F74E}" v="456" dt="2023-10-03T06:37:59.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hari Bai" userId="936ea2bcd0e816ce" providerId="LiveId" clId="{1AC76C0D-8FBD-4971-AEC6-DD2DA13ACA1A}"/>
    <pc:docChg chg="custSel modSld sldOrd">
      <pc:chgData name="Lahari Bai" userId="936ea2bcd0e816ce" providerId="LiveId" clId="{1AC76C0D-8FBD-4971-AEC6-DD2DA13ACA1A}" dt="2023-09-15T06:27:04.694" v="18" actId="20577"/>
      <pc:docMkLst>
        <pc:docMk/>
      </pc:docMkLst>
      <pc:sldChg chg="modSp mod ord">
        <pc:chgData name="Lahari Bai" userId="936ea2bcd0e816ce" providerId="LiveId" clId="{1AC76C0D-8FBD-4971-AEC6-DD2DA13ACA1A}" dt="2023-09-15T06:25:13.468" v="11" actId="20577"/>
        <pc:sldMkLst>
          <pc:docMk/>
          <pc:sldMk cId="1186421160" sldId="263"/>
        </pc:sldMkLst>
        <pc:spChg chg="mod">
          <ac:chgData name="Lahari Bai" userId="936ea2bcd0e816ce" providerId="LiveId" clId="{1AC76C0D-8FBD-4971-AEC6-DD2DA13ACA1A}" dt="2023-09-15T06:25:13.468" v="11" actId="20577"/>
          <ac:spMkLst>
            <pc:docMk/>
            <pc:sldMk cId="1186421160" sldId="263"/>
            <ac:spMk id="6" creationId="{8141C437-8C09-4E84-9ED8-FB6E2FF0795F}"/>
          </ac:spMkLst>
        </pc:spChg>
      </pc:sldChg>
      <pc:sldChg chg="modSp mod">
        <pc:chgData name="Lahari Bai" userId="936ea2bcd0e816ce" providerId="LiveId" clId="{1AC76C0D-8FBD-4971-AEC6-DD2DA13ACA1A}" dt="2023-09-15T06:25:21.661" v="12" actId="5793"/>
        <pc:sldMkLst>
          <pc:docMk/>
          <pc:sldMk cId="1186421160" sldId="264"/>
        </pc:sldMkLst>
        <pc:spChg chg="mod">
          <ac:chgData name="Lahari Bai" userId="936ea2bcd0e816ce" providerId="LiveId" clId="{1AC76C0D-8FBD-4971-AEC6-DD2DA13ACA1A}" dt="2023-09-15T06:25:21.661" v="12" actId="5793"/>
          <ac:spMkLst>
            <pc:docMk/>
            <pc:sldMk cId="1186421160" sldId="264"/>
            <ac:spMk id="6" creationId="{8141C437-8C09-4E84-9ED8-FB6E2FF0795F}"/>
          </ac:spMkLst>
        </pc:spChg>
      </pc:sldChg>
      <pc:sldChg chg="modSp mod">
        <pc:chgData name="Lahari Bai" userId="936ea2bcd0e816ce" providerId="LiveId" clId="{1AC76C0D-8FBD-4971-AEC6-DD2DA13ACA1A}" dt="2023-09-15T06:27:04.694" v="18" actId="20577"/>
        <pc:sldMkLst>
          <pc:docMk/>
          <pc:sldMk cId="2240900083" sldId="272"/>
        </pc:sldMkLst>
        <pc:spChg chg="mod">
          <ac:chgData name="Lahari Bai" userId="936ea2bcd0e816ce" providerId="LiveId" clId="{1AC76C0D-8FBD-4971-AEC6-DD2DA13ACA1A}" dt="2023-09-15T06:27:04.694" v="18" actId="20577"/>
          <ac:spMkLst>
            <pc:docMk/>
            <pc:sldMk cId="2240900083" sldId="272"/>
            <ac:spMk id="2" creationId="{C2BF69DF-27FF-3272-ACE0-26C3CA88BF5F}"/>
          </ac:spMkLst>
        </pc:spChg>
      </pc:sldChg>
    </pc:docChg>
  </pc:docChgLst>
  <pc:docChgLst>
    <pc:chgData name="Guest User" userId="S::urn:spo:anon#4a8f3f6ef133afb349a6564ea3c17b161b271c10cd8ecc8b25789a22382bdacc::" providerId="AD" clId="Web-{CB3FECCA-B6B8-71E6-8409-B53A433B467B}"/>
    <pc:docChg chg="modSld">
      <pc:chgData name="Guest User" userId="S::urn:spo:anon#4a8f3f6ef133afb349a6564ea3c17b161b271c10cd8ecc8b25789a22382bdacc::" providerId="AD" clId="Web-{CB3FECCA-B6B8-71E6-8409-B53A433B467B}" dt="2023-10-05T04:57:21.039" v="3" actId="20577"/>
      <pc:docMkLst>
        <pc:docMk/>
      </pc:docMkLst>
      <pc:sldChg chg="modSp">
        <pc:chgData name="Guest User" userId="S::urn:spo:anon#4a8f3f6ef133afb349a6564ea3c17b161b271c10cd8ecc8b25789a22382bdacc::" providerId="AD" clId="Web-{CB3FECCA-B6B8-71E6-8409-B53A433B467B}" dt="2023-10-05T04:57:21.039" v="3" actId="20577"/>
        <pc:sldMkLst>
          <pc:docMk/>
          <pc:sldMk cId="953325580" sldId="256"/>
        </pc:sldMkLst>
        <pc:spChg chg="mod">
          <ac:chgData name="Guest User" userId="S::urn:spo:anon#4a8f3f6ef133afb349a6564ea3c17b161b271c10cd8ecc8b25789a22382bdacc::" providerId="AD" clId="Web-{CB3FECCA-B6B8-71E6-8409-B53A433B467B}" dt="2023-10-05T04:57:21.039" v="3" actId="20577"/>
          <ac:spMkLst>
            <pc:docMk/>
            <pc:sldMk cId="953325580" sldId="256"/>
            <ac:spMk id="4" creationId="{00000000-0000-0000-0000-000000000000}"/>
          </ac:spMkLst>
        </pc:spChg>
      </pc:sldChg>
    </pc:docChg>
  </pc:docChgLst>
  <pc:docChgLst>
    <pc:chgData name="Guest User" userId="S::urn:spo:anon#4a8f3f6ef133afb349a6564ea3c17b161b271c10cd8ecc8b25789a22382bdacc::" providerId="AD" clId="Web-{1341BA97-AEE6-49C1-57BE-22A71370F154}"/>
    <pc:docChg chg="modSld">
      <pc:chgData name="Guest User" userId="S::urn:spo:anon#4a8f3f6ef133afb349a6564ea3c17b161b271c10cd8ecc8b25789a22382bdacc::" providerId="AD" clId="Web-{1341BA97-AEE6-49C1-57BE-22A71370F154}" dt="2023-09-16T10:25:19.629" v="2" actId="20577"/>
      <pc:docMkLst>
        <pc:docMk/>
      </pc:docMkLst>
      <pc:sldChg chg="modSp">
        <pc:chgData name="Guest User" userId="S::urn:spo:anon#4a8f3f6ef133afb349a6564ea3c17b161b271c10cd8ecc8b25789a22382bdacc::" providerId="AD" clId="Web-{1341BA97-AEE6-49C1-57BE-22A71370F154}" dt="2023-09-16T10:25:19.629" v="2" actId="20577"/>
        <pc:sldMkLst>
          <pc:docMk/>
          <pc:sldMk cId="953325580" sldId="256"/>
        </pc:sldMkLst>
        <pc:spChg chg="mod">
          <ac:chgData name="Guest User" userId="S::urn:spo:anon#4a8f3f6ef133afb349a6564ea3c17b161b271c10cd8ecc8b25789a22382bdacc::" providerId="AD" clId="Web-{1341BA97-AEE6-49C1-57BE-22A71370F154}" dt="2023-09-16T10:25:19.629" v="2" actId="20577"/>
          <ac:spMkLst>
            <pc:docMk/>
            <pc:sldMk cId="953325580" sldId="256"/>
            <ac:spMk id="2" creationId="{A8A11E26-4C38-41A6-9857-11032CEECD80}"/>
          </ac:spMkLst>
        </pc:spChg>
      </pc:sldChg>
    </pc:docChg>
  </pc:docChgLst>
  <pc:docChgLst>
    <pc:chgData name="Guest User" userId="S::urn:spo:anon#4a8f3f6ef133afb349a6564ea3c17b161b271c10cd8ecc8b25789a22382bdacc::" providerId="AD" clId="Web-{ACE7B958-5BA4-BC82-393D-3ECB20BFCA46}"/>
    <pc:docChg chg="modSld">
      <pc:chgData name="Guest User" userId="S::urn:spo:anon#4a8f3f6ef133afb349a6564ea3c17b161b271c10cd8ecc8b25789a22382bdacc::" providerId="AD" clId="Web-{ACE7B958-5BA4-BC82-393D-3ECB20BFCA46}" dt="2023-10-05T07:03:11.949" v="6" actId="20577"/>
      <pc:docMkLst>
        <pc:docMk/>
      </pc:docMkLst>
      <pc:sldChg chg="modSp">
        <pc:chgData name="Guest User" userId="S::urn:spo:anon#4a8f3f6ef133afb349a6564ea3c17b161b271c10cd8ecc8b25789a22382bdacc::" providerId="AD" clId="Web-{ACE7B958-5BA4-BC82-393D-3ECB20BFCA46}" dt="2023-10-05T07:03:11.949" v="6" actId="20577"/>
        <pc:sldMkLst>
          <pc:docMk/>
          <pc:sldMk cId="953325580" sldId="256"/>
        </pc:sldMkLst>
        <pc:spChg chg="mod">
          <ac:chgData name="Guest User" userId="S::urn:spo:anon#4a8f3f6ef133afb349a6564ea3c17b161b271c10cd8ecc8b25789a22382bdacc::" providerId="AD" clId="Web-{ACE7B958-5BA4-BC82-393D-3ECB20BFCA46}" dt="2023-10-05T07:03:11.949" v="6" actId="20577"/>
          <ac:spMkLst>
            <pc:docMk/>
            <pc:sldMk cId="953325580" sldId="256"/>
            <ac:spMk id="3" creationId="{00000000-0000-0000-0000-000000000000}"/>
          </ac:spMkLst>
        </pc:spChg>
      </pc:sldChg>
    </pc:docChg>
  </pc:docChgLst>
  <pc:docChgLst>
    <pc:chgData name="Guest User" userId="S::urn:spo:anon#4a8f3f6ef133afb349a6564ea3c17b161b271c10cd8ecc8b25789a22382bdacc::" providerId="AD" clId="Web-{24ED157B-698F-781B-E3BD-3454CDE99906}"/>
    <pc:docChg chg="modSld">
      <pc:chgData name="Guest User" userId="S::urn:spo:anon#4a8f3f6ef133afb349a6564ea3c17b161b271c10cd8ecc8b25789a22382bdacc::" providerId="AD" clId="Web-{24ED157B-698F-781B-E3BD-3454CDE99906}" dt="2023-09-15T07:03:34.087" v="3" actId="1076"/>
      <pc:docMkLst>
        <pc:docMk/>
      </pc:docMkLst>
      <pc:sldChg chg="addSp modSp">
        <pc:chgData name="Guest User" userId="S::urn:spo:anon#4a8f3f6ef133afb349a6564ea3c17b161b271c10cd8ecc8b25789a22382bdacc::" providerId="AD" clId="Web-{24ED157B-698F-781B-E3BD-3454CDE99906}" dt="2023-09-15T07:00:43.487" v="1" actId="1076"/>
        <pc:sldMkLst>
          <pc:docMk/>
          <pc:sldMk cId="1186421160" sldId="261"/>
        </pc:sldMkLst>
        <pc:picChg chg="add mod">
          <ac:chgData name="Guest User" userId="S::urn:spo:anon#4a8f3f6ef133afb349a6564ea3c17b161b271c10cd8ecc8b25789a22382bdacc::" providerId="AD" clId="Web-{24ED157B-698F-781B-E3BD-3454CDE99906}" dt="2023-09-15T07:00:43.487" v="1" actId="1076"/>
          <ac:picMkLst>
            <pc:docMk/>
            <pc:sldMk cId="1186421160" sldId="261"/>
            <ac:picMk id="2" creationId="{1A7AB7F6-B7C0-10A4-4514-CCA1E45FEF62}"/>
          </ac:picMkLst>
        </pc:picChg>
      </pc:sldChg>
      <pc:sldChg chg="addSp modSp">
        <pc:chgData name="Guest User" userId="S::urn:spo:anon#4a8f3f6ef133afb349a6564ea3c17b161b271c10cd8ecc8b25789a22382bdacc::" providerId="AD" clId="Web-{24ED157B-698F-781B-E3BD-3454CDE99906}" dt="2023-09-15T07:03:34.087" v="3" actId="1076"/>
        <pc:sldMkLst>
          <pc:docMk/>
          <pc:sldMk cId="2240900083" sldId="272"/>
        </pc:sldMkLst>
        <pc:picChg chg="add mod">
          <ac:chgData name="Guest User" userId="S::urn:spo:anon#4a8f3f6ef133afb349a6564ea3c17b161b271c10cd8ecc8b25789a22382bdacc::" providerId="AD" clId="Web-{24ED157B-698F-781B-E3BD-3454CDE99906}" dt="2023-09-15T07:03:34.087" v="3" actId="1076"/>
          <ac:picMkLst>
            <pc:docMk/>
            <pc:sldMk cId="2240900083" sldId="272"/>
            <ac:picMk id="5" creationId="{B666152B-A379-3CA0-0066-0BBDCB79E942}"/>
          </ac:picMkLst>
        </pc:picChg>
      </pc:sldChg>
    </pc:docChg>
  </pc:docChgLst>
  <pc:docChgLst>
    <pc:chgData name="Guest User" userId="S::urn:spo:anon#4a8f3f6ef133afb349a6564ea3c17b161b271c10cd8ecc8b25789a22382bdacc::" providerId="AD" clId="Web-{061E2A43-CBA6-E4F2-A55E-8CB25FF3B266}"/>
    <pc:docChg chg="modSld">
      <pc:chgData name="Guest User" userId="S::urn:spo:anon#4a8f3f6ef133afb349a6564ea3c17b161b271c10cd8ecc8b25789a22382bdacc::" providerId="AD" clId="Web-{061E2A43-CBA6-E4F2-A55E-8CB25FF3B266}" dt="2023-09-16T10:23:17.405" v="22" actId="20577"/>
      <pc:docMkLst>
        <pc:docMk/>
      </pc:docMkLst>
      <pc:sldChg chg="modSp">
        <pc:chgData name="Guest User" userId="S::urn:spo:anon#4a8f3f6ef133afb349a6564ea3c17b161b271c10cd8ecc8b25789a22382bdacc::" providerId="AD" clId="Web-{061E2A43-CBA6-E4F2-A55E-8CB25FF3B266}" dt="2023-09-16T10:23:17.405" v="22" actId="20577"/>
        <pc:sldMkLst>
          <pc:docMk/>
          <pc:sldMk cId="953325580" sldId="256"/>
        </pc:sldMkLst>
        <pc:spChg chg="mod">
          <ac:chgData name="Guest User" userId="S::urn:spo:anon#4a8f3f6ef133afb349a6564ea3c17b161b271c10cd8ecc8b25789a22382bdacc::" providerId="AD" clId="Web-{061E2A43-CBA6-E4F2-A55E-8CB25FF3B266}" dt="2023-09-16T10:23:17.405" v="22" actId="20577"/>
          <ac:spMkLst>
            <pc:docMk/>
            <pc:sldMk cId="953325580" sldId="256"/>
            <ac:spMk id="2" creationId="{A8A11E26-4C38-41A6-9857-11032CEECD80}"/>
          </ac:spMkLst>
        </pc:spChg>
        <pc:spChg chg="mod">
          <ac:chgData name="Guest User" userId="S::urn:spo:anon#4a8f3f6ef133afb349a6564ea3c17b161b271c10cd8ecc8b25789a22382bdacc::" providerId="AD" clId="Web-{061E2A43-CBA6-E4F2-A55E-8CB25FF3B266}" dt="2023-09-16T10:23:11.280" v="19" actId="1076"/>
          <ac:spMkLst>
            <pc:docMk/>
            <pc:sldMk cId="953325580" sldId="256"/>
            <ac:spMk id="3" creationId="{00000000-0000-0000-0000-000000000000}"/>
          </ac:spMkLst>
        </pc:spChg>
      </pc:sldChg>
    </pc:docChg>
  </pc:docChgLst>
  <pc:docChgLst>
    <pc:chgData name="Guest User" userId="S::urn:spo:anon#4a8f3f6ef133afb349a6564ea3c17b161b271c10cd8ecc8b25789a22382bdacc::" providerId="AD" clId="Web-{594AD9EE-C436-0B4B-2E1B-6CC0514709DB}"/>
    <pc:docChg chg="modSld">
      <pc:chgData name="Guest User" userId="S::urn:spo:anon#4a8f3f6ef133afb349a6564ea3c17b161b271c10cd8ecc8b25789a22382bdacc::" providerId="AD" clId="Web-{594AD9EE-C436-0B4B-2E1B-6CC0514709DB}" dt="2023-10-03T07:14:28.419" v="13" actId="20577"/>
      <pc:docMkLst>
        <pc:docMk/>
      </pc:docMkLst>
      <pc:sldChg chg="modSp">
        <pc:chgData name="Guest User" userId="S::urn:spo:anon#4a8f3f6ef133afb349a6564ea3c17b161b271c10cd8ecc8b25789a22382bdacc::" providerId="AD" clId="Web-{594AD9EE-C436-0B4B-2E1B-6CC0514709DB}" dt="2023-10-03T07:09:23.336" v="8" actId="20577"/>
        <pc:sldMkLst>
          <pc:docMk/>
          <pc:sldMk cId="1186421160" sldId="261"/>
        </pc:sldMkLst>
        <pc:spChg chg="mod">
          <ac:chgData name="Guest User" userId="S::urn:spo:anon#4a8f3f6ef133afb349a6564ea3c17b161b271c10cd8ecc8b25789a22382bdacc::" providerId="AD" clId="Web-{594AD9EE-C436-0B4B-2E1B-6CC0514709DB}" dt="2023-10-03T07:09:23.336" v="8" actId="20577"/>
          <ac:spMkLst>
            <pc:docMk/>
            <pc:sldMk cId="1186421160" sldId="261"/>
            <ac:spMk id="6" creationId="{8141C437-8C09-4E84-9ED8-FB6E2FF0795F}"/>
          </ac:spMkLst>
        </pc:spChg>
      </pc:sldChg>
      <pc:sldChg chg="modSp">
        <pc:chgData name="Guest User" userId="S::urn:spo:anon#4a8f3f6ef133afb349a6564ea3c17b161b271c10cd8ecc8b25789a22382bdacc::" providerId="AD" clId="Web-{594AD9EE-C436-0B4B-2E1B-6CC0514709DB}" dt="2023-10-03T07:09:45.524" v="9" actId="20577"/>
        <pc:sldMkLst>
          <pc:docMk/>
          <pc:sldMk cId="1186421160" sldId="262"/>
        </pc:sldMkLst>
        <pc:spChg chg="mod">
          <ac:chgData name="Guest User" userId="S::urn:spo:anon#4a8f3f6ef133afb349a6564ea3c17b161b271c10cd8ecc8b25789a22382bdacc::" providerId="AD" clId="Web-{594AD9EE-C436-0B4B-2E1B-6CC0514709DB}" dt="2023-10-03T07:09:45.524" v="9" actId="20577"/>
          <ac:spMkLst>
            <pc:docMk/>
            <pc:sldMk cId="1186421160" sldId="262"/>
            <ac:spMk id="6" creationId="{8141C437-8C09-4E84-9ED8-FB6E2FF0795F}"/>
          </ac:spMkLst>
        </pc:spChg>
      </pc:sldChg>
      <pc:sldChg chg="modSp">
        <pc:chgData name="Guest User" userId="S::urn:spo:anon#4a8f3f6ef133afb349a6564ea3c17b161b271c10cd8ecc8b25789a22382bdacc::" providerId="AD" clId="Web-{594AD9EE-C436-0B4B-2E1B-6CC0514709DB}" dt="2023-10-03T07:14:17.497" v="12" actId="20577"/>
        <pc:sldMkLst>
          <pc:docMk/>
          <pc:sldMk cId="1186421160" sldId="263"/>
        </pc:sldMkLst>
        <pc:spChg chg="mod">
          <ac:chgData name="Guest User" userId="S::urn:spo:anon#4a8f3f6ef133afb349a6564ea3c17b161b271c10cd8ecc8b25789a22382bdacc::" providerId="AD" clId="Web-{594AD9EE-C436-0B4B-2E1B-6CC0514709DB}" dt="2023-10-03T07:14:17.497" v="12" actId="20577"/>
          <ac:spMkLst>
            <pc:docMk/>
            <pc:sldMk cId="1186421160" sldId="263"/>
            <ac:spMk id="6" creationId="{8141C437-8C09-4E84-9ED8-FB6E2FF0795F}"/>
          </ac:spMkLst>
        </pc:spChg>
      </pc:sldChg>
      <pc:sldChg chg="modSp">
        <pc:chgData name="Guest User" userId="S::urn:spo:anon#4a8f3f6ef133afb349a6564ea3c17b161b271c10cd8ecc8b25789a22382bdacc::" providerId="AD" clId="Web-{594AD9EE-C436-0B4B-2E1B-6CC0514709DB}" dt="2023-10-03T07:14:28.419" v="13" actId="20577"/>
        <pc:sldMkLst>
          <pc:docMk/>
          <pc:sldMk cId="1186421160" sldId="264"/>
        </pc:sldMkLst>
        <pc:spChg chg="mod">
          <ac:chgData name="Guest User" userId="S::urn:spo:anon#4a8f3f6ef133afb349a6564ea3c17b161b271c10cd8ecc8b25789a22382bdacc::" providerId="AD" clId="Web-{594AD9EE-C436-0B4B-2E1B-6CC0514709DB}" dt="2023-10-03T07:14:28.419" v="13" actId="20577"/>
          <ac:spMkLst>
            <pc:docMk/>
            <pc:sldMk cId="1186421160" sldId="264"/>
            <ac:spMk id="6" creationId="{8141C437-8C09-4E84-9ED8-FB6E2FF0795F}"/>
          </ac:spMkLst>
        </pc:spChg>
      </pc:sldChg>
      <pc:sldChg chg="modSp">
        <pc:chgData name="Guest User" userId="S::urn:spo:anon#4a8f3f6ef133afb349a6564ea3c17b161b271c10cd8ecc8b25789a22382bdacc::" providerId="AD" clId="Web-{594AD9EE-C436-0B4B-2E1B-6CC0514709DB}" dt="2023-10-03T07:12:42.636" v="11" actId="20577"/>
        <pc:sldMkLst>
          <pc:docMk/>
          <pc:sldMk cId="4281510704" sldId="268"/>
        </pc:sldMkLst>
        <pc:spChg chg="mod">
          <ac:chgData name="Guest User" userId="S::urn:spo:anon#4a8f3f6ef133afb349a6564ea3c17b161b271c10cd8ecc8b25789a22382bdacc::" providerId="AD" clId="Web-{594AD9EE-C436-0B4B-2E1B-6CC0514709DB}" dt="2023-10-03T07:12:42.636" v="11" actId="20577"/>
          <ac:spMkLst>
            <pc:docMk/>
            <pc:sldMk cId="4281510704" sldId="268"/>
            <ac:spMk id="3" creationId="{836F0784-A583-5B53-CD74-AEC582376391}"/>
          </ac:spMkLst>
        </pc:spChg>
      </pc:sldChg>
    </pc:docChg>
  </pc:docChgLst>
  <pc:docChgLst>
    <pc:chgData name="Guest User" userId="S::urn:spo:anon#4a8f3f6ef133afb349a6564ea3c17b161b271c10cd8ecc8b25789a22382bdacc::" providerId="AD" clId="Web-{1B4E12D0-BBD2-B11D-64CD-6271D824FB5E}"/>
    <pc:docChg chg="modSld sldOrd">
      <pc:chgData name="Guest User" userId="S::urn:spo:anon#4a8f3f6ef133afb349a6564ea3c17b161b271c10cd8ecc8b25789a22382bdacc::" providerId="AD" clId="Web-{1B4E12D0-BBD2-B11D-64CD-6271D824FB5E}" dt="2023-09-15T06:58:10.039" v="17"/>
      <pc:docMkLst>
        <pc:docMk/>
      </pc:docMkLst>
      <pc:sldChg chg="addSp modSp mod setBg">
        <pc:chgData name="Guest User" userId="S::urn:spo:anon#4a8f3f6ef133afb349a6564ea3c17b161b271c10cd8ecc8b25789a22382bdacc::" providerId="AD" clId="Web-{1B4E12D0-BBD2-B11D-64CD-6271D824FB5E}" dt="2023-09-15T06:54:17.609" v="7"/>
        <pc:sldMkLst>
          <pc:docMk/>
          <pc:sldMk cId="2900153716" sldId="257"/>
        </pc:sldMkLst>
        <pc:spChg chg="mod">
          <ac:chgData name="Guest User" userId="S::urn:spo:anon#4a8f3f6ef133afb349a6564ea3c17b161b271c10cd8ecc8b25789a22382bdacc::" providerId="AD" clId="Web-{1B4E12D0-BBD2-B11D-64CD-6271D824FB5E}" dt="2023-09-15T06:54:17.609" v="7"/>
          <ac:spMkLst>
            <pc:docMk/>
            <pc:sldMk cId="2900153716" sldId="257"/>
            <ac:spMk id="2" creationId="{49FFEB4C-F209-4AE7-AA2B-B3C26CE2C51D}"/>
          </ac:spMkLst>
        </pc:spChg>
        <pc:spChg chg="mod">
          <ac:chgData name="Guest User" userId="S::urn:spo:anon#4a8f3f6ef133afb349a6564ea3c17b161b271c10cd8ecc8b25789a22382bdacc::" providerId="AD" clId="Web-{1B4E12D0-BBD2-B11D-64CD-6271D824FB5E}" dt="2023-09-15T06:54:17.609" v="7"/>
          <ac:spMkLst>
            <pc:docMk/>
            <pc:sldMk cId="2900153716" sldId="257"/>
            <ac:spMk id="3" creationId="{B2678641-EEA3-4EC4-BF39-4075B0C120E8}"/>
          </ac:spMkLst>
        </pc:spChg>
        <pc:spChg chg="mod">
          <ac:chgData name="Guest User" userId="S::urn:spo:anon#4a8f3f6ef133afb349a6564ea3c17b161b271c10cd8ecc8b25789a22382bdacc::" providerId="AD" clId="Web-{1B4E12D0-BBD2-B11D-64CD-6271D824FB5E}" dt="2023-09-15T06:54:17.609" v="7"/>
          <ac:spMkLst>
            <pc:docMk/>
            <pc:sldMk cId="2900153716" sldId="257"/>
            <ac:spMk id="4" creationId="{00000000-0000-0000-0000-000000000000}"/>
          </ac:spMkLst>
        </pc:spChg>
        <pc:spChg chg="add">
          <ac:chgData name="Guest User" userId="S::urn:spo:anon#4a8f3f6ef133afb349a6564ea3c17b161b271c10cd8ecc8b25789a22382bdacc::" providerId="AD" clId="Web-{1B4E12D0-BBD2-B11D-64CD-6271D824FB5E}" dt="2023-09-15T06:54:17.609" v="7"/>
          <ac:spMkLst>
            <pc:docMk/>
            <pc:sldMk cId="2900153716" sldId="257"/>
            <ac:spMk id="10" creationId="{04812C46-200A-4DEB-A05E-3ED6C68C2387}"/>
          </ac:spMkLst>
        </pc:spChg>
        <pc:spChg chg="add">
          <ac:chgData name="Guest User" userId="S::urn:spo:anon#4a8f3f6ef133afb349a6564ea3c17b161b271c10cd8ecc8b25789a22382bdacc::" providerId="AD" clId="Web-{1B4E12D0-BBD2-B11D-64CD-6271D824FB5E}" dt="2023-09-15T06:54:17.609" v="7"/>
          <ac:spMkLst>
            <pc:docMk/>
            <pc:sldMk cId="2900153716" sldId="257"/>
            <ac:spMk id="12" creationId="{D1EA859B-E555-4109-94F3-6700E046E008}"/>
          </ac:spMkLst>
        </pc:spChg>
        <pc:picChg chg="add mod ord">
          <ac:chgData name="Guest User" userId="S::urn:spo:anon#4a8f3f6ef133afb349a6564ea3c17b161b271c10cd8ecc8b25789a22382bdacc::" providerId="AD" clId="Web-{1B4E12D0-BBD2-B11D-64CD-6271D824FB5E}" dt="2023-09-15T06:54:17.609" v="7"/>
          <ac:picMkLst>
            <pc:docMk/>
            <pc:sldMk cId="2900153716" sldId="257"/>
            <ac:picMk id="5" creationId="{0BF1C666-769F-F9CC-D6ED-A86E7041D12E}"/>
          </ac:picMkLst>
        </pc:picChg>
      </pc:sldChg>
      <pc:sldChg chg="addSp delSp modSp mod setBg addAnim delAnim setClrOvrMap">
        <pc:chgData name="Guest User" userId="S::urn:spo:anon#4a8f3f6ef133afb349a6564ea3c17b161b271c10cd8ecc8b25789a22382bdacc::" providerId="AD" clId="Web-{1B4E12D0-BBD2-B11D-64CD-6271D824FB5E}" dt="2023-09-15T06:58:10.039" v="17"/>
        <pc:sldMkLst>
          <pc:docMk/>
          <pc:sldMk cId="4066255318" sldId="259"/>
        </pc:sldMkLst>
        <pc:spChg chg="mod ord">
          <ac:chgData name="Guest User" userId="S::urn:spo:anon#4a8f3f6ef133afb349a6564ea3c17b161b271c10cd8ecc8b25789a22382bdacc::" providerId="AD" clId="Web-{1B4E12D0-BBD2-B11D-64CD-6271D824FB5E}" dt="2023-09-15T06:58:10.039" v="17"/>
          <ac:spMkLst>
            <pc:docMk/>
            <pc:sldMk cId="4066255318" sldId="259"/>
            <ac:spMk id="3" creationId="{00000000-0000-0000-0000-000000000000}"/>
          </ac:spMkLst>
        </pc:spChg>
        <pc:spChg chg="mod">
          <ac:chgData name="Guest User" userId="S::urn:spo:anon#4a8f3f6ef133afb349a6564ea3c17b161b271c10cd8ecc8b25789a22382bdacc::" providerId="AD" clId="Web-{1B4E12D0-BBD2-B11D-64CD-6271D824FB5E}" dt="2023-09-15T06:58:10.039" v="17"/>
          <ac:spMkLst>
            <pc:docMk/>
            <pc:sldMk cId="4066255318" sldId="259"/>
            <ac:spMk id="5" creationId="{8BE4CA82-64EC-4D4E-A5E5-3EBB66E7B24C}"/>
          </ac:spMkLst>
        </pc:spChg>
        <pc:spChg chg="add del">
          <ac:chgData name="Guest User" userId="S::urn:spo:anon#4a8f3f6ef133afb349a6564ea3c17b161b271c10cd8ecc8b25789a22382bdacc::" providerId="AD" clId="Web-{1B4E12D0-BBD2-B11D-64CD-6271D824FB5E}" dt="2023-09-15T06:58:02.930" v="12"/>
          <ac:spMkLst>
            <pc:docMk/>
            <pc:sldMk cId="4066255318" sldId="259"/>
            <ac:spMk id="10" creationId="{71B2258F-86CA-4D4D-8270-BC05FCDEBFB3}"/>
          </ac:spMkLst>
        </pc:spChg>
        <pc:spChg chg="add del">
          <ac:chgData name="Guest User" userId="S::urn:spo:anon#4a8f3f6ef133afb349a6564ea3c17b161b271c10cd8ecc8b25789a22382bdacc::" providerId="AD" clId="Web-{1B4E12D0-BBD2-B11D-64CD-6271D824FB5E}" dt="2023-09-15T06:58:10.024" v="16"/>
          <ac:spMkLst>
            <pc:docMk/>
            <pc:sldMk cId="4066255318" sldId="259"/>
            <ac:spMk id="12" creationId="{AB58EF07-17C2-48CF-ABB0-EEF1F17CB8F0}"/>
          </ac:spMkLst>
        </pc:spChg>
        <pc:spChg chg="add del">
          <ac:chgData name="Guest User" userId="S::urn:spo:anon#4a8f3f6ef133afb349a6564ea3c17b161b271c10cd8ecc8b25789a22382bdacc::" providerId="AD" clId="Web-{1B4E12D0-BBD2-B11D-64CD-6271D824FB5E}" dt="2023-09-15T06:58:10.024" v="16"/>
          <ac:spMkLst>
            <pc:docMk/>
            <pc:sldMk cId="4066255318" sldId="259"/>
            <ac:spMk id="13" creationId="{0671A8AE-40A1-4631-A6B8-581AFF065482}"/>
          </ac:spMkLst>
        </pc:spChg>
        <pc:spChg chg="add del">
          <ac:chgData name="Guest User" userId="S::urn:spo:anon#4a8f3f6ef133afb349a6564ea3c17b161b271c10cd8ecc8b25789a22382bdacc::" providerId="AD" clId="Web-{1B4E12D0-BBD2-B11D-64CD-6271D824FB5E}" dt="2023-09-15T06:58:10.024" v="16"/>
          <ac:spMkLst>
            <pc:docMk/>
            <pc:sldMk cId="4066255318" sldId="259"/>
            <ac:spMk id="14" creationId="{AF2F604E-43BE-4DC3-B983-E071523364F8}"/>
          </ac:spMkLst>
        </pc:spChg>
        <pc:spChg chg="add del">
          <ac:chgData name="Guest User" userId="S::urn:spo:anon#4a8f3f6ef133afb349a6564ea3c17b161b271c10cd8ecc8b25789a22382bdacc::" providerId="AD" clId="Web-{1B4E12D0-BBD2-B11D-64CD-6271D824FB5E}" dt="2023-09-15T06:58:10.024" v="16"/>
          <ac:spMkLst>
            <pc:docMk/>
            <pc:sldMk cId="4066255318" sldId="259"/>
            <ac:spMk id="16" creationId="{08C9B587-E65E-4B52-B37C-ABEBB6E87928}"/>
          </ac:spMkLst>
        </pc:spChg>
        <pc:spChg chg="add">
          <ac:chgData name="Guest User" userId="S::urn:spo:anon#4a8f3f6ef133afb349a6564ea3c17b161b271c10cd8ecc8b25789a22382bdacc::" providerId="AD" clId="Web-{1B4E12D0-BBD2-B11D-64CD-6271D824FB5E}" dt="2023-09-15T06:58:10.039" v="17"/>
          <ac:spMkLst>
            <pc:docMk/>
            <pc:sldMk cId="4066255318" sldId="259"/>
            <ac:spMk id="18" creationId="{7821A508-2985-4905-874A-527429BAABFA}"/>
          </ac:spMkLst>
        </pc:spChg>
        <pc:spChg chg="add">
          <ac:chgData name="Guest User" userId="S::urn:spo:anon#4a8f3f6ef133afb349a6564ea3c17b161b271c10cd8ecc8b25789a22382bdacc::" providerId="AD" clId="Web-{1B4E12D0-BBD2-B11D-64CD-6271D824FB5E}" dt="2023-09-15T06:58:10.039" v="17"/>
          <ac:spMkLst>
            <pc:docMk/>
            <pc:sldMk cId="4066255318" sldId="259"/>
            <ac:spMk id="19" creationId="{362D44EE-C852-4460-B8B5-C4F2BC20510C}"/>
          </ac:spMkLst>
        </pc:spChg>
        <pc:spChg chg="add">
          <ac:chgData name="Guest User" userId="S::urn:spo:anon#4a8f3f6ef133afb349a6564ea3c17b161b271c10cd8ecc8b25789a22382bdacc::" providerId="AD" clId="Web-{1B4E12D0-BBD2-B11D-64CD-6271D824FB5E}" dt="2023-09-15T06:58:10.039" v="17"/>
          <ac:spMkLst>
            <pc:docMk/>
            <pc:sldMk cId="4066255318" sldId="259"/>
            <ac:spMk id="20" creationId="{D2929CB1-0E3C-4B2D-ADC5-0154FB33BA44}"/>
          </ac:spMkLst>
        </pc:spChg>
        <pc:spChg chg="add">
          <ac:chgData name="Guest User" userId="S::urn:spo:anon#4a8f3f6ef133afb349a6564ea3c17b161b271c10cd8ecc8b25789a22382bdacc::" providerId="AD" clId="Web-{1B4E12D0-BBD2-B11D-64CD-6271D824FB5E}" dt="2023-09-15T06:58:10.039" v="17"/>
          <ac:spMkLst>
            <pc:docMk/>
            <pc:sldMk cId="4066255318" sldId="259"/>
            <ac:spMk id="21" creationId="{658970D8-8D1D-4B5C-894B-E871CC86543D}"/>
          </ac:spMkLst>
        </pc:spChg>
        <pc:spChg chg="add">
          <ac:chgData name="Guest User" userId="S::urn:spo:anon#4a8f3f6ef133afb349a6564ea3c17b161b271c10cd8ecc8b25789a22382bdacc::" providerId="AD" clId="Web-{1B4E12D0-BBD2-B11D-64CD-6271D824FB5E}" dt="2023-09-15T06:58:10.039" v="17"/>
          <ac:spMkLst>
            <pc:docMk/>
            <pc:sldMk cId="4066255318" sldId="259"/>
            <ac:spMk id="22" creationId="{5F2F0C84-BE8C-4DC2-A6D3-30349A801D5C}"/>
          </ac:spMkLst>
        </pc:spChg>
        <pc:spChg chg="add">
          <ac:chgData name="Guest User" userId="S::urn:spo:anon#4a8f3f6ef133afb349a6564ea3c17b161b271c10cd8ecc8b25789a22382bdacc::" providerId="AD" clId="Web-{1B4E12D0-BBD2-B11D-64CD-6271D824FB5E}" dt="2023-09-15T06:58:10.039" v="17"/>
          <ac:spMkLst>
            <pc:docMk/>
            <pc:sldMk cId="4066255318" sldId="259"/>
            <ac:spMk id="23" creationId="{F227E5B6-9132-43CA-B503-37A18562ADF2}"/>
          </ac:spMkLst>
        </pc:spChg>
        <pc:spChg chg="add">
          <ac:chgData name="Guest User" userId="S::urn:spo:anon#4a8f3f6ef133afb349a6564ea3c17b161b271c10cd8ecc8b25789a22382bdacc::" providerId="AD" clId="Web-{1B4E12D0-BBD2-B11D-64CD-6271D824FB5E}" dt="2023-09-15T06:58:10.039" v="17"/>
          <ac:spMkLst>
            <pc:docMk/>
            <pc:sldMk cId="4066255318" sldId="259"/>
            <ac:spMk id="24" creationId="{03C2051E-A88D-48E5-BACF-AAED17892722}"/>
          </ac:spMkLst>
        </pc:spChg>
        <pc:picChg chg="add mod ord">
          <ac:chgData name="Guest User" userId="S::urn:spo:anon#4a8f3f6ef133afb349a6564ea3c17b161b271c10cd8ecc8b25789a22382bdacc::" providerId="AD" clId="Web-{1B4E12D0-BBD2-B11D-64CD-6271D824FB5E}" dt="2023-09-15T06:58:10.039" v="17"/>
          <ac:picMkLst>
            <pc:docMk/>
            <pc:sldMk cId="4066255318" sldId="259"/>
            <ac:picMk id="2" creationId="{7E57B245-52BF-E87F-6233-29741C541F69}"/>
          </ac:picMkLst>
        </pc:picChg>
      </pc:sldChg>
      <pc:sldChg chg="ord">
        <pc:chgData name="Guest User" userId="S::urn:spo:anon#4a8f3f6ef133afb349a6564ea3c17b161b271c10cd8ecc8b25789a22382bdacc::" providerId="AD" clId="Web-{1B4E12D0-BBD2-B11D-64CD-6271D824FB5E}" dt="2023-09-15T06:35:50.196" v="0"/>
        <pc:sldMkLst>
          <pc:docMk/>
          <pc:sldMk cId="1186421160" sldId="263"/>
        </pc:sldMkLst>
      </pc:sldChg>
    </pc:docChg>
  </pc:docChgLst>
  <pc:docChgLst>
    <pc:chgData name="Guest User" userId="S::urn:spo:anon#4a8f3f6ef133afb349a6564ea3c17b161b271c10cd8ecc8b25789a22382bdacc::" providerId="AD" clId="Web-{DDE3814C-EFC0-EDF9-34FE-AFE9F359F74E}"/>
    <pc:docChg chg="addSld modSld sldOrd">
      <pc:chgData name="Guest User" userId="S::urn:spo:anon#4a8f3f6ef133afb349a6564ea3c17b161b271c10cd8ecc8b25789a22382bdacc::" providerId="AD" clId="Web-{DDE3814C-EFC0-EDF9-34FE-AFE9F359F74E}" dt="2023-10-03T06:37:59.949" v="446" actId="20577"/>
      <pc:docMkLst>
        <pc:docMk/>
      </pc:docMkLst>
      <pc:sldChg chg="modSp">
        <pc:chgData name="Guest User" userId="S::urn:spo:anon#4a8f3f6ef133afb349a6564ea3c17b161b271c10cd8ecc8b25789a22382bdacc::" providerId="AD" clId="Web-{DDE3814C-EFC0-EDF9-34FE-AFE9F359F74E}" dt="2023-10-03T06:31:24.068" v="385" actId="20577"/>
        <pc:sldMkLst>
          <pc:docMk/>
          <pc:sldMk cId="953325580" sldId="256"/>
        </pc:sldMkLst>
        <pc:spChg chg="mod">
          <ac:chgData name="Guest User" userId="S::urn:spo:anon#4a8f3f6ef133afb349a6564ea3c17b161b271c10cd8ecc8b25789a22382bdacc::" providerId="AD" clId="Web-{DDE3814C-EFC0-EDF9-34FE-AFE9F359F74E}" dt="2023-10-03T06:31:24.068" v="385" actId="20577"/>
          <ac:spMkLst>
            <pc:docMk/>
            <pc:sldMk cId="953325580" sldId="256"/>
            <ac:spMk id="2" creationId="{A8A11E26-4C38-41A6-9857-11032CEECD80}"/>
          </ac:spMkLst>
        </pc:spChg>
        <pc:spChg chg="mod">
          <ac:chgData name="Guest User" userId="S::urn:spo:anon#4a8f3f6ef133afb349a6564ea3c17b161b271c10cd8ecc8b25789a22382bdacc::" providerId="AD" clId="Web-{DDE3814C-EFC0-EDF9-34FE-AFE9F359F74E}" dt="2023-10-03T06:11:50.049" v="30" actId="20577"/>
          <ac:spMkLst>
            <pc:docMk/>
            <pc:sldMk cId="953325580" sldId="256"/>
            <ac:spMk id="3" creationId="{00000000-0000-0000-0000-000000000000}"/>
          </ac:spMkLst>
        </pc:spChg>
      </pc:sldChg>
      <pc:sldChg chg="modSp">
        <pc:chgData name="Guest User" userId="S::urn:spo:anon#4a8f3f6ef133afb349a6564ea3c17b161b271c10cd8ecc8b25789a22382bdacc::" providerId="AD" clId="Web-{DDE3814C-EFC0-EDF9-34FE-AFE9F359F74E}" dt="2023-10-03T06:14:32.099" v="106" actId="20577"/>
        <pc:sldMkLst>
          <pc:docMk/>
          <pc:sldMk cId="2900153716" sldId="257"/>
        </pc:sldMkLst>
        <pc:spChg chg="mod">
          <ac:chgData name="Guest User" userId="S::urn:spo:anon#4a8f3f6ef133afb349a6564ea3c17b161b271c10cd8ecc8b25789a22382bdacc::" providerId="AD" clId="Web-{DDE3814C-EFC0-EDF9-34FE-AFE9F359F74E}" dt="2023-10-03T06:14:32.099" v="106" actId="20577"/>
          <ac:spMkLst>
            <pc:docMk/>
            <pc:sldMk cId="2900153716" sldId="257"/>
            <ac:spMk id="3" creationId="{B2678641-EEA3-4EC4-BF39-4075B0C120E8}"/>
          </ac:spMkLst>
        </pc:spChg>
      </pc:sldChg>
      <pc:sldChg chg="modSp">
        <pc:chgData name="Guest User" userId="S::urn:spo:anon#4a8f3f6ef133afb349a6564ea3c17b161b271c10cd8ecc8b25789a22382bdacc::" providerId="AD" clId="Web-{DDE3814C-EFC0-EDF9-34FE-AFE9F359F74E}" dt="2023-10-03T06:06:19.044" v="0" actId="20577"/>
        <pc:sldMkLst>
          <pc:docMk/>
          <pc:sldMk cId="1186421160" sldId="261"/>
        </pc:sldMkLst>
        <pc:spChg chg="mod">
          <ac:chgData name="Guest User" userId="S::urn:spo:anon#4a8f3f6ef133afb349a6564ea3c17b161b271c10cd8ecc8b25789a22382bdacc::" providerId="AD" clId="Web-{DDE3814C-EFC0-EDF9-34FE-AFE9F359F74E}" dt="2023-10-03T06:06:19.044" v="0" actId="20577"/>
          <ac:spMkLst>
            <pc:docMk/>
            <pc:sldMk cId="1186421160" sldId="261"/>
            <ac:spMk id="6" creationId="{8141C437-8C09-4E84-9ED8-FB6E2FF0795F}"/>
          </ac:spMkLst>
        </pc:spChg>
      </pc:sldChg>
      <pc:sldChg chg="modSp">
        <pc:chgData name="Guest User" userId="S::urn:spo:anon#4a8f3f6ef133afb349a6564ea3c17b161b271c10cd8ecc8b25789a22382bdacc::" providerId="AD" clId="Web-{DDE3814C-EFC0-EDF9-34FE-AFE9F359F74E}" dt="2023-10-03T06:08:19.327" v="13" actId="20577"/>
        <pc:sldMkLst>
          <pc:docMk/>
          <pc:sldMk cId="1186421160" sldId="262"/>
        </pc:sldMkLst>
        <pc:spChg chg="mod">
          <ac:chgData name="Guest User" userId="S::urn:spo:anon#4a8f3f6ef133afb349a6564ea3c17b161b271c10cd8ecc8b25789a22382bdacc::" providerId="AD" clId="Web-{DDE3814C-EFC0-EDF9-34FE-AFE9F359F74E}" dt="2023-10-03T06:08:19.327" v="13" actId="20577"/>
          <ac:spMkLst>
            <pc:docMk/>
            <pc:sldMk cId="1186421160" sldId="262"/>
            <ac:spMk id="6" creationId="{8141C437-8C09-4E84-9ED8-FB6E2FF0795F}"/>
          </ac:spMkLst>
        </pc:spChg>
      </pc:sldChg>
      <pc:sldChg chg="modSp">
        <pc:chgData name="Guest User" userId="S::urn:spo:anon#4a8f3f6ef133afb349a6564ea3c17b161b271c10cd8ecc8b25789a22382bdacc::" providerId="AD" clId="Web-{DDE3814C-EFC0-EDF9-34FE-AFE9F359F74E}" dt="2023-10-03T06:11:24.142" v="28" actId="20577"/>
        <pc:sldMkLst>
          <pc:docMk/>
          <pc:sldMk cId="1186421160" sldId="263"/>
        </pc:sldMkLst>
        <pc:spChg chg="mod">
          <ac:chgData name="Guest User" userId="S::urn:spo:anon#4a8f3f6ef133afb349a6564ea3c17b161b271c10cd8ecc8b25789a22382bdacc::" providerId="AD" clId="Web-{DDE3814C-EFC0-EDF9-34FE-AFE9F359F74E}" dt="2023-10-03T06:11:24.142" v="28" actId="20577"/>
          <ac:spMkLst>
            <pc:docMk/>
            <pc:sldMk cId="1186421160" sldId="263"/>
            <ac:spMk id="6" creationId="{8141C437-8C09-4E84-9ED8-FB6E2FF0795F}"/>
          </ac:spMkLst>
        </pc:spChg>
      </pc:sldChg>
      <pc:sldChg chg="modSp">
        <pc:chgData name="Guest User" userId="S::urn:spo:anon#4a8f3f6ef133afb349a6564ea3c17b161b271c10cd8ecc8b25789a22382bdacc::" providerId="AD" clId="Web-{DDE3814C-EFC0-EDF9-34FE-AFE9F359F74E}" dt="2023-10-03T06:09:03.921" v="17" actId="20577"/>
        <pc:sldMkLst>
          <pc:docMk/>
          <pc:sldMk cId="1186421160" sldId="264"/>
        </pc:sldMkLst>
        <pc:spChg chg="mod">
          <ac:chgData name="Guest User" userId="S::urn:spo:anon#4a8f3f6ef133afb349a6564ea3c17b161b271c10cd8ecc8b25789a22382bdacc::" providerId="AD" clId="Web-{DDE3814C-EFC0-EDF9-34FE-AFE9F359F74E}" dt="2023-10-03T06:09:03.921" v="17" actId="20577"/>
          <ac:spMkLst>
            <pc:docMk/>
            <pc:sldMk cId="1186421160" sldId="264"/>
            <ac:spMk id="6" creationId="{8141C437-8C09-4E84-9ED8-FB6E2FF0795F}"/>
          </ac:spMkLst>
        </pc:spChg>
      </pc:sldChg>
      <pc:sldChg chg="modSp">
        <pc:chgData name="Guest User" userId="S::urn:spo:anon#4a8f3f6ef133afb349a6564ea3c17b161b271c10cd8ecc8b25789a22382bdacc::" providerId="AD" clId="Web-{DDE3814C-EFC0-EDF9-34FE-AFE9F359F74E}" dt="2023-10-03T06:09:20.375" v="19" actId="20577"/>
        <pc:sldMkLst>
          <pc:docMk/>
          <pc:sldMk cId="3202024527" sldId="265"/>
        </pc:sldMkLst>
        <pc:spChg chg="mod">
          <ac:chgData name="Guest User" userId="S::urn:spo:anon#4a8f3f6ef133afb349a6564ea3c17b161b271c10cd8ecc8b25789a22382bdacc::" providerId="AD" clId="Web-{DDE3814C-EFC0-EDF9-34FE-AFE9F359F74E}" dt="2023-10-03T06:09:20.375" v="19" actId="20577"/>
          <ac:spMkLst>
            <pc:docMk/>
            <pc:sldMk cId="3202024527" sldId="265"/>
            <ac:spMk id="6" creationId="{8141C437-8C09-4E84-9ED8-FB6E2FF0795F}"/>
          </ac:spMkLst>
        </pc:spChg>
      </pc:sldChg>
      <pc:sldChg chg="modSp">
        <pc:chgData name="Guest User" userId="S::urn:spo:anon#4a8f3f6ef133afb349a6564ea3c17b161b271c10cd8ecc8b25789a22382bdacc::" providerId="AD" clId="Web-{DDE3814C-EFC0-EDF9-34FE-AFE9F359F74E}" dt="2023-10-03T06:08:36.577" v="15" actId="20577"/>
        <pc:sldMkLst>
          <pc:docMk/>
          <pc:sldMk cId="4281510704" sldId="268"/>
        </pc:sldMkLst>
        <pc:spChg chg="mod">
          <ac:chgData name="Guest User" userId="S::urn:spo:anon#4a8f3f6ef133afb349a6564ea3c17b161b271c10cd8ecc8b25789a22382bdacc::" providerId="AD" clId="Web-{DDE3814C-EFC0-EDF9-34FE-AFE9F359F74E}" dt="2023-10-03T06:08:36.577" v="15" actId="20577"/>
          <ac:spMkLst>
            <pc:docMk/>
            <pc:sldMk cId="4281510704" sldId="268"/>
            <ac:spMk id="3" creationId="{836F0784-A583-5B53-CD74-AEC582376391}"/>
          </ac:spMkLst>
        </pc:spChg>
      </pc:sldChg>
      <pc:sldChg chg="modSp">
        <pc:chgData name="Guest User" userId="S::urn:spo:anon#4a8f3f6ef133afb349a6564ea3c17b161b271c10cd8ecc8b25789a22382bdacc::" providerId="AD" clId="Web-{DDE3814C-EFC0-EDF9-34FE-AFE9F359F74E}" dt="2023-10-03T06:09:57.469" v="21" actId="20577"/>
        <pc:sldMkLst>
          <pc:docMk/>
          <pc:sldMk cId="3087934097" sldId="269"/>
        </pc:sldMkLst>
        <pc:spChg chg="mod">
          <ac:chgData name="Guest User" userId="S::urn:spo:anon#4a8f3f6ef133afb349a6564ea3c17b161b271c10cd8ecc8b25789a22382bdacc::" providerId="AD" clId="Web-{DDE3814C-EFC0-EDF9-34FE-AFE9F359F74E}" dt="2023-10-03T06:09:57.469" v="21" actId="20577"/>
          <ac:spMkLst>
            <pc:docMk/>
            <pc:sldMk cId="3087934097" sldId="269"/>
            <ac:spMk id="3" creationId="{F668C311-01FB-F0E6-5447-3C7A88CED192}"/>
          </ac:spMkLst>
        </pc:spChg>
      </pc:sldChg>
      <pc:sldChg chg="modSp">
        <pc:chgData name="Guest User" userId="S::urn:spo:anon#4a8f3f6ef133afb349a6564ea3c17b161b271c10cd8ecc8b25789a22382bdacc::" providerId="AD" clId="Web-{DDE3814C-EFC0-EDF9-34FE-AFE9F359F74E}" dt="2023-10-03T06:10:07.532" v="22" actId="20577"/>
        <pc:sldMkLst>
          <pc:docMk/>
          <pc:sldMk cId="1122389868" sldId="270"/>
        </pc:sldMkLst>
        <pc:spChg chg="mod">
          <ac:chgData name="Guest User" userId="S::urn:spo:anon#4a8f3f6ef133afb349a6564ea3c17b161b271c10cd8ecc8b25789a22382bdacc::" providerId="AD" clId="Web-{DDE3814C-EFC0-EDF9-34FE-AFE9F359F74E}" dt="2023-10-03T06:10:07.532" v="22" actId="20577"/>
          <ac:spMkLst>
            <pc:docMk/>
            <pc:sldMk cId="1122389868" sldId="270"/>
            <ac:spMk id="3" creationId="{F7A640F1-0EFA-11FD-5652-5DBEA097A917}"/>
          </ac:spMkLst>
        </pc:spChg>
      </pc:sldChg>
      <pc:sldChg chg="modSp">
        <pc:chgData name="Guest User" userId="S::urn:spo:anon#4a8f3f6ef133afb349a6564ea3c17b161b271c10cd8ecc8b25789a22382bdacc::" providerId="AD" clId="Web-{DDE3814C-EFC0-EDF9-34FE-AFE9F359F74E}" dt="2023-10-03T06:10:35.813" v="24" actId="20577"/>
        <pc:sldMkLst>
          <pc:docMk/>
          <pc:sldMk cId="3930331244" sldId="271"/>
        </pc:sldMkLst>
        <pc:spChg chg="mod">
          <ac:chgData name="Guest User" userId="S::urn:spo:anon#4a8f3f6ef133afb349a6564ea3c17b161b271c10cd8ecc8b25789a22382bdacc::" providerId="AD" clId="Web-{DDE3814C-EFC0-EDF9-34FE-AFE9F359F74E}" dt="2023-10-03T06:10:35.813" v="24" actId="20577"/>
          <ac:spMkLst>
            <pc:docMk/>
            <pc:sldMk cId="3930331244" sldId="271"/>
            <ac:spMk id="3" creationId="{D577F2AA-CBB0-F338-C505-C9A60EB3840D}"/>
          </ac:spMkLst>
        </pc:spChg>
      </pc:sldChg>
      <pc:sldChg chg="modSp">
        <pc:chgData name="Guest User" userId="S::urn:spo:anon#4a8f3f6ef133afb349a6564ea3c17b161b271c10cd8ecc8b25789a22382bdacc::" providerId="AD" clId="Web-{DDE3814C-EFC0-EDF9-34FE-AFE9F359F74E}" dt="2023-10-03T06:10:44.970" v="25" actId="20577"/>
        <pc:sldMkLst>
          <pc:docMk/>
          <pc:sldMk cId="2240900083" sldId="272"/>
        </pc:sldMkLst>
        <pc:spChg chg="mod">
          <ac:chgData name="Guest User" userId="S::urn:spo:anon#4a8f3f6ef133afb349a6564ea3c17b161b271c10cd8ecc8b25789a22382bdacc::" providerId="AD" clId="Web-{DDE3814C-EFC0-EDF9-34FE-AFE9F359F74E}" dt="2023-10-03T06:10:44.970" v="25" actId="20577"/>
          <ac:spMkLst>
            <pc:docMk/>
            <pc:sldMk cId="2240900083" sldId="272"/>
            <ac:spMk id="3" creationId="{19CA3861-F773-0701-6D33-9D047BDA9A38}"/>
          </ac:spMkLst>
        </pc:spChg>
      </pc:sldChg>
      <pc:sldChg chg="addSp delSp modSp new">
        <pc:chgData name="Guest User" userId="S::urn:spo:anon#4a8f3f6ef133afb349a6564ea3c17b161b271c10cd8ecc8b25789a22382bdacc::" providerId="AD" clId="Web-{DDE3814C-EFC0-EDF9-34FE-AFE9F359F74E}" dt="2023-10-03T06:18:03.399" v="148" actId="14100"/>
        <pc:sldMkLst>
          <pc:docMk/>
          <pc:sldMk cId="4135600392" sldId="274"/>
        </pc:sldMkLst>
        <pc:spChg chg="mod">
          <ac:chgData name="Guest User" userId="S::urn:spo:anon#4a8f3f6ef133afb349a6564ea3c17b161b271c10cd8ecc8b25789a22382bdacc::" providerId="AD" clId="Web-{DDE3814C-EFC0-EDF9-34FE-AFE9F359F74E}" dt="2023-10-03T06:17:31.945" v="143" actId="20577"/>
          <ac:spMkLst>
            <pc:docMk/>
            <pc:sldMk cId="4135600392" sldId="274"/>
            <ac:spMk id="2" creationId="{775E58C3-2ACD-C0E5-FAB3-A8AFF8ADD82F}"/>
          </ac:spMkLst>
        </pc:spChg>
        <pc:spChg chg="del mod">
          <ac:chgData name="Guest User" userId="S::urn:spo:anon#4a8f3f6ef133afb349a6564ea3c17b161b271c10cd8ecc8b25789a22382bdacc::" providerId="AD" clId="Web-{DDE3814C-EFC0-EDF9-34FE-AFE9F359F74E}" dt="2023-10-03T06:17:06.726" v="134"/>
          <ac:spMkLst>
            <pc:docMk/>
            <pc:sldMk cId="4135600392" sldId="274"/>
            <ac:spMk id="3" creationId="{EEE6881A-D2E6-F85C-272A-D3E4AEDD7DEB}"/>
          </ac:spMkLst>
        </pc:spChg>
        <pc:picChg chg="add mod ord">
          <ac:chgData name="Guest User" userId="S::urn:spo:anon#4a8f3f6ef133afb349a6564ea3c17b161b271c10cd8ecc8b25789a22382bdacc::" providerId="AD" clId="Web-{DDE3814C-EFC0-EDF9-34FE-AFE9F359F74E}" dt="2023-10-03T06:18:03.399" v="148" actId="14100"/>
          <ac:picMkLst>
            <pc:docMk/>
            <pc:sldMk cId="4135600392" sldId="274"/>
            <ac:picMk id="5" creationId="{0EDC114F-7078-C622-199D-5E950665E2E3}"/>
          </ac:picMkLst>
        </pc:picChg>
      </pc:sldChg>
      <pc:sldChg chg="addSp modSp new">
        <pc:chgData name="Guest User" userId="S::urn:spo:anon#4a8f3f6ef133afb349a6564ea3c17b161b271c10cd8ecc8b25789a22382bdacc::" providerId="AD" clId="Web-{DDE3814C-EFC0-EDF9-34FE-AFE9F359F74E}" dt="2023-10-03T06:20:08.166" v="160" actId="14100"/>
        <pc:sldMkLst>
          <pc:docMk/>
          <pc:sldMk cId="1258980818" sldId="275"/>
        </pc:sldMkLst>
        <pc:picChg chg="add mod">
          <ac:chgData name="Guest User" userId="S::urn:spo:anon#4a8f3f6ef133afb349a6564ea3c17b161b271c10cd8ecc8b25789a22382bdacc::" providerId="AD" clId="Web-{DDE3814C-EFC0-EDF9-34FE-AFE9F359F74E}" dt="2023-10-03T06:20:08.166" v="160" actId="14100"/>
          <ac:picMkLst>
            <pc:docMk/>
            <pc:sldMk cId="1258980818" sldId="275"/>
            <ac:picMk id="3" creationId="{66AAA501-7850-8DE6-00D6-6E444DBD7341}"/>
          </ac:picMkLst>
        </pc:picChg>
      </pc:sldChg>
      <pc:sldChg chg="addSp modSp new ord">
        <pc:chgData name="Guest User" userId="S::urn:spo:anon#4a8f3f6ef133afb349a6564ea3c17b161b271c10cd8ecc8b25789a22382bdacc::" providerId="AD" clId="Web-{DDE3814C-EFC0-EDF9-34FE-AFE9F359F74E}" dt="2023-10-03T06:23:09.919" v="177"/>
        <pc:sldMkLst>
          <pc:docMk/>
          <pc:sldMk cId="2819646154" sldId="276"/>
        </pc:sldMkLst>
        <pc:picChg chg="add mod">
          <ac:chgData name="Guest User" userId="S::urn:spo:anon#4a8f3f6ef133afb349a6564ea3c17b161b271c10cd8ecc8b25789a22382bdacc::" providerId="AD" clId="Web-{DDE3814C-EFC0-EDF9-34FE-AFE9F359F74E}" dt="2023-10-03T06:21:54.903" v="168" actId="14100"/>
          <ac:picMkLst>
            <pc:docMk/>
            <pc:sldMk cId="2819646154" sldId="276"/>
            <ac:picMk id="3" creationId="{C6541F98-6CEF-9DD5-732A-CBA6547056E5}"/>
          </ac:picMkLst>
        </pc:picChg>
      </pc:sldChg>
      <pc:sldChg chg="addSp modSp new">
        <pc:chgData name="Guest User" userId="S::urn:spo:anon#4a8f3f6ef133afb349a6564ea3c17b161b271c10cd8ecc8b25789a22382bdacc::" providerId="AD" clId="Web-{DDE3814C-EFC0-EDF9-34FE-AFE9F359F74E}" dt="2023-10-03T06:22:54.278" v="176" actId="14100"/>
        <pc:sldMkLst>
          <pc:docMk/>
          <pc:sldMk cId="1596366870" sldId="277"/>
        </pc:sldMkLst>
        <pc:picChg chg="add mod">
          <ac:chgData name="Guest User" userId="S::urn:spo:anon#4a8f3f6ef133afb349a6564ea3c17b161b271c10cd8ecc8b25789a22382bdacc::" providerId="AD" clId="Web-{DDE3814C-EFC0-EDF9-34FE-AFE9F359F74E}" dt="2023-10-03T06:22:54.278" v="176" actId="14100"/>
          <ac:picMkLst>
            <pc:docMk/>
            <pc:sldMk cId="1596366870" sldId="277"/>
            <ac:picMk id="3" creationId="{57E80B33-5C82-2232-5CBA-44CA71947259}"/>
          </ac:picMkLst>
        </pc:picChg>
      </pc:sldChg>
      <pc:sldChg chg="modSp new">
        <pc:chgData name="Guest User" userId="S::urn:spo:anon#4a8f3f6ef133afb349a6564ea3c17b161b271c10cd8ecc8b25789a22382bdacc::" providerId="AD" clId="Web-{DDE3814C-EFC0-EDF9-34FE-AFE9F359F74E}" dt="2023-10-03T06:30:51.630" v="379" actId="20577"/>
        <pc:sldMkLst>
          <pc:docMk/>
          <pc:sldMk cId="1244812875" sldId="278"/>
        </pc:sldMkLst>
        <pc:spChg chg="mod">
          <ac:chgData name="Guest User" userId="S::urn:spo:anon#4a8f3f6ef133afb349a6564ea3c17b161b271c10cd8ecc8b25789a22382bdacc::" providerId="AD" clId="Web-{DDE3814C-EFC0-EDF9-34FE-AFE9F359F74E}" dt="2023-10-03T06:30:51.630" v="379" actId="20577"/>
          <ac:spMkLst>
            <pc:docMk/>
            <pc:sldMk cId="1244812875" sldId="278"/>
            <ac:spMk id="2" creationId="{22D25F9E-6D86-4513-4D53-1BE1E7C3D680}"/>
          </ac:spMkLst>
        </pc:spChg>
        <pc:spChg chg="mod">
          <ac:chgData name="Guest User" userId="S::urn:spo:anon#4a8f3f6ef133afb349a6564ea3c17b161b271c10cd8ecc8b25789a22382bdacc::" providerId="AD" clId="Web-{DDE3814C-EFC0-EDF9-34FE-AFE9F359F74E}" dt="2023-10-03T06:29:39.394" v="368" actId="20577"/>
          <ac:spMkLst>
            <pc:docMk/>
            <pc:sldMk cId="1244812875" sldId="278"/>
            <ac:spMk id="3" creationId="{8A9F3BC7-81DC-DEA8-DBB1-30A05846844A}"/>
          </ac:spMkLst>
        </pc:spChg>
      </pc:sldChg>
      <pc:sldChg chg="addSp delSp modSp new">
        <pc:chgData name="Guest User" userId="S::urn:spo:anon#4a8f3f6ef133afb349a6564ea3c17b161b271c10cd8ecc8b25789a22382bdacc::" providerId="AD" clId="Web-{DDE3814C-EFC0-EDF9-34FE-AFE9F359F74E}" dt="2023-10-03T06:37:59.949" v="446" actId="20577"/>
        <pc:sldMkLst>
          <pc:docMk/>
          <pc:sldMk cId="3000370428" sldId="279"/>
        </pc:sldMkLst>
        <pc:spChg chg="mod">
          <ac:chgData name="Guest User" userId="S::urn:spo:anon#4a8f3f6ef133afb349a6564ea3c17b161b271c10cd8ecc8b25789a22382bdacc::" providerId="AD" clId="Web-{DDE3814C-EFC0-EDF9-34FE-AFE9F359F74E}" dt="2023-10-03T06:35:17.884" v="415" actId="20577"/>
          <ac:spMkLst>
            <pc:docMk/>
            <pc:sldMk cId="3000370428" sldId="279"/>
            <ac:spMk id="2" creationId="{67BD8C6A-5A24-E123-BCC9-D060C4D97576}"/>
          </ac:spMkLst>
        </pc:spChg>
        <pc:spChg chg="add del mod">
          <ac:chgData name="Guest User" userId="S::urn:spo:anon#4a8f3f6ef133afb349a6564ea3c17b161b271c10cd8ecc8b25789a22382bdacc::" providerId="AD" clId="Web-{DDE3814C-EFC0-EDF9-34FE-AFE9F359F74E}" dt="2023-10-03T06:35:37.181" v="418"/>
          <ac:spMkLst>
            <pc:docMk/>
            <pc:sldMk cId="3000370428" sldId="279"/>
            <ac:spMk id="5" creationId="{0263091D-3BD5-E2A9-B2E0-C93B373ED889}"/>
          </ac:spMkLst>
        </pc:spChg>
        <pc:spChg chg="add mod">
          <ac:chgData name="Guest User" userId="S::urn:spo:anon#4a8f3f6ef133afb349a6564ea3c17b161b271c10cd8ecc8b25789a22382bdacc::" providerId="AD" clId="Web-{DDE3814C-EFC0-EDF9-34FE-AFE9F359F74E}" dt="2023-10-03T06:37:59.949" v="446" actId="20577"/>
          <ac:spMkLst>
            <pc:docMk/>
            <pc:sldMk cId="3000370428" sldId="279"/>
            <ac:spMk id="6" creationId="{8317D1F8-83A7-B90A-1D3A-02098BB5A7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54DBDEE-D498-454F-8370-BA3F2A8FF5FD}" type="slidenum">
              <a:rPr lang="en-US" smtClean="0"/>
              <a:pPr/>
              <a:t>2</a:t>
            </a:fld>
            <a:endParaRPr lang="en-US"/>
          </a:p>
        </p:txBody>
      </p:sp>
    </p:spTree>
    <p:extLst>
      <p:ext uri="{BB962C8B-B14F-4D97-AF65-F5344CB8AC3E}">
        <p14:creationId xmlns:p14="http://schemas.microsoft.com/office/powerpoint/2010/main" val="53240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54DBDEE-D498-454F-8370-BA3F2A8FF5FD}" type="slidenum">
              <a:rPr lang="en-US" smtClean="0"/>
              <a:pPr/>
              <a:t>13</a:t>
            </a:fld>
            <a:endParaRPr lang="en-US"/>
          </a:p>
        </p:txBody>
      </p:sp>
    </p:spTree>
    <p:extLst>
      <p:ext uri="{BB962C8B-B14F-4D97-AF65-F5344CB8AC3E}">
        <p14:creationId xmlns:p14="http://schemas.microsoft.com/office/powerpoint/2010/main" val="333232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10/4/2023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10/4/2023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10/4/2023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10/4/2023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10/4/2023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10/4/2023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10/4/2023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10/4/2023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10/4/2023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10/4/2023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10/4/2023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10/4/2023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lovevivah.com/" TargetMode="External"/><Relationship Id="rId2" Type="http://schemas.openxmlformats.org/officeDocument/2006/relationships/hyperlink" Target="https://www.shaadi.com/lets-begin/matrimony?ptnr=scgenexgma148224&amp;aff_url_param=g&amp;gclid=CjwKCAjw3oqoBhAjEiwA_UaLtpaIBrD0tli9gbnWWEx6fY3G2VuccBTLPDl3aXDPgtr7bK_pMRA8eRoCC1cQAvD_Bw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LahariBai/MATRIMONIALWEBSITEREGISTRATIONFORM.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28285" y="2123829"/>
            <a:ext cx="9144000" cy="977778"/>
          </a:xfrm>
        </p:spPr>
        <p:txBody>
          <a:bodyPr vert="horz" lIns="91440" tIns="45720" rIns="91440" bIns="45720" rtlCol="0" anchor="b">
            <a:noAutofit/>
          </a:bodyPr>
          <a:lstStyle/>
          <a:p>
            <a:r>
              <a:rPr lang="en-US" sz="3600" b="1" err="1">
                <a:solidFill>
                  <a:srgbClr val="0070C0"/>
                </a:solidFill>
                <a:latin typeface="Arial"/>
                <a:cs typeface="Arial"/>
              </a:rPr>
              <a:t>Parinayam</a:t>
            </a:r>
            <a:br>
              <a:rPr lang="en-US" sz="3600" b="1" dirty="0">
                <a:latin typeface="Arial"/>
                <a:cs typeface="Arial"/>
              </a:rPr>
            </a:br>
            <a:r>
              <a:rPr lang="en-US" sz="3600" b="1" dirty="0">
                <a:solidFill>
                  <a:schemeClr val="accent1"/>
                </a:solidFill>
                <a:latin typeface="Arial"/>
                <a:cs typeface="Arial"/>
              </a:rPr>
              <a:t>(matrimonial web </a:t>
            </a:r>
            <a:r>
              <a:rPr lang="en-US" sz="3600" b="1" err="1">
                <a:solidFill>
                  <a:schemeClr val="accent1"/>
                </a:solidFill>
                <a:latin typeface="Arial"/>
                <a:cs typeface="Arial"/>
              </a:rPr>
              <a:t>regstration</a:t>
            </a:r>
            <a:r>
              <a:rPr lang="en-US" sz="3600" b="1" dirty="0">
                <a:solidFill>
                  <a:schemeClr val="accent1"/>
                </a:solidFill>
                <a:latin typeface="Arial"/>
                <a:cs typeface="Arial"/>
              </a:rPr>
              <a:t> form) </a:t>
            </a:r>
            <a:endParaRPr lang="en-US" sz="36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5205" y="106015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TRACK1-TS- WEB CAPSTONE PROJECT</a:t>
            </a:r>
            <a:endParaRPr lang="en-US" dirty="0">
              <a:solidFill>
                <a:schemeClr val="accent1">
                  <a:lumMod val="75000"/>
                </a:schemeClr>
              </a:solidFill>
            </a:endParaRPr>
          </a:p>
        </p:txBody>
      </p:sp>
      <p:sp>
        <p:nvSpPr>
          <p:cNvPr id="4" name="TextBox 3"/>
          <p:cNvSpPr txBox="1"/>
          <p:nvPr/>
        </p:nvSpPr>
        <p:spPr>
          <a:xfrm>
            <a:off x="1779638" y="3275611"/>
            <a:ext cx="903906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H.LAHARI BAI-21RU5A0504</a:t>
            </a:r>
          </a:p>
          <a:p>
            <a:r>
              <a:rPr lang="en-US" sz="2000" b="1" dirty="0">
                <a:solidFill>
                  <a:schemeClr val="accent1">
                    <a:lumMod val="75000"/>
                  </a:schemeClr>
                </a:solidFill>
                <a:latin typeface="Arial"/>
                <a:cs typeface="Arial"/>
              </a:rPr>
              <a:t>2. M.UMA DEVI-20RU1A0535</a:t>
            </a:r>
          </a:p>
          <a:p>
            <a:r>
              <a:rPr lang="en-US" sz="2000" b="1" dirty="0">
                <a:solidFill>
                  <a:schemeClr val="accent1">
                    <a:lumMod val="75000"/>
                  </a:schemeClr>
                </a:solidFill>
                <a:latin typeface="Arial"/>
                <a:cs typeface="Arial"/>
              </a:rPr>
              <a:t>3.S.ALEKHYA-20RU1A0550</a:t>
            </a:r>
          </a:p>
          <a:p>
            <a:r>
              <a:rPr lang="en-US" sz="2000" b="1" dirty="0">
                <a:solidFill>
                  <a:schemeClr val="accent1">
                    <a:lumMod val="75000"/>
                  </a:schemeClr>
                </a:solidFill>
                <a:latin typeface="Arial"/>
                <a:cs typeface="Arial"/>
              </a:rPr>
              <a:t>4.Y.PAVITHRA-21RU5A0511</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a:solidFill>
                  <a:schemeClr val="accent1">
                    <a:lumMod val="75000"/>
                  </a:schemeClr>
                </a:solidFill>
                <a:latin typeface="Arial" pitchFamily="34" charset="0"/>
                <a:cs typeface="Arial" pitchFamily="34" charset="0"/>
              </a:rPr>
              <a:t>Guided </a:t>
            </a:r>
            <a:r>
              <a:rPr lang="en-US" sz="2000" b="1" err="1">
                <a:solidFill>
                  <a:schemeClr val="accent1">
                    <a:lumMod val="75000"/>
                  </a:schemeClr>
                </a:solidFill>
                <a:latin typeface="Arial" pitchFamily="34" charset="0"/>
                <a:cs typeface="Arial" pitchFamily="34" charset="0"/>
              </a:rPr>
              <a:t>By:HRISHIKESH</a:t>
            </a:r>
            <a:r>
              <a:rPr lang="en-US" sz="2000" b="1">
                <a:solidFill>
                  <a:schemeClr val="accent1">
                    <a:lumMod val="75000"/>
                  </a:schemeClr>
                </a:solidFill>
                <a:latin typeface="Arial" pitchFamily="34" charset="0"/>
                <a:cs typeface="Arial" pitchFamily="34" charset="0"/>
              </a:rPr>
              <a:t> MAHURE</a:t>
            </a:r>
          </a:p>
        </p:txBody>
      </p:sp>
      <p:sp>
        <p:nvSpPr>
          <p:cNvPr id="6" name="Footer Placeholder 5"/>
          <p:cNvSpPr>
            <a:spLocks noGrp="1"/>
          </p:cNvSpPr>
          <p:nvPr>
            <p:ph type="ftr" sz="quarter" idx="11"/>
          </p:nvPr>
        </p:nvSpPr>
        <p:spPr>
          <a:xfrm>
            <a:off x="4248462" y="6492875"/>
            <a:ext cx="4114800" cy="365125"/>
          </a:xfrm>
        </p:spPr>
        <p:txBody>
          <a:bodyPr/>
          <a:lstStyle/>
          <a:p>
            <a:r>
              <a:rPr lang="en-US"/>
              <a:t>© </a:t>
            </a:r>
            <a:r>
              <a:rPr lang="en-US" err="1"/>
              <a:t>Edunet</a:t>
            </a:r>
            <a:r>
              <a:rPr lang="en-US"/>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EE42-C5ED-4C5B-3FC2-097BF5DDCB0B}"/>
              </a:ext>
            </a:extLst>
          </p:cNvPr>
          <p:cNvSpPr>
            <a:spLocks noGrp="1"/>
          </p:cNvSpPr>
          <p:nvPr>
            <p:ph type="title"/>
          </p:nvPr>
        </p:nvSpPr>
        <p:spPr/>
        <p:txBody>
          <a:bodyPr/>
          <a:lstStyle/>
          <a:p>
            <a:r>
              <a:rPr lang="en-US" sz="4400" b="1">
                <a:solidFill>
                  <a:schemeClr val="accent1"/>
                </a:solidFill>
                <a:latin typeface="Arial"/>
                <a:ea typeface="+mj-lt"/>
                <a:cs typeface="Arial"/>
              </a:rPr>
              <a:t>              Algorithm &amp; Deployment</a:t>
            </a:r>
            <a:endParaRPr lang="en-IN"/>
          </a:p>
        </p:txBody>
      </p:sp>
      <p:sp>
        <p:nvSpPr>
          <p:cNvPr id="3" name="Content Placeholder 2">
            <a:extLst>
              <a:ext uri="{FF2B5EF4-FFF2-40B4-BE49-F238E27FC236}">
                <a16:creationId xmlns:a16="http://schemas.microsoft.com/office/drawing/2014/main" id="{F7A640F1-0EFA-11FD-5652-5DBEA097A917}"/>
              </a:ext>
            </a:extLst>
          </p:cNvPr>
          <p:cNvSpPr>
            <a:spLocks noGrp="1"/>
          </p:cNvSpPr>
          <p:nvPr>
            <p:ph idx="1"/>
          </p:nvPr>
        </p:nvSpPr>
        <p:spPr>
          <a:xfrm>
            <a:off x="838200" y="1384300"/>
            <a:ext cx="10515600" cy="4792663"/>
          </a:xfrm>
        </p:spPr>
        <p:txBody>
          <a:bodyPr vert="horz" lIns="91440" tIns="45720" rIns="91440" bIns="45720" rtlCol="0" anchor="t">
            <a:normAutofit fontScale="62500" lnSpcReduction="20000"/>
          </a:bodyPr>
          <a:lstStyle/>
          <a:p>
            <a:pPr marL="0" indent="0" algn="l">
              <a:buNone/>
            </a:pPr>
            <a:r>
              <a:rPr lang="en-US" sz="2800" b="1" dirty="0">
                <a:solidFill>
                  <a:schemeClr val="accent1"/>
                </a:solidFill>
                <a:latin typeface="Times New Roman"/>
                <a:ea typeface="+mj-lt"/>
                <a:cs typeface="Arial"/>
              </a:rPr>
              <a:t>Algorithm :</a:t>
            </a:r>
            <a:r>
              <a:rPr lang="en-US" b="1" i="0" dirty="0">
                <a:solidFill>
                  <a:srgbClr val="374151"/>
                </a:solidFill>
                <a:effectLst/>
                <a:latin typeface="Times New Roman"/>
                <a:cs typeface="Times New Roman"/>
              </a:rPr>
              <a:t>Algorithm Development</a:t>
            </a:r>
          </a:p>
          <a:p>
            <a:pPr algn="l">
              <a:buFont typeface="+mj-lt"/>
              <a:buAutoNum type="arabicPeriod"/>
            </a:pPr>
            <a:r>
              <a:rPr lang="en-US" b="1" i="0" dirty="0">
                <a:solidFill>
                  <a:srgbClr val="374151"/>
                </a:solidFill>
                <a:effectLst/>
                <a:latin typeface="Times New Roman"/>
                <a:cs typeface="Times New Roman"/>
              </a:rPr>
              <a:t>Data Preprocessing</a:t>
            </a:r>
          </a:p>
          <a:p>
            <a:pPr algn="l">
              <a:buFont typeface="+mj-lt"/>
              <a:buAutoNum type="arabicPeriod"/>
            </a:pPr>
            <a:r>
              <a:rPr lang="en-US" b="1" i="0" dirty="0">
                <a:solidFill>
                  <a:srgbClr val="374151"/>
                </a:solidFill>
                <a:effectLst/>
                <a:latin typeface="Times New Roman"/>
                <a:cs typeface="Times New Roman"/>
              </a:rPr>
              <a:t>Model Training (if applicable)</a:t>
            </a:r>
          </a:p>
          <a:p>
            <a:pPr algn="l">
              <a:buFont typeface="+mj-lt"/>
              <a:buAutoNum type="arabicPeriod"/>
            </a:pPr>
            <a:r>
              <a:rPr lang="en-US" b="1" i="0" dirty="0">
                <a:solidFill>
                  <a:srgbClr val="374151"/>
                </a:solidFill>
                <a:effectLst/>
                <a:latin typeface="Times New Roman"/>
                <a:cs typeface="Times New Roman"/>
              </a:rPr>
              <a:t>Optimization and Fine-Tuning</a:t>
            </a:r>
          </a:p>
          <a:p>
            <a:pPr algn="l">
              <a:buFont typeface="+mj-lt"/>
              <a:buAutoNum type="arabicPeriod"/>
            </a:pPr>
            <a:r>
              <a:rPr lang="en-US" b="1" i="0" dirty="0">
                <a:solidFill>
                  <a:srgbClr val="374151"/>
                </a:solidFill>
                <a:effectLst/>
                <a:latin typeface="Times New Roman"/>
                <a:cs typeface="Times New Roman"/>
              </a:rPr>
              <a:t>Version Control</a:t>
            </a:r>
          </a:p>
          <a:p>
            <a:pPr algn="l">
              <a:buFont typeface="+mj-lt"/>
              <a:buAutoNum type="arabicPeriod"/>
            </a:pPr>
            <a:r>
              <a:rPr lang="en-US" b="1" i="0" dirty="0">
                <a:solidFill>
                  <a:srgbClr val="374151"/>
                </a:solidFill>
                <a:effectLst/>
                <a:latin typeface="Times New Roman"/>
                <a:cs typeface="Times New Roman"/>
              </a:rPr>
              <a:t>Scalability Considerations</a:t>
            </a:r>
          </a:p>
          <a:p>
            <a:pPr algn="l">
              <a:buFont typeface="+mj-lt"/>
              <a:buAutoNum type="arabicPeriod"/>
            </a:pPr>
            <a:r>
              <a:rPr lang="en-US" b="1" i="0" dirty="0">
                <a:solidFill>
                  <a:srgbClr val="374151"/>
                </a:solidFill>
                <a:effectLst/>
                <a:latin typeface="Times New Roman"/>
                <a:cs typeface="Times New Roman"/>
              </a:rPr>
              <a:t>Security Measures</a:t>
            </a:r>
          </a:p>
          <a:p>
            <a:pPr algn="l">
              <a:buFont typeface="+mj-lt"/>
              <a:buAutoNum type="arabicPeriod"/>
            </a:pPr>
            <a:r>
              <a:rPr lang="en-US" b="1" i="0" dirty="0">
                <a:solidFill>
                  <a:srgbClr val="374151"/>
                </a:solidFill>
                <a:effectLst/>
                <a:latin typeface="Times New Roman"/>
                <a:cs typeface="Times New Roman"/>
              </a:rPr>
              <a:t>Performance Monitoring</a:t>
            </a:r>
          </a:p>
          <a:p>
            <a:pPr algn="l">
              <a:buFont typeface="+mj-lt"/>
              <a:buAutoNum type="arabicPeriod"/>
            </a:pPr>
            <a:r>
              <a:rPr lang="en-US" b="1" i="0" dirty="0">
                <a:solidFill>
                  <a:srgbClr val="374151"/>
                </a:solidFill>
                <a:effectLst/>
                <a:latin typeface="Times New Roman"/>
                <a:cs typeface="Times New Roman"/>
              </a:rPr>
              <a:t>Logging and Error Handling</a:t>
            </a:r>
          </a:p>
          <a:p>
            <a:pPr algn="l">
              <a:buFont typeface="+mj-lt"/>
              <a:buAutoNum type="arabicPeriod"/>
            </a:pPr>
            <a:r>
              <a:rPr lang="en-US" b="1" i="0" dirty="0">
                <a:solidFill>
                  <a:srgbClr val="374151"/>
                </a:solidFill>
                <a:effectLst/>
                <a:latin typeface="Times New Roman"/>
                <a:cs typeface="Times New Roman"/>
              </a:rPr>
              <a:t>Testing and Quality Assurance</a:t>
            </a:r>
          </a:p>
          <a:p>
            <a:pPr algn="l">
              <a:buFont typeface="+mj-lt"/>
              <a:buAutoNum type="arabicPeriod"/>
            </a:pPr>
            <a:r>
              <a:rPr lang="en-US" b="1" i="0" dirty="0">
                <a:solidFill>
                  <a:srgbClr val="374151"/>
                </a:solidFill>
                <a:effectLst/>
                <a:latin typeface="Times New Roman"/>
                <a:cs typeface="Times New Roman"/>
              </a:rPr>
              <a:t>User Training and Documentation (if applicable)</a:t>
            </a:r>
          </a:p>
          <a:p>
            <a:pPr algn="l">
              <a:buFont typeface="+mj-lt"/>
              <a:buAutoNum type="arabicPeriod"/>
            </a:pPr>
            <a:r>
              <a:rPr lang="en-US" b="1" i="0" dirty="0">
                <a:solidFill>
                  <a:srgbClr val="374151"/>
                </a:solidFill>
                <a:effectLst/>
                <a:latin typeface="Times New Roman"/>
                <a:cs typeface="Times New Roman"/>
              </a:rPr>
              <a:t>Compliance and Regulations (if applicable)</a:t>
            </a:r>
          </a:p>
          <a:p>
            <a:pPr algn="l">
              <a:buFont typeface="+mj-lt"/>
              <a:buAutoNum type="arabicPeriod"/>
            </a:pPr>
            <a:r>
              <a:rPr lang="en-US" b="1" i="0" dirty="0">
                <a:solidFill>
                  <a:srgbClr val="374151"/>
                </a:solidFill>
                <a:effectLst/>
                <a:latin typeface="Times New Roman"/>
                <a:cs typeface="Times New Roman"/>
              </a:rPr>
              <a:t>Ongoing Maintenance</a:t>
            </a:r>
          </a:p>
          <a:p>
            <a:pPr algn="l">
              <a:buFont typeface="+mj-lt"/>
              <a:buAutoNum type="arabicPeriod"/>
            </a:pPr>
            <a:r>
              <a:rPr lang="en-US" b="1" i="0" dirty="0">
                <a:solidFill>
                  <a:srgbClr val="374151"/>
                </a:solidFill>
                <a:effectLst/>
                <a:latin typeface="Times New Roman"/>
                <a:cs typeface="Times New Roman"/>
              </a:rPr>
              <a:t>Performance Optimization (Post-Deployment)</a:t>
            </a:r>
          </a:p>
          <a:p>
            <a:pPr algn="l">
              <a:buFont typeface="+mj-lt"/>
              <a:buAutoNum type="arabicPeriod"/>
            </a:pPr>
            <a:r>
              <a:rPr lang="en-US" b="1" i="0" dirty="0">
                <a:solidFill>
                  <a:srgbClr val="374151"/>
                </a:solidFill>
                <a:effectLst/>
                <a:latin typeface="Times New Roman"/>
                <a:cs typeface="Times New Roman"/>
              </a:rPr>
              <a:t>Documentation and Knowledge Sharin</a:t>
            </a:r>
            <a:r>
              <a:rPr lang="en-US" b="1" i="0" dirty="0">
                <a:solidFill>
                  <a:srgbClr val="374151"/>
                </a:solidFill>
                <a:effectLst/>
                <a:latin typeface="Söhne"/>
              </a:rPr>
              <a:t>g</a:t>
            </a:r>
          </a:p>
          <a:p>
            <a:endParaRPr lang="en-IN"/>
          </a:p>
        </p:txBody>
      </p:sp>
      <p:sp>
        <p:nvSpPr>
          <p:cNvPr id="4" name="Footer Placeholder 3">
            <a:extLst>
              <a:ext uri="{FF2B5EF4-FFF2-40B4-BE49-F238E27FC236}">
                <a16:creationId xmlns:a16="http://schemas.microsoft.com/office/drawing/2014/main" id="{94D76799-EFAC-6DA4-99A7-AC0FEF5240C1}"/>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12238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D05E-7BAC-C187-647B-61E0CF327432}"/>
              </a:ext>
            </a:extLst>
          </p:cNvPr>
          <p:cNvSpPr>
            <a:spLocks noGrp="1"/>
          </p:cNvSpPr>
          <p:nvPr>
            <p:ph type="title"/>
          </p:nvPr>
        </p:nvSpPr>
        <p:spPr>
          <a:xfrm>
            <a:off x="838200" y="681037"/>
            <a:ext cx="10515600" cy="512763"/>
          </a:xfrm>
        </p:spPr>
        <p:txBody>
          <a:bodyPr>
            <a:noAutofit/>
          </a:bodyPr>
          <a:lstStyle/>
          <a:p>
            <a:r>
              <a:rPr lang="en-US" sz="2800" b="1">
                <a:solidFill>
                  <a:schemeClr val="accent1"/>
                </a:solidFill>
                <a:latin typeface="Arial"/>
                <a:ea typeface="+mj-lt"/>
                <a:cs typeface="Arial"/>
              </a:rPr>
              <a:t>Deployment:</a:t>
            </a:r>
            <a:endParaRPr lang="en-IN" sz="2800"/>
          </a:p>
        </p:txBody>
      </p:sp>
      <p:sp>
        <p:nvSpPr>
          <p:cNvPr id="3" name="Content Placeholder 2">
            <a:extLst>
              <a:ext uri="{FF2B5EF4-FFF2-40B4-BE49-F238E27FC236}">
                <a16:creationId xmlns:a16="http://schemas.microsoft.com/office/drawing/2014/main" id="{D577F2AA-CBB0-F338-C505-C9A60EB3840D}"/>
              </a:ext>
            </a:extLst>
          </p:cNvPr>
          <p:cNvSpPr>
            <a:spLocks noGrp="1"/>
          </p:cNvSpPr>
          <p:nvPr>
            <p:ph idx="1"/>
          </p:nvPr>
        </p:nvSpPr>
        <p:spPr>
          <a:xfrm>
            <a:off x="808034" y="1193800"/>
            <a:ext cx="10515600" cy="4983163"/>
          </a:xfrm>
        </p:spPr>
        <p:txBody>
          <a:bodyPr vert="horz" lIns="91440" tIns="45720" rIns="91440" bIns="45720" rtlCol="0" anchor="t">
            <a:normAutofit fontScale="25000" lnSpcReduction="20000"/>
          </a:bodyPr>
          <a:lstStyle/>
          <a:p>
            <a:pPr algn="l">
              <a:buFont typeface="+mj-lt"/>
              <a:buAutoNum type="arabicPeriod"/>
            </a:pPr>
            <a:r>
              <a:rPr lang="en-US" sz="4800" b="1" i="0" dirty="0">
                <a:solidFill>
                  <a:srgbClr val="374151"/>
                </a:solidFill>
                <a:effectLst/>
                <a:latin typeface="Times New Roman"/>
                <a:cs typeface="Times New Roman"/>
              </a:rPr>
              <a:t>Integration with Application</a:t>
            </a:r>
          </a:p>
          <a:p>
            <a:pPr algn="l">
              <a:buFont typeface="+mj-lt"/>
              <a:buAutoNum type="arabicPeriod"/>
            </a:pPr>
            <a:r>
              <a:rPr lang="en-US" sz="4800" b="1" i="0" dirty="0">
                <a:solidFill>
                  <a:srgbClr val="374151"/>
                </a:solidFill>
                <a:effectLst/>
                <a:latin typeface="Times New Roman"/>
                <a:cs typeface="Times New Roman"/>
              </a:rPr>
              <a:t>Deployment Environment</a:t>
            </a:r>
          </a:p>
          <a:p>
            <a:pPr algn="l">
              <a:buFont typeface="+mj-lt"/>
              <a:buAutoNum type="arabicPeriod"/>
            </a:pPr>
            <a:r>
              <a:rPr lang="en-US" sz="4800" b="1" i="0" dirty="0">
                <a:solidFill>
                  <a:srgbClr val="374151"/>
                </a:solidFill>
                <a:effectLst/>
                <a:latin typeface="Times New Roman"/>
                <a:cs typeface="Times New Roman"/>
              </a:rPr>
              <a:t>Deployment Process</a:t>
            </a:r>
          </a:p>
          <a:p>
            <a:pPr algn="l">
              <a:buFont typeface="+mj-lt"/>
              <a:buAutoNum type="arabicPeriod"/>
            </a:pPr>
            <a:r>
              <a:rPr lang="en-US" sz="4800" b="1" i="0" dirty="0">
                <a:solidFill>
                  <a:srgbClr val="374151"/>
                </a:solidFill>
                <a:effectLst/>
                <a:latin typeface="Times New Roman"/>
                <a:cs typeface="Times New Roman"/>
              </a:rPr>
              <a:t>User Acceptance Testing (UAT)</a:t>
            </a:r>
          </a:p>
          <a:p>
            <a:pPr algn="l">
              <a:buFont typeface="+mj-lt"/>
              <a:buAutoNum type="arabicPeriod"/>
            </a:pPr>
            <a:r>
              <a:rPr lang="en-US" sz="4800" b="1" i="0" dirty="0">
                <a:solidFill>
                  <a:srgbClr val="374151"/>
                </a:solidFill>
                <a:effectLst/>
                <a:latin typeface="Times New Roman"/>
                <a:cs typeface="Times New Roman"/>
              </a:rPr>
              <a:t>Rollback Plan</a:t>
            </a:r>
          </a:p>
          <a:p>
            <a:pPr algn="l">
              <a:buFont typeface="+mj-lt"/>
              <a:buAutoNum type="arabicPeriod"/>
            </a:pPr>
            <a:r>
              <a:rPr lang="en-US" sz="4800" b="1" i="0" dirty="0">
                <a:solidFill>
                  <a:srgbClr val="374151"/>
                </a:solidFill>
                <a:effectLst/>
                <a:latin typeface="Times New Roman"/>
                <a:cs typeface="Times New Roman"/>
              </a:rPr>
              <a:t>User Support</a:t>
            </a:r>
          </a:p>
          <a:p>
            <a:pPr algn="l">
              <a:buFont typeface="+mj-lt"/>
              <a:buAutoNum type="arabicPeriod"/>
            </a:pPr>
            <a:r>
              <a:rPr lang="en-US" sz="4800" b="1" i="0" dirty="0">
                <a:solidFill>
                  <a:srgbClr val="374151"/>
                </a:solidFill>
                <a:effectLst/>
                <a:latin typeface="Times New Roman"/>
                <a:cs typeface="Times New Roman"/>
              </a:rPr>
              <a:t>Rollout and Monitoring</a:t>
            </a:r>
          </a:p>
          <a:p>
            <a:pPr algn="l">
              <a:buFont typeface="+mj-lt"/>
              <a:buAutoNum type="arabicPeriod"/>
            </a:pPr>
            <a:r>
              <a:rPr lang="en-US" sz="4800" b="1" i="0" dirty="0">
                <a:solidFill>
                  <a:srgbClr val="374151"/>
                </a:solidFill>
                <a:effectLst/>
                <a:latin typeface="Times New Roman"/>
                <a:cs typeface="Times New Roman"/>
              </a:rPr>
              <a:t>Security Measures</a:t>
            </a:r>
          </a:p>
          <a:p>
            <a:pPr algn="l">
              <a:buFont typeface="+mj-lt"/>
              <a:buAutoNum type="arabicPeriod"/>
            </a:pPr>
            <a:r>
              <a:rPr lang="en-US" sz="4800" b="1" i="0" dirty="0">
                <a:solidFill>
                  <a:srgbClr val="374151"/>
                </a:solidFill>
                <a:effectLst/>
                <a:latin typeface="Times New Roman"/>
                <a:cs typeface="Times New Roman"/>
              </a:rPr>
              <a:t>Data Management (if applicable)</a:t>
            </a:r>
          </a:p>
          <a:p>
            <a:pPr algn="l">
              <a:buFont typeface="+mj-lt"/>
              <a:buAutoNum type="arabicPeriod"/>
            </a:pPr>
            <a:r>
              <a:rPr lang="en-US" sz="4800" b="1" i="0" dirty="0">
                <a:solidFill>
                  <a:srgbClr val="374151"/>
                </a:solidFill>
                <a:effectLst/>
                <a:latin typeface="Times New Roman"/>
                <a:cs typeface="Times New Roman"/>
              </a:rPr>
              <a:t>Scaling Strategy</a:t>
            </a:r>
          </a:p>
          <a:p>
            <a:pPr algn="l">
              <a:buFont typeface="+mj-lt"/>
              <a:buAutoNum type="arabicPeriod"/>
            </a:pPr>
            <a:r>
              <a:rPr lang="en-US" sz="4800" b="1" i="0" dirty="0">
                <a:solidFill>
                  <a:srgbClr val="374151"/>
                </a:solidFill>
                <a:effectLst/>
                <a:latin typeface="Times New Roman"/>
                <a:cs typeface="Times New Roman"/>
              </a:rPr>
              <a:t>Compliance and Regulations (if applicable)</a:t>
            </a:r>
          </a:p>
          <a:p>
            <a:pPr algn="l">
              <a:buFont typeface="+mj-lt"/>
              <a:buAutoNum type="arabicPeriod"/>
            </a:pPr>
            <a:r>
              <a:rPr lang="en-US" sz="4800" b="1" i="0" dirty="0">
                <a:solidFill>
                  <a:srgbClr val="374151"/>
                </a:solidFill>
                <a:effectLst/>
                <a:latin typeface="Times New Roman"/>
                <a:cs typeface="Times New Roman"/>
              </a:rPr>
              <a:t>Training and Skill Transfer</a:t>
            </a:r>
          </a:p>
          <a:p>
            <a:pPr algn="l">
              <a:buFont typeface="+mj-lt"/>
              <a:buAutoNum type="arabicPeriod"/>
            </a:pPr>
            <a:r>
              <a:rPr lang="en-US" sz="4800" b="1" i="0" dirty="0">
                <a:solidFill>
                  <a:srgbClr val="374151"/>
                </a:solidFill>
                <a:effectLst/>
                <a:latin typeface="Times New Roman"/>
                <a:cs typeface="Times New Roman"/>
              </a:rPr>
              <a:t>Continuous Improvement</a:t>
            </a:r>
          </a:p>
          <a:p>
            <a:pPr algn="l">
              <a:buFont typeface="+mj-lt"/>
              <a:buAutoNum type="arabicPeriod"/>
            </a:pPr>
            <a:r>
              <a:rPr lang="en-US" sz="4800" b="1" i="0" dirty="0">
                <a:solidFill>
                  <a:srgbClr val="374151"/>
                </a:solidFill>
                <a:effectLst/>
                <a:latin typeface="Times New Roman"/>
                <a:cs typeface="Times New Roman"/>
              </a:rPr>
              <a:t>Backup and Recovery</a:t>
            </a:r>
          </a:p>
          <a:p>
            <a:pPr algn="l">
              <a:buFont typeface="+mj-lt"/>
              <a:buAutoNum type="arabicPeriod"/>
            </a:pPr>
            <a:r>
              <a:rPr lang="en-US" sz="4800" b="1" i="0" dirty="0">
                <a:solidFill>
                  <a:srgbClr val="374151"/>
                </a:solidFill>
                <a:effectLst/>
                <a:latin typeface="Times New Roman"/>
                <a:cs typeface="Times New Roman"/>
              </a:rPr>
              <a:t>Version Control</a:t>
            </a:r>
          </a:p>
          <a:p>
            <a:pPr algn="l">
              <a:buFont typeface="+mj-lt"/>
              <a:buAutoNum type="arabicPeriod"/>
            </a:pPr>
            <a:r>
              <a:rPr lang="en-US" sz="4800" b="1" i="0" dirty="0">
                <a:solidFill>
                  <a:srgbClr val="374151"/>
                </a:solidFill>
                <a:effectLst/>
                <a:latin typeface="Times New Roman"/>
                <a:cs typeface="Times New Roman"/>
              </a:rPr>
              <a:t>Infrastructure Setup</a:t>
            </a:r>
          </a:p>
          <a:p>
            <a:pPr algn="l">
              <a:buFont typeface="+mj-lt"/>
              <a:buAutoNum type="arabicPeriod"/>
            </a:pPr>
            <a:r>
              <a:rPr lang="en-US" sz="4800" b="1" i="0" dirty="0">
                <a:solidFill>
                  <a:srgbClr val="374151"/>
                </a:solidFill>
                <a:effectLst/>
                <a:latin typeface="Times New Roman"/>
                <a:cs typeface="Times New Roman"/>
              </a:rPr>
              <a:t>Accessibility and User Feedback</a:t>
            </a:r>
          </a:p>
          <a:p>
            <a:pPr algn="l">
              <a:buFont typeface="+mj-lt"/>
              <a:buAutoNum type="arabicPeriod"/>
            </a:pPr>
            <a:r>
              <a:rPr lang="en-US" sz="4800" b="1" i="0" dirty="0">
                <a:solidFill>
                  <a:srgbClr val="374151"/>
                </a:solidFill>
                <a:effectLst/>
                <a:latin typeface="Times New Roman"/>
                <a:cs typeface="Times New Roman"/>
              </a:rPr>
              <a:t>Monitoring and Analytics</a:t>
            </a:r>
          </a:p>
          <a:p>
            <a:pPr algn="l">
              <a:buFont typeface="+mj-lt"/>
              <a:buAutoNum type="arabicPeriod"/>
            </a:pPr>
            <a:r>
              <a:rPr lang="en-US" sz="4800" b="1" i="0" dirty="0">
                <a:solidFill>
                  <a:srgbClr val="374151"/>
                </a:solidFill>
                <a:effectLst/>
                <a:latin typeface="Times New Roman"/>
                <a:cs typeface="Times New Roman"/>
              </a:rPr>
              <a:t>Content Delivery</a:t>
            </a:r>
          </a:p>
          <a:p>
            <a:pPr algn="l">
              <a:buFont typeface="+mj-lt"/>
              <a:buAutoNum type="arabicPeriod"/>
            </a:pPr>
            <a:r>
              <a:rPr lang="en-US" sz="4800" b="1" i="0" dirty="0">
                <a:solidFill>
                  <a:srgbClr val="374151"/>
                </a:solidFill>
                <a:effectLst/>
                <a:latin typeface="Söhne"/>
              </a:rPr>
              <a:t>Legal Compliance</a:t>
            </a:r>
          </a:p>
          <a:p>
            <a:endParaRPr lang="en-IN" b="1"/>
          </a:p>
        </p:txBody>
      </p:sp>
      <p:sp>
        <p:nvSpPr>
          <p:cNvPr id="4" name="Footer Placeholder 3">
            <a:extLst>
              <a:ext uri="{FF2B5EF4-FFF2-40B4-BE49-F238E27FC236}">
                <a16:creationId xmlns:a16="http://schemas.microsoft.com/office/drawing/2014/main" id="{92B82999-DDAA-9B88-7D3D-521068BFC8F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93033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5F9E-6D86-4513-4D53-1BE1E7C3D680}"/>
              </a:ext>
            </a:extLst>
          </p:cNvPr>
          <p:cNvSpPr>
            <a:spLocks noGrp="1"/>
          </p:cNvSpPr>
          <p:nvPr>
            <p:ph type="title"/>
          </p:nvPr>
        </p:nvSpPr>
        <p:spPr/>
        <p:txBody>
          <a:bodyPr/>
          <a:lstStyle/>
          <a:p>
            <a:pPr algn="ctr"/>
            <a:r>
              <a:rPr lang="en-US" b="1" dirty="0">
                <a:solidFill>
                  <a:srgbClr val="0070C0"/>
                </a:solidFill>
                <a:ea typeface="Calibri Light"/>
                <a:cs typeface="Calibri Light"/>
              </a:rPr>
              <a:t>Future scope</a:t>
            </a:r>
            <a:endParaRPr lang="en-US"/>
          </a:p>
        </p:txBody>
      </p:sp>
      <p:sp>
        <p:nvSpPr>
          <p:cNvPr id="3" name="Content Placeholder 2">
            <a:extLst>
              <a:ext uri="{FF2B5EF4-FFF2-40B4-BE49-F238E27FC236}">
                <a16:creationId xmlns:a16="http://schemas.microsoft.com/office/drawing/2014/main" id="{8A9F3BC7-81DC-DEA8-DBB1-30A05846844A}"/>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40C28"/>
                </a:solidFill>
                <a:ea typeface="Calibri"/>
                <a:cs typeface="Calibri"/>
              </a:rPr>
              <a:t>It provide platform to a lot of bride/groom for finding perfect match.</a:t>
            </a:r>
            <a:endParaRPr lang="en-US" dirty="0"/>
          </a:p>
          <a:p>
            <a:pPr marL="0" indent="0">
              <a:buNone/>
            </a:pPr>
            <a:r>
              <a:rPr lang="en-US" dirty="0">
                <a:solidFill>
                  <a:srgbClr val="040C28"/>
                </a:solidFill>
                <a:ea typeface="Calibri"/>
                <a:cs typeface="Calibri"/>
              </a:rPr>
              <a:t>There are different sectors like Matrimonial </a:t>
            </a:r>
            <a:r>
              <a:rPr lang="en-US" dirty="0" err="1">
                <a:solidFill>
                  <a:srgbClr val="040C28"/>
                </a:solidFill>
                <a:ea typeface="Calibri"/>
                <a:cs typeface="Calibri"/>
              </a:rPr>
              <a:t>regstration,Partner</a:t>
            </a:r>
            <a:r>
              <a:rPr lang="en-US" dirty="0">
                <a:solidFill>
                  <a:srgbClr val="040C28"/>
                </a:solidFill>
                <a:ea typeface="Calibri"/>
                <a:cs typeface="Calibri"/>
              </a:rPr>
              <a:t>,</a:t>
            </a:r>
          </a:p>
          <a:p>
            <a:pPr marL="0" indent="0">
              <a:buNone/>
            </a:pPr>
            <a:r>
              <a:rPr lang="en-US" dirty="0" err="1">
                <a:solidFill>
                  <a:srgbClr val="040C28"/>
                </a:solidFill>
                <a:ea typeface="Calibri"/>
                <a:cs typeface="Calibri"/>
              </a:rPr>
              <a:t>Search,etc</a:t>
            </a:r>
            <a:r>
              <a:rPr lang="en-US" dirty="0">
                <a:solidFill>
                  <a:srgbClr val="040C28"/>
                </a:solidFill>
                <a:ea typeface="Calibri"/>
                <a:cs typeface="Calibri"/>
              </a:rPr>
              <a:t>. So the bride/groom can get their interest for find their partner.</a:t>
            </a:r>
          </a:p>
        </p:txBody>
      </p:sp>
      <p:sp>
        <p:nvSpPr>
          <p:cNvPr id="4" name="Footer Placeholder 3">
            <a:extLst>
              <a:ext uri="{FF2B5EF4-FFF2-40B4-BE49-F238E27FC236}">
                <a16:creationId xmlns:a16="http://schemas.microsoft.com/office/drawing/2014/main" id="{142983F8-8A21-7996-5675-6E1D8A8144E1}"/>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24481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69DF-27FF-3272-ACE0-26C3CA88BF5F}"/>
              </a:ext>
            </a:extLst>
          </p:cNvPr>
          <p:cNvSpPr>
            <a:spLocks noGrp="1"/>
          </p:cNvSpPr>
          <p:nvPr>
            <p:ph type="title"/>
          </p:nvPr>
        </p:nvSpPr>
        <p:spPr/>
        <p:txBody>
          <a:bodyPr/>
          <a:lstStyle/>
          <a:p>
            <a:pPr algn="ctr"/>
            <a:r>
              <a:rPr lang="en-IN" b="1">
                <a:solidFill>
                  <a:srgbClr val="0070C0"/>
                </a:solidFill>
              </a:rPr>
              <a:t> CONCLUSION</a:t>
            </a:r>
          </a:p>
        </p:txBody>
      </p:sp>
      <p:sp>
        <p:nvSpPr>
          <p:cNvPr id="3" name="Content Placeholder 2">
            <a:extLst>
              <a:ext uri="{FF2B5EF4-FFF2-40B4-BE49-F238E27FC236}">
                <a16:creationId xmlns:a16="http://schemas.microsoft.com/office/drawing/2014/main" id="{19CA3861-F773-0701-6D33-9D047BDA9A38}"/>
              </a:ext>
            </a:extLst>
          </p:cNvPr>
          <p:cNvSpPr>
            <a:spLocks noGrp="1"/>
          </p:cNvSpPr>
          <p:nvPr>
            <p:ph idx="1"/>
          </p:nvPr>
        </p:nvSpPr>
        <p:spPr>
          <a:xfrm>
            <a:off x="838200" y="1422400"/>
            <a:ext cx="10515600" cy="4754563"/>
          </a:xfrm>
        </p:spPr>
        <p:txBody>
          <a:bodyPr vert="horz" lIns="91440" tIns="45720" rIns="91440" bIns="45720" rtlCol="0" anchor="t">
            <a:normAutofit/>
          </a:bodyPr>
          <a:lstStyle/>
          <a:p>
            <a:pPr marL="0" indent="0">
              <a:buNone/>
            </a:pPr>
            <a:r>
              <a:rPr lang="en-US" dirty="0"/>
              <a:t> </a:t>
            </a:r>
            <a:r>
              <a:rPr lang="en-US" sz="2400" dirty="0">
                <a:latin typeface="Times New Roman"/>
                <a:cs typeface="Times New Roman"/>
              </a:rPr>
              <a:t>Designing a matrimony registration form is a complex process that involves careful consideration of user experience, data privacy, and effective matching algorithms. It plays a crucial role in facilitating connections between individuals seeking life partners. By following best practices in form design, data security, and user engagement, you can create a platform that not only captures essential user information but also helps foster meaningful relationships. Continuous maintenance, updates, and user support are essential to ensure the long-term success and satisfaction of users on your matrimony registration platform.</a:t>
            </a:r>
            <a:endParaRPr lang="en-IN" dirty="0">
              <a:latin typeface="Times New Roman"/>
              <a:cs typeface="Times New Roman"/>
            </a:endParaRPr>
          </a:p>
        </p:txBody>
      </p:sp>
      <p:sp>
        <p:nvSpPr>
          <p:cNvPr id="4" name="Footer Placeholder 3">
            <a:extLst>
              <a:ext uri="{FF2B5EF4-FFF2-40B4-BE49-F238E27FC236}">
                <a16:creationId xmlns:a16="http://schemas.microsoft.com/office/drawing/2014/main" id="{4FADEDAC-13C6-02CA-02F9-DBE6B7CFFE61}"/>
              </a:ext>
            </a:extLst>
          </p:cNvPr>
          <p:cNvSpPr>
            <a:spLocks noGrp="1"/>
          </p:cNvSpPr>
          <p:nvPr>
            <p:ph type="ftr" sz="quarter" idx="11"/>
          </p:nvPr>
        </p:nvSpPr>
        <p:spPr/>
        <p:txBody>
          <a:bodyPr/>
          <a:lstStyle/>
          <a:p>
            <a:r>
              <a:rPr lang="en-US"/>
              <a:t>© Edunet Foundation. All rights reserved.</a:t>
            </a:r>
          </a:p>
        </p:txBody>
      </p:sp>
      <p:pic>
        <p:nvPicPr>
          <p:cNvPr id="5" name="Picture 4" descr="A close-up of a couple of rings&#10;&#10;Description automatically generated">
            <a:extLst>
              <a:ext uri="{FF2B5EF4-FFF2-40B4-BE49-F238E27FC236}">
                <a16:creationId xmlns:a16="http://schemas.microsoft.com/office/drawing/2014/main" id="{B666152B-A379-3CA0-0066-0BBDCB79E942}"/>
              </a:ext>
            </a:extLst>
          </p:cNvPr>
          <p:cNvPicPr>
            <a:picLocks noChangeAspect="1"/>
          </p:cNvPicPr>
          <p:nvPr/>
        </p:nvPicPr>
        <p:blipFill>
          <a:blip r:embed="rId3"/>
          <a:stretch>
            <a:fillRect/>
          </a:stretch>
        </p:blipFill>
        <p:spPr>
          <a:xfrm>
            <a:off x="7514095" y="4254375"/>
            <a:ext cx="2743200" cy="1913860"/>
          </a:xfrm>
          <a:prstGeom prst="rect">
            <a:avLst/>
          </a:prstGeom>
        </p:spPr>
      </p:pic>
    </p:spTree>
    <p:extLst>
      <p:ext uri="{BB962C8B-B14F-4D97-AF65-F5344CB8AC3E}">
        <p14:creationId xmlns:p14="http://schemas.microsoft.com/office/powerpoint/2010/main" val="22409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58C3-2ACD-C0E5-FAB3-A8AFF8ADD82F}"/>
              </a:ext>
            </a:extLst>
          </p:cNvPr>
          <p:cNvSpPr>
            <a:spLocks noGrp="1"/>
          </p:cNvSpPr>
          <p:nvPr>
            <p:ph type="title"/>
          </p:nvPr>
        </p:nvSpPr>
        <p:spPr/>
        <p:txBody>
          <a:bodyPr>
            <a:normAutofit/>
          </a:bodyPr>
          <a:lstStyle/>
          <a:p>
            <a:r>
              <a:rPr lang="en-US" sz="4800" b="1" dirty="0">
                <a:solidFill>
                  <a:srgbClr val="0070C0"/>
                </a:solidFill>
                <a:ea typeface="Calibri Light"/>
                <a:cs typeface="Calibri Light"/>
              </a:rPr>
              <a:t>                  Output screenshots</a:t>
            </a:r>
          </a:p>
        </p:txBody>
      </p:sp>
      <p:pic>
        <p:nvPicPr>
          <p:cNvPr id="5" name="Content Placeholder 4" descr="A computer screen shot of a computer screen&#10;&#10;Description automatically generated">
            <a:extLst>
              <a:ext uri="{FF2B5EF4-FFF2-40B4-BE49-F238E27FC236}">
                <a16:creationId xmlns:a16="http://schemas.microsoft.com/office/drawing/2014/main" id="{0EDC114F-7078-C622-199D-5E950665E2E3}"/>
              </a:ext>
            </a:extLst>
          </p:cNvPr>
          <p:cNvPicPr>
            <a:picLocks noGrp="1" noChangeAspect="1"/>
          </p:cNvPicPr>
          <p:nvPr>
            <p:ph idx="1"/>
          </p:nvPr>
        </p:nvPicPr>
        <p:blipFill>
          <a:blip r:embed="rId2"/>
          <a:stretch>
            <a:fillRect/>
          </a:stretch>
        </p:blipFill>
        <p:spPr>
          <a:xfrm>
            <a:off x="1269076" y="1523453"/>
            <a:ext cx="9903468" cy="4837440"/>
          </a:xfrm>
        </p:spPr>
      </p:pic>
      <p:sp>
        <p:nvSpPr>
          <p:cNvPr id="4" name="Footer Placeholder 3">
            <a:extLst>
              <a:ext uri="{FF2B5EF4-FFF2-40B4-BE49-F238E27FC236}">
                <a16:creationId xmlns:a16="http://schemas.microsoft.com/office/drawing/2014/main" id="{FAFD2948-03DE-B9E9-8085-1422858E52A3}"/>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13560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68C843-79BD-EE44-6D03-DAF4C1968F87}"/>
              </a:ext>
            </a:extLst>
          </p:cNvPr>
          <p:cNvSpPr>
            <a:spLocks noGrp="1"/>
          </p:cNvSpPr>
          <p:nvPr>
            <p:ph type="ftr" sz="quarter" idx="11"/>
          </p:nvPr>
        </p:nvSpPr>
        <p:spPr/>
        <p:txBody>
          <a:bodyPr/>
          <a:lstStyle/>
          <a:p>
            <a:r>
              <a:rPr lang="en-US"/>
              <a:t>© Edunet Foundation. All rights reserved.</a:t>
            </a:r>
          </a:p>
        </p:txBody>
      </p:sp>
      <p:pic>
        <p:nvPicPr>
          <p:cNvPr id="3" name="Picture 2" descr="A screenshot of a computer&#10;&#10;Description automatically generated">
            <a:extLst>
              <a:ext uri="{FF2B5EF4-FFF2-40B4-BE49-F238E27FC236}">
                <a16:creationId xmlns:a16="http://schemas.microsoft.com/office/drawing/2014/main" id="{66AAA501-7850-8DE6-00D6-6E444DBD7341}"/>
              </a:ext>
            </a:extLst>
          </p:cNvPr>
          <p:cNvPicPr>
            <a:picLocks noChangeAspect="1"/>
          </p:cNvPicPr>
          <p:nvPr/>
        </p:nvPicPr>
        <p:blipFill>
          <a:blip r:embed="rId2"/>
          <a:stretch>
            <a:fillRect/>
          </a:stretch>
        </p:blipFill>
        <p:spPr>
          <a:xfrm>
            <a:off x="1347953" y="1041510"/>
            <a:ext cx="9811404" cy="4774980"/>
          </a:xfrm>
          <a:prstGeom prst="rect">
            <a:avLst/>
          </a:prstGeom>
        </p:spPr>
      </p:pic>
    </p:spTree>
    <p:extLst>
      <p:ext uri="{BB962C8B-B14F-4D97-AF65-F5344CB8AC3E}">
        <p14:creationId xmlns:p14="http://schemas.microsoft.com/office/powerpoint/2010/main" val="125898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B46480-2A9B-077C-A479-110784C3A50B}"/>
              </a:ext>
            </a:extLst>
          </p:cNvPr>
          <p:cNvSpPr>
            <a:spLocks noGrp="1"/>
          </p:cNvSpPr>
          <p:nvPr>
            <p:ph type="ftr" sz="quarter" idx="11"/>
          </p:nvPr>
        </p:nvSpPr>
        <p:spPr/>
        <p:txBody>
          <a:bodyPr/>
          <a:lstStyle/>
          <a:p>
            <a:r>
              <a:rPr lang="en-US"/>
              <a:t>© Edunet Foundation. All rights reserved.</a:t>
            </a:r>
          </a:p>
        </p:txBody>
      </p:sp>
      <p:pic>
        <p:nvPicPr>
          <p:cNvPr id="3" name="Picture 2" descr="A screenshot of a computer&#10;&#10;Description automatically generated">
            <a:extLst>
              <a:ext uri="{FF2B5EF4-FFF2-40B4-BE49-F238E27FC236}">
                <a16:creationId xmlns:a16="http://schemas.microsoft.com/office/drawing/2014/main" id="{C6541F98-6CEF-9DD5-732A-CBA6547056E5}"/>
              </a:ext>
            </a:extLst>
          </p:cNvPr>
          <p:cNvPicPr>
            <a:picLocks noChangeAspect="1"/>
          </p:cNvPicPr>
          <p:nvPr/>
        </p:nvPicPr>
        <p:blipFill>
          <a:blip r:embed="rId2"/>
          <a:stretch>
            <a:fillRect/>
          </a:stretch>
        </p:blipFill>
        <p:spPr>
          <a:xfrm>
            <a:off x="1137746" y="1159751"/>
            <a:ext cx="9916509" cy="5024601"/>
          </a:xfrm>
          <a:prstGeom prst="rect">
            <a:avLst/>
          </a:prstGeom>
        </p:spPr>
      </p:pic>
    </p:spTree>
    <p:extLst>
      <p:ext uri="{BB962C8B-B14F-4D97-AF65-F5344CB8AC3E}">
        <p14:creationId xmlns:p14="http://schemas.microsoft.com/office/powerpoint/2010/main" val="281964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3BDCB6-6558-4078-1EA1-5BDAD0B57150}"/>
              </a:ext>
            </a:extLst>
          </p:cNvPr>
          <p:cNvSpPr>
            <a:spLocks noGrp="1"/>
          </p:cNvSpPr>
          <p:nvPr>
            <p:ph type="ftr" sz="quarter" idx="11"/>
          </p:nvPr>
        </p:nvSpPr>
        <p:spPr/>
        <p:txBody>
          <a:bodyPr/>
          <a:lstStyle/>
          <a:p>
            <a:r>
              <a:rPr lang="en-US"/>
              <a:t>© Edunet Foundation. All rights reserved.</a:t>
            </a:r>
          </a:p>
        </p:txBody>
      </p:sp>
      <p:pic>
        <p:nvPicPr>
          <p:cNvPr id="3" name="Picture 2" descr="A screenshot of a computer&#10;&#10;Description automatically generated">
            <a:extLst>
              <a:ext uri="{FF2B5EF4-FFF2-40B4-BE49-F238E27FC236}">
                <a16:creationId xmlns:a16="http://schemas.microsoft.com/office/drawing/2014/main" id="{57E80B33-5C82-2232-5CBA-44CA71947259}"/>
              </a:ext>
            </a:extLst>
          </p:cNvPr>
          <p:cNvPicPr>
            <a:picLocks noChangeAspect="1"/>
          </p:cNvPicPr>
          <p:nvPr/>
        </p:nvPicPr>
        <p:blipFill>
          <a:blip r:embed="rId2"/>
          <a:stretch>
            <a:fillRect/>
          </a:stretch>
        </p:blipFill>
        <p:spPr>
          <a:xfrm>
            <a:off x="1308539" y="1054648"/>
            <a:ext cx="9890233" cy="4906359"/>
          </a:xfrm>
          <a:prstGeom prst="rect">
            <a:avLst/>
          </a:prstGeom>
        </p:spPr>
      </p:pic>
    </p:spTree>
    <p:extLst>
      <p:ext uri="{BB962C8B-B14F-4D97-AF65-F5344CB8AC3E}">
        <p14:creationId xmlns:p14="http://schemas.microsoft.com/office/powerpoint/2010/main" val="159636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3CAA-28E9-C745-7E8D-A5602B6E78F0}"/>
              </a:ext>
            </a:extLst>
          </p:cNvPr>
          <p:cNvSpPr>
            <a:spLocks noGrp="1"/>
          </p:cNvSpPr>
          <p:nvPr>
            <p:ph type="title"/>
          </p:nvPr>
        </p:nvSpPr>
        <p:spPr/>
        <p:txBody>
          <a:bodyPr/>
          <a:lstStyle/>
          <a:p>
            <a:r>
              <a:rPr lang="en-IN" b="1">
                <a:solidFill>
                  <a:srgbClr val="0070C0"/>
                </a:solidFill>
              </a:rPr>
              <a:t>                                REFERENCE</a:t>
            </a:r>
          </a:p>
        </p:txBody>
      </p:sp>
      <p:sp>
        <p:nvSpPr>
          <p:cNvPr id="3" name="Content Placeholder 2">
            <a:extLst>
              <a:ext uri="{FF2B5EF4-FFF2-40B4-BE49-F238E27FC236}">
                <a16:creationId xmlns:a16="http://schemas.microsoft.com/office/drawing/2014/main" id="{0F52B7C1-0550-7F20-DCBB-76F51CEF923C}"/>
              </a:ext>
            </a:extLst>
          </p:cNvPr>
          <p:cNvSpPr>
            <a:spLocks noGrp="1"/>
          </p:cNvSpPr>
          <p:nvPr>
            <p:ph idx="1"/>
          </p:nvPr>
        </p:nvSpPr>
        <p:spPr/>
        <p:txBody>
          <a:bodyPr>
            <a:normAutofit/>
          </a:bodyPr>
          <a:lstStyle/>
          <a:p>
            <a:r>
              <a:rPr lang="en-IN">
                <a:hlinkClick r:id="rId2"/>
              </a:rPr>
              <a:t>https://www.shaadi.com/lets-begin/matrimony?ptnr=scgenexgma148224&amp;aff_url_param=g&amp;gclid=CjwKCAjw3oqoBhAjEiwA_UaLtpaIBrD0tli9gbnWWEx6fY3G2VuccBTLPDl3aXDPgtr7bK_pMRA8eRoCC1cQAvD_BwE</a:t>
            </a:r>
            <a:r>
              <a:rPr lang="en-IN"/>
              <a:t> </a:t>
            </a:r>
          </a:p>
          <a:p>
            <a:r>
              <a:rPr lang="en-IN" b="1">
                <a:hlinkClick r:id="rId3"/>
              </a:rPr>
              <a:t>Lovevivah.com: Indian Marriage, Matrimonial, Matrimony Sites ...</a:t>
            </a:r>
          </a:p>
          <a:p>
            <a:r>
              <a:rPr lang="en-IN" err="1">
                <a:hlinkClick r:id="rId3"/>
              </a:rPr>
              <a:t>Lovevivah.com</a:t>
            </a:r>
            <a:r>
              <a:rPr lang="en-IN" i="1" err="1">
                <a:hlinkClick r:id="rId3"/>
              </a:rPr>
              <a:t>https</a:t>
            </a:r>
            <a:r>
              <a:rPr lang="en-IN" i="1">
                <a:hlinkClick r:id="rId3"/>
              </a:rPr>
              <a:t>://www.lovevivah.com</a:t>
            </a:r>
          </a:p>
          <a:p>
            <a:r>
              <a:rPr lang="en-IN">
                <a:hlinkClick r:id="rId3"/>
              </a:rPr>
              <a:t>https://www.jeevansathi.com/m0/homepage/index</a:t>
            </a:r>
          </a:p>
        </p:txBody>
      </p:sp>
      <p:sp>
        <p:nvSpPr>
          <p:cNvPr id="4" name="Footer Placeholder 3">
            <a:extLst>
              <a:ext uri="{FF2B5EF4-FFF2-40B4-BE49-F238E27FC236}">
                <a16:creationId xmlns:a16="http://schemas.microsoft.com/office/drawing/2014/main" id="{40CEFAC9-6BF4-7040-2224-BD0602DCFF8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425635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8C6A-5A24-E123-BCC9-D060C4D97576}"/>
              </a:ext>
            </a:extLst>
          </p:cNvPr>
          <p:cNvSpPr>
            <a:spLocks noGrp="1"/>
          </p:cNvSpPr>
          <p:nvPr>
            <p:ph type="title"/>
          </p:nvPr>
        </p:nvSpPr>
        <p:spPr/>
        <p:txBody>
          <a:bodyPr/>
          <a:lstStyle/>
          <a:p>
            <a:r>
              <a:rPr lang="en-US" b="1" err="1">
                <a:solidFill>
                  <a:srgbClr val="0070C0"/>
                </a:solidFill>
                <a:ea typeface="Calibri Light"/>
                <a:cs typeface="Calibri Light"/>
              </a:rPr>
              <a:t>Github</a:t>
            </a:r>
            <a:r>
              <a:rPr lang="en-US" b="1" dirty="0">
                <a:solidFill>
                  <a:srgbClr val="0070C0"/>
                </a:solidFill>
                <a:ea typeface="Calibri Light"/>
                <a:cs typeface="Calibri Light"/>
              </a:rPr>
              <a:t> link</a:t>
            </a:r>
            <a:endParaRPr lang="en-US" b="1" dirty="0">
              <a:solidFill>
                <a:srgbClr val="0070C0"/>
              </a:solidFill>
            </a:endParaRPr>
          </a:p>
        </p:txBody>
      </p:sp>
      <p:sp>
        <p:nvSpPr>
          <p:cNvPr id="3" name="Content Placeholder 2">
            <a:extLst>
              <a:ext uri="{FF2B5EF4-FFF2-40B4-BE49-F238E27FC236}">
                <a16:creationId xmlns:a16="http://schemas.microsoft.com/office/drawing/2014/main" id="{AABEF818-79EE-BE19-6284-B6949A80972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F3481A7-0FDB-2C2B-A598-346896B7EDD9}"/>
              </a:ext>
            </a:extLst>
          </p:cNvPr>
          <p:cNvSpPr>
            <a:spLocks noGrp="1"/>
          </p:cNvSpPr>
          <p:nvPr>
            <p:ph type="ftr" sz="quarter" idx="11"/>
          </p:nvPr>
        </p:nvSpPr>
        <p:spPr/>
        <p:txBody>
          <a:bodyPr/>
          <a:lstStyle/>
          <a:p>
            <a:r>
              <a:rPr lang="en-US"/>
              <a:t>© Edunet Foundation. All rights reserved.</a:t>
            </a:r>
          </a:p>
        </p:txBody>
      </p:sp>
      <p:sp>
        <p:nvSpPr>
          <p:cNvPr id="6" name="Rectangle: Top Corners Snipped 5">
            <a:extLst>
              <a:ext uri="{FF2B5EF4-FFF2-40B4-BE49-F238E27FC236}">
                <a16:creationId xmlns:a16="http://schemas.microsoft.com/office/drawing/2014/main" id="{8317D1F8-83A7-B90A-1D3A-02098BB5A742}"/>
              </a:ext>
            </a:extLst>
          </p:cNvPr>
          <p:cNvSpPr/>
          <p:nvPr/>
        </p:nvSpPr>
        <p:spPr>
          <a:xfrm>
            <a:off x="2286000" y="2621017"/>
            <a:ext cx="7028791" cy="2680136"/>
          </a:xfrm>
          <a:prstGeom prst="snip2Same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4000" b="1" dirty="0">
                <a:ea typeface="Calibri"/>
                <a:cs typeface="Calibri"/>
                <a:hlinkClick r:id="rId2"/>
              </a:rPr>
              <a:t>click here</a:t>
            </a:r>
            <a:endParaRPr lang="en-US" sz="4000" b="1" dirty="0"/>
          </a:p>
        </p:txBody>
      </p:sp>
    </p:spTree>
    <p:extLst>
      <p:ext uri="{BB962C8B-B14F-4D97-AF65-F5344CB8AC3E}">
        <p14:creationId xmlns:p14="http://schemas.microsoft.com/office/powerpoint/2010/main" val="300037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and person in wedding attire sitting on a word&#10;&#10;Description automatically generated">
            <a:extLst>
              <a:ext uri="{FF2B5EF4-FFF2-40B4-BE49-F238E27FC236}">
                <a16:creationId xmlns:a16="http://schemas.microsoft.com/office/drawing/2014/main" id="{0BF1C666-769F-F9CC-D6ED-A86E7041D12E}"/>
              </a:ext>
            </a:extLst>
          </p:cNvPr>
          <p:cNvPicPr>
            <a:picLocks noChangeAspect="1"/>
          </p:cNvPicPr>
          <p:nvPr/>
        </p:nvPicPr>
        <p:blipFill rotWithShape="1">
          <a:blip r:embed="rId3"/>
          <a:srcRect l="12063" r="517"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31610" y="365125"/>
            <a:ext cx="3822189" cy="1899912"/>
          </a:xfrm>
        </p:spPr>
        <p:txBody>
          <a:bodyPr>
            <a:normAutofit/>
          </a:bodyPr>
          <a:lstStyle/>
          <a:p>
            <a:r>
              <a:rPr lang="en-US" sz="4000" b="1">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531610" y="2434201"/>
            <a:ext cx="3822189" cy="3742762"/>
          </a:xfrm>
        </p:spPr>
        <p:txBody>
          <a:bodyPr vert="horz" lIns="91440" tIns="45720" rIns="91440" bIns="45720" rtlCol="0" anchor="t">
            <a:normAutofit fontScale="85000" lnSpcReduction="20000"/>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endParaRPr lang="en-US" sz="2000">
              <a:latin typeface="Arial"/>
              <a:cs typeface="Arial"/>
            </a:endParaRPr>
          </a:p>
          <a:p>
            <a:r>
              <a:rPr lang="en-US" sz="2000" b="1" dirty="0">
                <a:latin typeface="Arial"/>
                <a:ea typeface="+mn-lt"/>
                <a:cs typeface="Arial"/>
              </a:rPr>
              <a:t>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a:t>
            </a:r>
            <a:endParaRPr lang="en-US" sz="2000" dirty="0">
              <a:latin typeface="Arial"/>
              <a:ea typeface="+mn-lt"/>
              <a:cs typeface="+mn-lt"/>
            </a:endParaRPr>
          </a:p>
          <a:p>
            <a:r>
              <a:rPr lang="en-US" sz="2000" b="1" dirty="0">
                <a:latin typeface="Arial"/>
                <a:ea typeface="+mn-lt"/>
                <a:cs typeface="+mn-lt"/>
              </a:rPr>
              <a:t> Approach(Technology       Used) </a:t>
            </a:r>
            <a:endParaRPr lang="en-US" sz="2000" dirty="0">
              <a:latin typeface="Arial"/>
              <a:ea typeface="+mn-lt"/>
              <a:cs typeface="+mn-lt"/>
            </a:endParaRPr>
          </a:p>
          <a:p>
            <a:r>
              <a:rPr lang="en-US" sz="2000" b="1" dirty="0">
                <a:latin typeface="Arial"/>
                <a:ea typeface="+mn-lt"/>
                <a:cs typeface="+mn-lt"/>
              </a:rPr>
              <a:t>Algorithm &amp; Deployment</a:t>
            </a:r>
            <a:endParaRPr lang="en-US" sz="2000" dirty="0">
              <a:latin typeface="Arial"/>
              <a:ea typeface="+mn-lt"/>
              <a:cs typeface="+mn-lt"/>
            </a:endParaRPr>
          </a:p>
          <a:p>
            <a:r>
              <a:rPr lang="en-US" sz="2000" b="1" dirty="0">
                <a:latin typeface="Arial"/>
                <a:ea typeface="+mn-lt"/>
                <a:cs typeface="+mn-lt"/>
              </a:rPr>
              <a:t>Future scope</a:t>
            </a:r>
            <a:endParaRPr lang="en-US" sz="2000" dirty="0">
              <a:latin typeface="Arial"/>
              <a:ea typeface="+mn-lt"/>
              <a:cs typeface="+mn-lt"/>
            </a:endParaRPr>
          </a:p>
          <a:p>
            <a:r>
              <a:rPr lang="en-US" sz="2000" b="1" dirty="0">
                <a:latin typeface="Arial"/>
                <a:ea typeface="+mn-lt"/>
                <a:cs typeface="Arial"/>
              </a:rPr>
              <a:t>Conclusion</a:t>
            </a:r>
            <a:endParaRPr lang="en-US" sz="2000" dirty="0">
              <a:latin typeface="Arial"/>
              <a:cs typeface="Arial"/>
            </a:endParaRPr>
          </a:p>
          <a:p>
            <a:r>
              <a:rPr lang="en-US" sz="2100" b="1" dirty="0">
                <a:latin typeface="Arial"/>
                <a:ea typeface="+mn-lt"/>
                <a:cs typeface="Arial"/>
              </a:rPr>
              <a:t>Output screenshot  </a:t>
            </a:r>
            <a:endParaRPr lang="en-US" sz="2000" b="1" dirty="0">
              <a:latin typeface="Arial"/>
              <a:ea typeface="+mn-lt"/>
              <a:cs typeface="Arial"/>
            </a:endParaRPr>
          </a:p>
          <a:p>
            <a:r>
              <a:rPr lang="en-US" sz="2000" b="1" dirty="0">
                <a:latin typeface="Arial"/>
                <a:ea typeface="+mn-lt"/>
                <a:cs typeface="Arial"/>
              </a:rPr>
              <a:t>References</a:t>
            </a:r>
            <a:endParaRPr lang="en-US" sz="2000" dirty="0">
              <a:latin typeface="Arial"/>
              <a:cs typeface="Arial"/>
            </a:endParaRP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b="1"/>
              <a:t>THANK YOU</a:t>
            </a:r>
          </a:p>
        </p:txBody>
      </p:sp>
      <p:sp>
        <p:nvSpPr>
          <p:cNvPr id="21" name="Freeform: Shape 2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 name="Picture 1" descr="A red heart on a pink surface&#10;&#10;Description automatically generated">
            <a:extLst>
              <a:ext uri="{FF2B5EF4-FFF2-40B4-BE49-F238E27FC236}">
                <a16:creationId xmlns:a16="http://schemas.microsoft.com/office/drawing/2014/main" id="{7E57B245-52BF-E87F-6233-29741C541F69}"/>
              </a:ext>
            </a:extLst>
          </p:cNvPr>
          <p:cNvPicPr>
            <a:picLocks noChangeAspect="1"/>
          </p:cNvPicPr>
          <p:nvPr/>
        </p:nvPicPr>
        <p:blipFill rotWithShape="1">
          <a:blip r:embed="rId2"/>
          <a:srcRect r="3875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p:cNvSpPr>
            <a:spLocks noGrp="1"/>
          </p:cNvSpPr>
          <p:nvPr>
            <p:ph type="ftr" sz="quarter" idx="11"/>
          </p:nvPr>
        </p:nvSpPr>
        <p:spPr>
          <a:xfrm>
            <a:off x="6194716" y="6356350"/>
            <a:ext cx="3805682"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 Edunet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Abstract</a:t>
            </a:r>
            <a:endParaRPr lang="en-US" sz="440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a:bodyPr>
          <a:lstStyle/>
          <a:p>
            <a:pPr algn="l"/>
            <a:r>
              <a:rPr lang="en-US" sz="2800" b="0" i="0" dirty="0">
                <a:solidFill>
                  <a:srgbClr val="374151"/>
                </a:solidFill>
                <a:effectLst/>
                <a:latin typeface="Arial"/>
                <a:cs typeface="Times New Roman"/>
              </a:rPr>
              <a:t>Matrimony registration forms serve as a vital document in the process of legalizing and formalizing marital unions. These forms are a fundamental aspect of matrimonial documentation, aiding in the creation of a comprehensive record of individuals seeking to enter into the sacred institution of marriage. The abstract for a matrimony registration form encapsulates the essential components and purposes of such forms.</a:t>
            </a:r>
          </a:p>
          <a:p>
            <a:pPr algn="l">
              <a:buFont typeface="Arial" pitchFamily="34" charset="0"/>
              <a:buChar char="•"/>
            </a:pPr>
            <a:endParaRPr lang="en-US" sz="2600" dirty="0">
              <a:latin typeface="Arial"/>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Picture 1" descr="A heart shaped logo with a white background&#10;&#10;Description automatically generated">
            <a:extLst>
              <a:ext uri="{FF2B5EF4-FFF2-40B4-BE49-F238E27FC236}">
                <a16:creationId xmlns:a16="http://schemas.microsoft.com/office/drawing/2014/main" id="{1A7AB7F6-B7C0-10A4-4514-CCA1E45FEF62}"/>
              </a:ext>
            </a:extLst>
          </p:cNvPr>
          <p:cNvPicPr>
            <a:picLocks noChangeAspect="1"/>
          </p:cNvPicPr>
          <p:nvPr/>
        </p:nvPicPr>
        <p:blipFill>
          <a:blip r:embed="rId2"/>
          <a:stretch>
            <a:fillRect/>
          </a:stretch>
        </p:blipFill>
        <p:spPr>
          <a:xfrm>
            <a:off x="1676400" y="139332"/>
            <a:ext cx="2743200" cy="2058999"/>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fontScale="55000" lnSpcReduction="20000"/>
          </a:bodyPr>
          <a:lstStyle/>
          <a:p>
            <a:pPr algn="l"/>
            <a:r>
              <a:rPr lang="en-US" sz="5100" b="0" i="0" dirty="0">
                <a:solidFill>
                  <a:srgbClr val="374151"/>
                </a:solidFill>
                <a:effectLst/>
                <a:latin typeface="Arial"/>
                <a:cs typeface="Times New Roman"/>
              </a:rPr>
              <a:t>In the digital age, matrimonial websites have become a popular platform for individuals seeking life partners. However, the effectiveness and user experience of these platforms heavily rely on the design and functionality of their registration forms. The problem statement for a matrimony website registration form focuses on addressing the challenges and shortcomings associated with this crucial component.</a:t>
            </a:r>
            <a:endParaRPr lang="en-US" sz="5100">
              <a:latin typeface="Arial"/>
              <a:cs typeface="Times New Roman"/>
            </a:endParaRPr>
          </a:p>
          <a:p>
            <a:pPr algn="l"/>
            <a:r>
              <a:rPr lang="en-US" sz="5100" dirty="0">
                <a:latin typeface="Arial"/>
                <a:cs typeface="Times New Roman"/>
              </a:rPr>
              <a:t>The problem statement for a matrimony website registration form recognizes the challenges and areas of improvement in creating a seamless, user-friendly, and secure registration experience. Addressing these issues is vital for the success and trustworthiness of matrimonial websites in helping individuals find their life partners.</a:t>
            </a:r>
          </a:p>
          <a:p>
            <a:br>
              <a:rPr lang="en-US" sz="3200" dirty="0"/>
            </a:br>
            <a:endParaRPr lang="en-US" sz="3200" b="0" i="0">
              <a:solidFill>
                <a:srgbClr val="374151"/>
              </a:solidFill>
              <a:effectLst/>
              <a:latin typeface="Times New Roman"/>
              <a:cs typeface="Times New Roman"/>
            </a:endParaRPr>
          </a:p>
          <a:p>
            <a:pPr algn="l"/>
            <a:endParaRPr lang="en-US" sz="4000">
              <a:latin typeface="Times New Roman"/>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CBD2-9B85-55F2-6FEE-BE2E7E93BCE7}"/>
              </a:ext>
            </a:extLst>
          </p:cNvPr>
          <p:cNvSpPr>
            <a:spLocks noGrp="1"/>
          </p:cNvSpPr>
          <p:nvPr>
            <p:ph type="title"/>
          </p:nvPr>
        </p:nvSpPr>
        <p:spPr>
          <a:xfrm>
            <a:off x="838200" y="365126"/>
            <a:ext cx="10515600" cy="31591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836F0784-A583-5B53-CD74-AEC582376391}"/>
              </a:ext>
            </a:extLst>
          </p:cNvPr>
          <p:cNvSpPr>
            <a:spLocks noGrp="1"/>
          </p:cNvSpPr>
          <p:nvPr>
            <p:ph idx="1"/>
          </p:nvPr>
        </p:nvSpPr>
        <p:spPr>
          <a:xfrm>
            <a:off x="838200" y="1061357"/>
            <a:ext cx="10515600" cy="5115606"/>
          </a:xfrm>
        </p:spPr>
        <p:txBody>
          <a:bodyPr vert="horz" lIns="91440" tIns="45720" rIns="91440" bIns="45720" rtlCol="0" anchor="t">
            <a:normAutofit/>
          </a:bodyPr>
          <a:lstStyle/>
          <a:p>
            <a:pPr algn="l">
              <a:buFont typeface="Arial" pitchFamily="34" charset="0"/>
              <a:buChar char="•"/>
            </a:pPr>
            <a:r>
              <a:rPr lang="en-IN" i="0" dirty="0">
                <a:effectLst/>
                <a:latin typeface="Arial"/>
                <a:cs typeface="Times New Roman"/>
              </a:rPr>
              <a:t>User Assistance</a:t>
            </a:r>
            <a:endParaRPr lang="en-US" i="0">
              <a:solidFill>
                <a:srgbClr val="374151"/>
              </a:solidFill>
              <a:effectLst/>
              <a:latin typeface="Arial"/>
              <a:cs typeface="Times New Roman"/>
            </a:endParaRPr>
          </a:p>
          <a:p>
            <a:pPr algn="l">
              <a:buFont typeface="Arial" pitchFamily="34" charset="0"/>
              <a:buChar char="•"/>
            </a:pPr>
            <a:r>
              <a:rPr lang="en-IN" sz="2400" i="0" dirty="0">
                <a:effectLst/>
                <a:latin typeface="Arial"/>
                <a:cs typeface="Times New Roman"/>
              </a:rPr>
              <a:t>User Feedback and Iteration</a:t>
            </a:r>
          </a:p>
          <a:p>
            <a:pPr algn="l">
              <a:buFont typeface="Arial" pitchFamily="34" charset="0"/>
              <a:buChar char="•"/>
            </a:pPr>
            <a:r>
              <a:rPr lang="en-IN" sz="2400" i="0" dirty="0">
                <a:effectLst/>
                <a:latin typeface="Arial"/>
                <a:cs typeface="Times New Roman"/>
              </a:rPr>
              <a:t>Testing and Quality Assurance</a:t>
            </a:r>
          </a:p>
          <a:p>
            <a:pPr algn="l">
              <a:buFont typeface="Arial" pitchFamily="34" charset="0"/>
              <a:buChar char="•"/>
            </a:pPr>
            <a:r>
              <a:rPr lang="en-IN" sz="2400" i="0" dirty="0">
                <a:effectLst/>
                <a:latin typeface="Arial"/>
                <a:cs typeface="Times New Roman"/>
              </a:rPr>
              <a:t>Education and Awareness</a:t>
            </a:r>
          </a:p>
          <a:p>
            <a:pPr algn="l">
              <a:buFont typeface="Arial" pitchFamily="34" charset="0"/>
              <a:buChar char="•"/>
            </a:pPr>
            <a:endParaRPr lang="en-IN" sz="2400" i="0" dirty="0">
              <a:effectLst/>
              <a:latin typeface="Arial"/>
              <a:cs typeface="Times New Roman"/>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a:cs typeface="Times New Roman"/>
              </a:rPr>
              <a:t>By implementing these proposed solutions, the matrimonial website can create a registration form that not only addresses the identified challenges but also enhances user satisfaction, security, and trust.</a:t>
            </a:r>
            <a:endParaRPr lang="en-US" altLang="en-US" sz="2400" b="0" i="0" u="none" strike="noStrike" cap="none" normalizeH="0" baseline="0" dirty="0">
              <a:ln>
                <a:noFill/>
              </a:ln>
              <a:solidFill>
                <a:srgbClr val="000000"/>
              </a:solidFill>
              <a:effectLst/>
              <a:latin typeface="Arial"/>
              <a:cs typeface="Times New Roman"/>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a:cs typeface="Times New Roman"/>
              </a:rPr>
              <a:t>This, in turn, will contribute to the overall success and credibility of the platform in helping individuals find their life partners.</a:t>
            </a:r>
            <a:endParaRPr lang="en-US" altLang="en-US" sz="2400" b="0" i="0" u="none" strike="noStrike" cap="none" normalizeH="0" baseline="0" dirty="0">
              <a:ln>
                <a:noFill/>
              </a:ln>
              <a:solidFill>
                <a:srgbClr val="000000"/>
              </a:solidFill>
              <a:effectLst/>
              <a:latin typeface="Arial"/>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400" b="0" i="0" u="none" strike="noStrike" cap="none" normalizeH="0" baseline="0" dirty="0">
                <a:ln>
                  <a:noFill/>
                </a:ln>
                <a:effectLst/>
                <a:latin typeface="Söhne"/>
              </a:rPr>
            </a:br>
            <a:endParaRPr lang="en-US" altLang="en-US" sz="2400" b="0" i="0" u="none" strike="noStrike" cap="none" normalizeH="0" baseline="0">
              <a:ln>
                <a:noFill/>
              </a:ln>
              <a:effectLst/>
              <a:latin typeface="Arial" panose="020B0604020202020204" pitchFamily="34" charset="0"/>
              <a:cs typeface="Arial"/>
            </a:endParaRPr>
          </a:p>
          <a:p>
            <a:pPr algn="l">
              <a:buFont typeface="Arial" pitchFamily="34" charset="0"/>
              <a:buChar char="•"/>
            </a:pPr>
            <a:endParaRPr lang="en-IN" sz="2400" i="0" dirty="0">
              <a:effectLst/>
              <a:latin typeface="Arial"/>
              <a:cs typeface="Arial"/>
            </a:endParaRPr>
          </a:p>
        </p:txBody>
      </p:sp>
      <p:sp>
        <p:nvSpPr>
          <p:cNvPr id="4" name="Footer Placeholder 3">
            <a:extLst>
              <a:ext uri="{FF2B5EF4-FFF2-40B4-BE49-F238E27FC236}">
                <a16:creationId xmlns:a16="http://schemas.microsoft.com/office/drawing/2014/main" id="{27761A70-CD38-2B2F-6057-81469C0F9189}"/>
              </a:ext>
            </a:extLst>
          </p:cNvPr>
          <p:cNvSpPr>
            <a:spLocks noGrp="1"/>
          </p:cNvSpPr>
          <p:nvPr>
            <p:ph type="ftr" sz="quarter" idx="11"/>
          </p:nvPr>
        </p:nvSpPr>
        <p:spPr/>
        <p:txBody>
          <a:bodyPr/>
          <a:lstStyle/>
          <a:p>
            <a:r>
              <a:rPr lang="en-US"/>
              <a:t>© Edunet Foundation. All rights reserved.</a:t>
            </a:r>
          </a:p>
        </p:txBody>
      </p:sp>
      <p:sp>
        <p:nvSpPr>
          <p:cNvPr id="8" name="Rectangle 4">
            <a:extLst>
              <a:ext uri="{FF2B5EF4-FFF2-40B4-BE49-F238E27FC236}">
                <a16:creationId xmlns:a16="http://schemas.microsoft.com/office/drawing/2014/main" id="{592FC06D-59B8-2DE5-29BE-6BA009AC1642}"/>
              </a:ext>
            </a:extLst>
          </p:cNvPr>
          <p:cNvSpPr>
            <a:spLocks noChangeArrowheads="1"/>
          </p:cNvSpPr>
          <p:nvPr/>
        </p:nvSpPr>
        <p:spPr bwMode="auto">
          <a:xfrm flipV="1">
            <a:off x="4212770" y="826661"/>
            <a:ext cx="79792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51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34999" y="1956907"/>
            <a:ext cx="11037341" cy="4365598"/>
          </a:xfrm>
        </p:spPr>
        <p:txBody>
          <a:bodyPr vert="horz" lIns="91440" tIns="45720" rIns="91440" bIns="45720" rtlCol="0" anchor="t">
            <a:normAutofit fontScale="92500" lnSpcReduction="20000"/>
          </a:bodyPr>
          <a:lstStyle/>
          <a:p>
            <a:pPr algn="l"/>
            <a:r>
              <a:rPr lang="en-US" sz="3600" b="0" i="0" dirty="0">
                <a:solidFill>
                  <a:srgbClr val="374151"/>
                </a:solidFill>
                <a:effectLst/>
                <a:latin typeface="Arial"/>
                <a:cs typeface="Times New Roman"/>
              </a:rPr>
              <a:t>T</a:t>
            </a:r>
            <a:r>
              <a:rPr lang="en-US" sz="3000" b="0" i="0" dirty="0">
                <a:solidFill>
                  <a:srgbClr val="374151"/>
                </a:solidFill>
                <a:effectLst/>
                <a:latin typeface="Arial"/>
                <a:cs typeface="Times New Roman"/>
              </a:rPr>
              <a:t>o address the challenges and shortcomings outlined in the problem statement for a matrimonial website registration form, the following proposed solutions aim to create a more efficient, user-friendly, and secure registration process:</a:t>
            </a:r>
          </a:p>
          <a:p>
            <a:pPr algn="l">
              <a:buFont typeface="Arial" pitchFamily="34" charset="0"/>
              <a:buChar char="•"/>
            </a:pPr>
            <a:r>
              <a:rPr lang="en-IN" sz="2600" i="0" dirty="0">
                <a:effectLst/>
                <a:latin typeface="Arial"/>
                <a:cs typeface="Times New Roman"/>
              </a:rPr>
              <a:t>User-Centric Design</a:t>
            </a:r>
            <a:endParaRPr lang="en-US" sz="2600">
              <a:solidFill>
                <a:srgbClr val="374151"/>
              </a:solidFill>
              <a:latin typeface="Arial"/>
              <a:cs typeface="Times New Roman"/>
            </a:endParaRPr>
          </a:p>
          <a:p>
            <a:pPr algn="l">
              <a:buFont typeface="Arial" pitchFamily="34" charset="0"/>
              <a:buChar char="•"/>
            </a:pPr>
            <a:r>
              <a:rPr lang="en-IN" sz="2600" i="0" dirty="0">
                <a:effectLst/>
                <a:latin typeface="Arial"/>
                <a:cs typeface="Times New Roman"/>
              </a:rPr>
              <a:t>Progress Indicators</a:t>
            </a:r>
            <a:endParaRPr lang="en-US" sz="2600" i="0">
              <a:solidFill>
                <a:srgbClr val="374151"/>
              </a:solidFill>
              <a:effectLst/>
              <a:latin typeface="Arial"/>
              <a:cs typeface="Times New Roman"/>
            </a:endParaRPr>
          </a:p>
          <a:p>
            <a:pPr algn="l">
              <a:buFont typeface="Arial" pitchFamily="34" charset="0"/>
              <a:buChar char="•"/>
            </a:pPr>
            <a:r>
              <a:rPr lang="en-IN" sz="2600" i="0" dirty="0">
                <a:effectLst/>
                <a:latin typeface="Arial"/>
                <a:cs typeface="Times New Roman"/>
              </a:rPr>
              <a:t>Mobile Optimization</a:t>
            </a:r>
            <a:endParaRPr lang="en-US" sz="2600">
              <a:solidFill>
                <a:srgbClr val="374151"/>
              </a:solidFill>
              <a:latin typeface="Arial"/>
              <a:cs typeface="Times New Roman"/>
            </a:endParaRPr>
          </a:p>
          <a:p>
            <a:pPr algn="l">
              <a:buFont typeface="Arial" pitchFamily="34" charset="0"/>
              <a:buChar char="•"/>
            </a:pPr>
            <a:r>
              <a:rPr lang="en-IN" sz="2600" i="0" dirty="0">
                <a:effectLst/>
                <a:latin typeface="Arial"/>
                <a:cs typeface="Times New Roman"/>
              </a:rPr>
              <a:t>Data Validation</a:t>
            </a:r>
            <a:endParaRPr lang="en-US" sz="2600" i="0">
              <a:solidFill>
                <a:srgbClr val="374151"/>
              </a:solidFill>
              <a:effectLst/>
              <a:latin typeface="Arial"/>
              <a:cs typeface="Times New Roman"/>
            </a:endParaRPr>
          </a:p>
          <a:p>
            <a:pPr algn="l">
              <a:buFont typeface="Arial" pitchFamily="34" charset="0"/>
              <a:buChar char="•"/>
            </a:pPr>
            <a:r>
              <a:rPr lang="en-IN" sz="2600" i="0" dirty="0">
                <a:effectLst/>
                <a:latin typeface="Arial"/>
                <a:cs typeface="Times New Roman"/>
              </a:rPr>
              <a:t>User Authentication</a:t>
            </a:r>
            <a:endParaRPr lang="en-US" sz="2600">
              <a:solidFill>
                <a:srgbClr val="374151"/>
              </a:solidFill>
              <a:latin typeface="Arial"/>
              <a:cs typeface="Times New Roman"/>
            </a:endParaRPr>
          </a:p>
          <a:p>
            <a:pPr algn="l">
              <a:buFont typeface="Arial" pitchFamily="34" charset="0"/>
              <a:buChar char="•"/>
            </a:pPr>
            <a:r>
              <a:rPr lang="en-IN" sz="2600" i="0" dirty="0">
                <a:effectLst/>
                <a:latin typeface="Arial"/>
                <a:cs typeface="Times New Roman"/>
              </a:rPr>
              <a:t>Privacy Controls</a:t>
            </a:r>
            <a:endParaRPr lang="en-US" sz="2600" i="0">
              <a:solidFill>
                <a:srgbClr val="374151"/>
              </a:solidFill>
              <a:effectLst/>
              <a:latin typeface="Arial"/>
              <a:cs typeface="Times New Roman"/>
            </a:endParaRPr>
          </a:p>
          <a:p>
            <a:pPr algn="l">
              <a:buFont typeface="Arial" pitchFamily="34" charset="0"/>
              <a:buChar char="•"/>
            </a:pPr>
            <a:r>
              <a:rPr lang="en-IN" sz="2600" i="0" dirty="0">
                <a:effectLst/>
                <a:latin typeface="Arial"/>
                <a:cs typeface="Times New Roman"/>
              </a:rPr>
              <a:t>Cultural Sensitivi</a:t>
            </a:r>
            <a:r>
              <a:rPr lang="en-IN" sz="2600" i="0" dirty="0">
                <a:effectLst/>
                <a:latin typeface="Times New Roman"/>
                <a:cs typeface="Times New Roman"/>
              </a:rPr>
              <a:t>ty</a:t>
            </a:r>
            <a:endParaRPr lang="en-US" sz="2600" dirty="0">
              <a:solidFill>
                <a:srgbClr val="374151"/>
              </a:solidFill>
              <a:latin typeface="Times New Roman"/>
              <a:cs typeface="Times New Roman"/>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System Architecture</a:t>
            </a:r>
            <a:endParaRPr lang="en-US" sz="440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lnSpcReduction="10000"/>
          </a:bodyPr>
          <a:lstStyle/>
          <a:p>
            <a:pPr algn="l"/>
            <a:r>
              <a:rPr lang="en-US" sz="2800" b="0" i="0" dirty="0">
                <a:solidFill>
                  <a:srgbClr val="374151"/>
                </a:solidFill>
                <a:effectLst/>
                <a:latin typeface="Arial"/>
                <a:cs typeface="Times New Roman"/>
              </a:rPr>
              <a:t>Designing a system architecture for a matrimony registration form involves planning the components, data flow, and interactions required to create a robust and scalable platform. Here's a high-level system architecture for a matrimony registration form</a:t>
            </a:r>
            <a:r>
              <a:rPr lang="en-US" sz="2000" b="0" i="0" dirty="0">
                <a:solidFill>
                  <a:srgbClr val="374151"/>
                </a:solidFill>
                <a:effectLst/>
                <a:latin typeface="Arial"/>
                <a:cs typeface="Times New Roman"/>
              </a:rPr>
              <a:t>:</a:t>
            </a:r>
          </a:p>
          <a:p>
            <a:pPr marL="514350" indent="-514350" algn="l">
              <a:buFont typeface="+mj-lt"/>
              <a:buAutoNum type="arabicPeriod"/>
            </a:pPr>
            <a:r>
              <a:rPr lang="en-IN" sz="2000" b="1" i="0" dirty="0">
                <a:effectLst/>
                <a:latin typeface="Arial"/>
                <a:cs typeface="Times New Roman"/>
              </a:rPr>
              <a:t>User Interface (UI)</a:t>
            </a:r>
            <a:endParaRPr lang="en-US" sz="2000" b="1" i="0">
              <a:solidFill>
                <a:srgbClr val="374151"/>
              </a:solidFill>
              <a:effectLst/>
              <a:latin typeface="Arial"/>
              <a:cs typeface="Times New Roman"/>
            </a:endParaRPr>
          </a:p>
          <a:p>
            <a:pPr marL="514350" indent="-514350" algn="l">
              <a:buFont typeface="+mj-lt"/>
              <a:buAutoNum type="arabicPeriod"/>
            </a:pPr>
            <a:r>
              <a:rPr lang="en-IN" sz="2000" b="1" i="0" dirty="0">
                <a:effectLst/>
                <a:latin typeface="Arial"/>
                <a:cs typeface="Times New Roman"/>
              </a:rPr>
              <a:t>Application Layer</a:t>
            </a:r>
            <a:endParaRPr lang="en-US" sz="2000" b="1">
              <a:solidFill>
                <a:srgbClr val="374151"/>
              </a:solidFill>
              <a:latin typeface="Arial"/>
              <a:cs typeface="Times New Roman"/>
            </a:endParaRPr>
          </a:p>
          <a:p>
            <a:pPr marL="514350" indent="-514350" algn="l">
              <a:buFont typeface="+mj-lt"/>
              <a:buAutoNum type="arabicPeriod"/>
            </a:pPr>
            <a:r>
              <a:rPr lang="en-IN" sz="2000" b="1" i="0" dirty="0">
                <a:effectLst/>
                <a:latin typeface="Arial"/>
                <a:cs typeface="Times New Roman"/>
              </a:rPr>
              <a:t>Authentication and Security</a:t>
            </a:r>
            <a:endParaRPr lang="en-US" sz="2000" b="1" i="0">
              <a:solidFill>
                <a:srgbClr val="374151"/>
              </a:solidFill>
              <a:effectLst/>
              <a:latin typeface="Arial"/>
              <a:cs typeface="Times New Roman"/>
            </a:endParaRPr>
          </a:p>
          <a:p>
            <a:pPr marL="514350" indent="-514350" algn="l">
              <a:buFont typeface="+mj-lt"/>
              <a:buAutoNum type="arabicPeriod"/>
            </a:pPr>
            <a:r>
              <a:rPr lang="en-IN" sz="2000" b="1" i="0" dirty="0">
                <a:effectLst/>
                <a:latin typeface="Arial"/>
                <a:cs typeface="Times New Roman"/>
              </a:rPr>
              <a:t>Database Layer</a:t>
            </a:r>
            <a:endParaRPr lang="en-US" sz="2000" b="1">
              <a:solidFill>
                <a:srgbClr val="374151"/>
              </a:solidFill>
              <a:latin typeface="Arial"/>
              <a:cs typeface="Times New Roman"/>
            </a:endParaRPr>
          </a:p>
          <a:p>
            <a:pPr marL="514350" indent="-514350" algn="l">
              <a:buFont typeface="+mj-lt"/>
              <a:buAutoNum type="arabicPeriod"/>
            </a:pPr>
            <a:r>
              <a:rPr lang="en-IN" sz="2000" b="1" i="0" dirty="0">
                <a:effectLst/>
                <a:latin typeface="Arial"/>
                <a:cs typeface="Times New Roman"/>
              </a:rPr>
              <a:t>Application Logic</a:t>
            </a:r>
          </a:p>
          <a:p>
            <a:pPr marL="514350" indent="-514350" algn="l">
              <a:buFont typeface="+mj-lt"/>
              <a:buAutoNum type="arabicPeriod"/>
            </a:pPr>
            <a:r>
              <a:rPr lang="en-IN" sz="2000" b="1" i="0" dirty="0">
                <a:effectLst/>
                <a:latin typeface="Arial"/>
                <a:cs typeface="Times New Roman"/>
              </a:rPr>
              <a:t>External Services and APIs</a:t>
            </a:r>
            <a:endParaRPr lang="en-IN" sz="2000" b="1" dirty="0">
              <a:latin typeface="Arial"/>
              <a:cs typeface="Times New Roman"/>
            </a:endParaRPr>
          </a:p>
          <a:p>
            <a:pPr marL="514350" indent="-514350" algn="l">
              <a:buFont typeface="+mj-lt"/>
              <a:buAutoNum type="arabicPeriod"/>
            </a:pPr>
            <a:r>
              <a:rPr lang="en-IN" sz="2000" b="1" i="0" dirty="0">
                <a:effectLst/>
                <a:latin typeface="Arial"/>
                <a:cs typeface="Times New Roman"/>
              </a:rPr>
              <a:t>Feedback and Reporting</a:t>
            </a:r>
            <a:endParaRPr lang="en-US" sz="2600">
              <a:latin typeface="Arial"/>
              <a:cs typeface="Times New Roman"/>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a:solidFill>
                  <a:schemeClr val="accent1"/>
                </a:solidFill>
                <a:latin typeface="Arial"/>
                <a:ea typeface="+mj-lt"/>
                <a:cs typeface="Arial"/>
              </a:rPr>
              <a:t>System Deployment Approach</a:t>
            </a:r>
            <a:endParaRPr lang="en-US" sz="440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38347" y="1786537"/>
            <a:ext cx="10870132" cy="4689214"/>
          </a:xfrm>
        </p:spPr>
        <p:txBody>
          <a:bodyPr vert="horz" lIns="91440" tIns="45720" rIns="91440" bIns="45720" rtlCol="0" anchor="t">
            <a:normAutofit/>
          </a:bodyPr>
          <a:lstStyle/>
          <a:p>
            <a:pPr lvl="2" algn="l"/>
            <a:r>
              <a:rPr lang="en-US" sz="2400" b="0" i="0" dirty="0">
                <a:solidFill>
                  <a:srgbClr val="374151"/>
                </a:solidFill>
                <a:effectLst/>
                <a:latin typeface="Times New Roman"/>
                <a:cs typeface="Times New Roman"/>
              </a:rPr>
              <a:t>Deploying a system, such as a matrimony registration form, involves a series of steps to make it accessible and functional for users. Here's a deployment approach to guide you through the process:</a:t>
            </a:r>
          </a:p>
          <a:p>
            <a:pPr marL="342900" indent="-342900" algn="l">
              <a:buFont typeface="Arial" panose="020B0604020202020204" pitchFamily="34" charset="0"/>
              <a:buChar char="•"/>
            </a:pPr>
            <a:r>
              <a:rPr lang="en-IN" sz="2400" b="1" i="0" dirty="0">
                <a:solidFill>
                  <a:srgbClr val="374151"/>
                </a:solidFill>
                <a:effectLst/>
                <a:latin typeface="Times New Roman"/>
                <a:cs typeface="Times New Roman"/>
              </a:rPr>
              <a:t>Infrastructure Setup</a:t>
            </a:r>
            <a:endParaRPr lang="en-IN" sz="2400" b="0" i="0">
              <a:solidFill>
                <a:srgbClr val="374151"/>
              </a:solidFill>
              <a:effectLst/>
              <a:latin typeface="Times New Roman"/>
              <a:cs typeface="Times New Roman"/>
            </a:endParaRPr>
          </a:p>
          <a:p>
            <a:pPr marL="342900" indent="-342900" algn="l">
              <a:buFont typeface="Arial" panose="020B0604020202020204" pitchFamily="34" charset="0"/>
              <a:buChar char="•"/>
            </a:pPr>
            <a:r>
              <a:rPr lang="en-IN" sz="2400" b="1" i="0" dirty="0">
                <a:solidFill>
                  <a:srgbClr val="374151"/>
                </a:solidFill>
                <a:effectLst/>
                <a:latin typeface="Times New Roman"/>
                <a:cs typeface="Times New Roman"/>
              </a:rPr>
              <a:t>Environment Configuration</a:t>
            </a:r>
            <a:endParaRPr lang="en-IN" sz="2400" b="0" i="0">
              <a:solidFill>
                <a:srgbClr val="374151"/>
              </a:solidFill>
              <a:effectLst/>
              <a:latin typeface="Times New Roman"/>
              <a:cs typeface="Times New Roman"/>
            </a:endParaRPr>
          </a:p>
          <a:p>
            <a:pPr marL="342900" indent="-342900" algn="l">
              <a:buFont typeface="Arial" panose="020B0604020202020204" pitchFamily="34" charset="0"/>
              <a:buChar char="•"/>
            </a:pPr>
            <a:r>
              <a:rPr lang="en-IN" sz="2400" b="1" i="0" dirty="0">
                <a:solidFill>
                  <a:srgbClr val="374151"/>
                </a:solidFill>
                <a:effectLst/>
                <a:latin typeface="Times New Roman"/>
                <a:cs typeface="Times New Roman"/>
              </a:rPr>
              <a:t>Code Deployment</a:t>
            </a:r>
            <a:endParaRPr lang="en-IN" sz="2400" b="0" i="0">
              <a:solidFill>
                <a:srgbClr val="374151"/>
              </a:solidFill>
              <a:effectLst/>
              <a:latin typeface="Times New Roman"/>
              <a:cs typeface="Times New Roman"/>
            </a:endParaRPr>
          </a:p>
          <a:p>
            <a:pPr marL="342900" indent="-342900" algn="l">
              <a:buFont typeface="Arial" panose="020B0604020202020204" pitchFamily="34" charset="0"/>
              <a:buChar char="•"/>
            </a:pPr>
            <a:r>
              <a:rPr lang="en-IN" sz="2400" b="1" i="0" dirty="0">
                <a:solidFill>
                  <a:srgbClr val="374151"/>
                </a:solidFill>
                <a:effectLst/>
                <a:latin typeface="Times New Roman"/>
                <a:cs typeface="Times New Roman"/>
              </a:rPr>
              <a:t>Database Setup</a:t>
            </a:r>
            <a:endParaRPr lang="en-IN" sz="2400" b="0" i="0">
              <a:solidFill>
                <a:srgbClr val="374151"/>
              </a:solidFill>
              <a:effectLst/>
              <a:latin typeface="Times New Roman"/>
              <a:cs typeface="Times New Roman"/>
            </a:endParaRPr>
          </a:p>
          <a:p>
            <a:pPr marL="342900" indent="-342900" algn="l">
              <a:buFont typeface="Arial" panose="020B0604020202020204" pitchFamily="34" charset="0"/>
              <a:buChar char="•"/>
            </a:pPr>
            <a:r>
              <a:rPr lang="en-IN" sz="2400" b="1" i="0" dirty="0">
                <a:solidFill>
                  <a:srgbClr val="374151"/>
                </a:solidFill>
                <a:effectLst/>
                <a:latin typeface="Times New Roman"/>
                <a:cs typeface="Times New Roman"/>
              </a:rPr>
              <a:t>Security Measures</a:t>
            </a:r>
            <a:endParaRPr lang="en-IN" sz="2400" b="0" i="0">
              <a:solidFill>
                <a:srgbClr val="374151"/>
              </a:solidFill>
              <a:effectLst/>
              <a:latin typeface="Times New Roman"/>
              <a:cs typeface="Times New Roman"/>
            </a:endParaRPr>
          </a:p>
          <a:p>
            <a:pPr lvl="2" algn="l"/>
            <a:endParaRPr lang="en-US" sz="2400" b="0" i="0" dirty="0">
              <a:solidFill>
                <a:srgbClr val="374151"/>
              </a:solidFill>
              <a:effectLst/>
              <a:latin typeface="Times New Roman"/>
              <a:cs typeface="Times New Roman"/>
            </a:endParaRPr>
          </a:p>
          <a:p>
            <a:pPr lvl="1" algn="l"/>
            <a:r>
              <a:rPr lang="en-IN" dirty="0">
                <a:solidFill>
                  <a:srgbClr val="374151"/>
                </a:solidFill>
                <a:latin typeface="Times New Roman"/>
                <a:cs typeface="Times New Roman"/>
              </a:rPr>
              <a:t>         </a:t>
            </a:r>
            <a:endParaRPr lang="en-IN" i="0" dirty="0">
              <a:solidFill>
                <a:srgbClr val="374151"/>
              </a:solidFill>
              <a:effectLst/>
              <a:latin typeface="Times New Roman"/>
              <a:cs typeface="Times New Roman"/>
            </a:endParaRPr>
          </a:p>
          <a:p>
            <a:pPr lvl="2" algn="l"/>
            <a:endParaRPr lang="en-US" sz="24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C311-01FB-F0E6-5447-3C7A88CED192}"/>
              </a:ext>
            </a:extLst>
          </p:cNvPr>
          <p:cNvSpPr>
            <a:spLocks noGrp="1"/>
          </p:cNvSpPr>
          <p:nvPr>
            <p:ph idx="1"/>
          </p:nvPr>
        </p:nvSpPr>
        <p:spPr>
          <a:xfrm>
            <a:off x="838200" y="1168400"/>
            <a:ext cx="10515600" cy="5008563"/>
          </a:xfrm>
        </p:spPr>
        <p:txBody>
          <a:bodyPr vert="horz" lIns="91440" tIns="45720" rIns="91440" bIns="45720" rtlCol="0" anchor="t">
            <a:normAutofit fontScale="62500" lnSpcReduction="20000"/>
          </a:bodyPr>
          <a:lstStyle/>
          <a:p>
            <a:pPr marL="285750" indent="-285750" algn="l">
              <a:buFont typeface="Arial" panose="020B0604020202020204" pitchFamily="34" charset="0"/>
              <a:buChar char="•"/>
            </a:pPr>
            <a:r>
              <a:rPr lang="en-US" b="1" i="0" dirty="0">
                <a:solidFill>
                  <a:srgbClr val="374151"/>
                </a:solidFill>
                <a:effectLst/>
                <a:latin typeface="Times New Roman"/>
                <a:cs typeface="Times New Roman"/>
              </a:rPr>
              <a:t>Monitoring and Logging</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Data Migration</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Testing</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Backup and Recovery</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DNS Configuration</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Content Delivery</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Performance Optimization</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Documentation</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Rollout and Monitoring</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User Communication</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Support and Maintenance</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Training</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Scaling Strategy</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Disaster Recovery and Redundancy</a:t>
            </a:r>
            <a:endParaRPr lang="en-US" b="0" i="0">
              <a:solidFill>
                <a:srgbClr val="374151"/>
              </a:solidFill>
              <a:effectLst/>
              <a:latin typeface="Times New Roman"/>
              <a:cs typeface="Times New Roman"/>
            </a:endParaRPr>
          </a:p>
          <a:p>
            <a:pPr marL="285750" indent="-285750" algn="l">
              <a:buFont typeface="Arial" panose="020B0604020202020204" pitchFamily="34" charset="0"/>
              <a:buChar char="•"/>
            </a:pPr>
            <a:r>
              <a:rPr lang="en-US" b="1" i="0" dirty="0">
                <a:solidFill>
                  <a:srgbClr val="374151"/>
                </a:solidFill>
                <a:effectLst/>
                <a:latin typeface="Times New Roman"/>
                <a:cs typeface="Times New Roman"/>
              </a:rPr>
              <a:t>Compliance and Legal</a:t>
            </a:r>
            <a:endParaRPr lang="en-US" b="0" i="0">
              <a:solidFill>
                <a:srgbClr val="374151"/>
              </a:solidFill>
              <a:effectLst/>
              <a:latin typeface="Times New Roman"/>
              <a:cs typeface="Times New Roman"/>
            </a:endParaRPr>
          </a:p>
          <a:p>
            <a:endParaRPr lang="en-IN"/>
          </a:p>
        </p:txBody>
      </p:sp>
      <p:sp>
        <p:nvSpPr>
          <p:cNvPr id="4" name="Footer Placeholder 3">
            <a:extLst>
              <a:ext uri="{FF2B5EF4-FFF2-40B4-BE49-F238E27FC236}">
                <a16:creationId xmlns:a16="http://schemas.microsoft.com/office/drawing/2014/main" id="{3F76353B-7BE7-84F7-A84E-77B6DE97C50D}"/>
              </a:ext>
            </a:extLst>
          </p:cNvPr>
          <p:cNvSpPr>
            <a:spLocks noGrp="1"/>
          </p:cNvSpPr>
          <p:nvPr>
            <p:ph type="ftr" sz="quarter" idx="11"/>
          </p:nvPr>
        </p:nvSpPr>
        <p:spPr/>
        <p:txBody>
          <a:bodyPr/>
          <a:lstStyle/>
          <a:p>
            <a:r>
              <a:rPr lang="en-US"/>
              <a:t>© </a:t>
            </a:r>
            <a:r>
              <a:rPr lang="en-US" err="1"/>
              <a:t>Edunet</a:t>
            </a:r>
            <a:r>
              <a:rPr lang="en-US"/>
              <a:t> Foundation. All rights reserved.</a:t>
            </a:r>
          </a:p>
        </p:txBody>
      </p:sp>
    </p:spTree>
    <p:extLst>
      <p:ext uri="{BB962C8B-B14F-4D97-AF65-F5344CB8AC3E}">
        <p14:creationId xmlns:p14="http://schemas.microsoft.com/office/powerpoint/2010/main" val="308793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Parinayam (matrimonial web regstration form) </vt:lpstr>
      <vt:lpstr>OUTLINE</vt:lpstr>
      <vt:lpstr>Abstract</vt:lpstr>
      <vt:lpstr>Problem Statement</vt:lpstr>
      <vt:lpstr>PowerPoint Presentation</vt:lpstr>
      <vt:lpstr>Proposed Solution</vt:lpstr>
      <vt:lpstr>System Architecture</vt:lpstr>
      <vt:lpstr>System Deployment Approach</vt:lpstr>
      <vt:lpstr>PowerPoint Presentation</vt:lpstr>
      <vt:lpstr>              Algorithm &amp; Deployment</vt:lpstr>
      <vt:lpstr>Deployment:</vt:lpstr>
      <vt:lpstr>Future scope</vt:lpstr>
      <vt:lpstr> CONCLUSION</vt:lpstr>
      <vt:lpstr>                  Output screenshots</vt:lpstr>
      <vt:lpstr>PowerPoint Presentation</vt:lpstr>
      <vt:lpstr>PowerPoint Presentation</vt:lpstr>
      <vt:lpstr>PowerPoint Presentation</vt:lpstr>
      <vt:lpstr>                                REFERENCE</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revision>177</cp:revision>
  <dcterms:created xsi:type="dcterms:W3CDTF">2021-04-26T07:43:48Z</dcterms:created>
  <dcterms:modified xsi:type="dcterms:W3CDTF">2023-10-05T07:03:12Z</dcterms:modified>
</cp:coreProperties>
</file>