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64AE-2A0A-4621-B083-5D19C377B76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CBB44-365C-40F2-89C1-A62C17E9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4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CBB44-365C-40F2-89C1-A62C17E9FB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9F7-336F-7D28-E8C6-5DF1B22B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47DD6-1B8F-ECF6-F2C9-5BF183D1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FDF18-E1DC-43D7-5525-652E6153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2100-7C57-8AD9-237D-D7E07C6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7058-0E20-8484-52DD-79A9BB7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9472-7D07-E0F2-37E4-0DC04127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E18E8-8108-F54D-8E2B-45E763CBA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ABEC-F60B-64B9-1FA5-293D8AE3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CE78-9281-3D7D-58A2-B76E30A0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D986-2757-A474-1E36-43F86F8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4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BD629-5684-8C58-41D0-9E7FF0389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A3BD3-D333-643A-C780-21087DD2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B2A5-AED9-9056-FD98-39DD1BD6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60D8-3DD5-455E-D075-9633ACA4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FD2-ADDE-9B2C-EFFD-4E225794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E340-942B-E89C-9BBA-643FD016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5453-47B8-3B5D-28BB-7F4F8E8F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26ED-0716-B8FD-6FDD-0989F24D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89AAD-A67B-910B-5ABB-BBFC2467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ABD6-08FC-E464-7313-51AC09AF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3B58-C47E-4832-6C07-EBBCA362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3D05-A334-9604-4FCB-5D08CFAE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6513-727F-FD71-26A8-D84D4F4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C6AA-1678-7A01-F608-CEF4AE48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05B1-12E8-454C-6D85-33A57DDE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79F-3F2A-E9D2-6B7D-F3AC31C8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8AA3-F8F2-14FF-70B6-538F772F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AEB7D-14BB-D1F3-D493-64F89F40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1930-F102-3D1B-A9E7-0E6CE85D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F215F-FFE8-61D3-89F6-3763844C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D1A32-EAF2-96D7-183D-27323E84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3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68ED-5D7C-37CE-2153-55CF1FE6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6C0BB-4FDA-30EB-9F4F-E968A146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DB9F-36AA-D5CE-2FB9-983814D43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1D34A-D36F-121A-BD2C-44C321B22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F1FB2-C117-4AB3-691C-A2AE43445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B01D9-733D-1E39-7D7F-39789DCF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C43D-2C41-439B-7616-A283FC8B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88F7D-C49E-9D60-218F-E7544790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09ED-3C29-5BB9-76F7-9DB1E62B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07856-8CEB-C1D0-6888-24D63F4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5DAF4-0CF4-7E79-2680-F1E28079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29AB5-B05E-0E0B-5BA2-6B91032E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20ADA-FEE0-2ED2-DC30-7116974C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72889-EC43-D02A-BBC7-69CF5828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4734-B642-091C-AFE4-13FD0B2D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7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7699-0FC0-2169-D623-85EF6FCD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54FF-A23F-DF48-E9EC-51B63A35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F622E-7451-C6EE-C181-F35D32BEC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01CC0-EA1E-9BF9-DDED-339C345D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5288-692F-0A8C-DC1B-DFCC3A64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43B3-520B-0EA2-AD0E-CA27EBA8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82FA-65D3-06AB-CFD9-C206955B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A1867-62A9-3352-30AB-23901AFF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F348A-E838-2DFB-486D-E18FEC410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8B5E6-8E7E-AE56-BF90-9A770C82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471-CD94-34D1-CBC1-A66F8009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4C532-6AA7-7F89-518F-A8942937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F9194-CF34-16BE-2BD5-07B864BA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C866-3939-9163-FAFA-72C41FB8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344B-C065-D48F-07D2-69E6D0541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A8D9-F6AC-4A13-9AC9-2FE04DE7F74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E287-B541-703E-3BC3-D03E6CE69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B1EA-4B5B-C78B-D775-0D0809C94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ED03-C553-4885-9A41-6CAD5678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973C-63DA-CF89-CBF2-196008EEB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Bias in 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9E92E-ED0B-67A5-3EF0-ECBC92DC1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</a:t>
            </a:r>
            <a:r>
              <a:rPr lang="en-US" dirty="0" err="1"/>
              <a:t>Laiza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5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0AB8E-BD89-3CE7-1E02-3265911E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1494"/>
            <a:ext cx="3932237" cy="725905"/>
          </a:xfrm>
        </p:spPr>
        <p:txBody>
          <a:bodyPr>
            <a:normAutofit/>
          </a:bodyPr>
          <a:lstStyle/>
          <a:p>
            <a:r>
              <a:rPr lang="en-US" sz="4000" dirty="0"/>
              <a:t>Facial recognition</a:t>
            </a:r>
          </a:p>
        </p:txBody>
      </p:sp>
      <p:pic>
        <p:nvPicPr>
          <p:cNvPr id="8" name="Content Placeholder 7" descr="A person's face with a grid and lines on it&#10;&#10;Description automatically generated">
            <a:extLst>
              <a:ext uri="{FF2B5EF4-FFF2-40B4-BE49-F238E27FC236}">
                <a16:creationId xmlns:a16="http://schemas.microsoft.com/office/drawing/2014/main" id="{1A746B9A-B744-8EE6-975F-71BC0B6C0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35194"/>
            <a:ext cx="6172200" cy="357808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087556-1349-794A-BC0F-433AF1E2F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Facial recognition is the use of technology and biometrics to identify human faces; mainly through AI. This is similar to a fingerprint and DNA is a way to identify you.</a:t>
            </a:r>
          </a:p>
          <a:p>
            <a:r>
              <a:rPr lang="en-US" sz="2400" dirty="0"/>
              <a:t>Facial recognition software is often used to compare one face to faces in databases to see if they match. </a:t>
            </a:r>
          </a:p>
        </p:txBody>
      </p:sp>
    </p:spTree>
    <p:extLst>
      <p:ext uri="{BB962C8B-B14F-4D97-AF65-F5344CB8AC3E}">
        <p14:creationId xmlns:p14="http://schemas.microsoft.com/office/powerpoint/2010/main" val="128869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892F55-21B2-AEF8-5CFE-621B20BA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Controversies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00173-7478-63A4-0080-E9C3DB274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43789"/>
            <a:ext cx="5157787" cy="4745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main issues addressed in “Coded Bias” was the use of facial recognition technology by big corporations and governments even though there’s immense bias within the data sets.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2D4D4E-2121-2ADB-3FB3-88BA9468C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43789"/>
            <a:ext cx="5183188" cy="4745874"/>
          </a:xfrm>
        </p:spPr>
        <p:txBody>
          <a:bodyPr/>
          <a:lstStyle/>
          <a:p>
            <a:r>
              <a:rPr lang="en-US" dirty="0"/>
              <a:t>Facial recognition was more accurate in identifying white males than any other. </a:t>
            </a:r>
          </a:p>
          <a:p>
            <a:r>
              <a:rPr lang="en-US" dirty="0"/>
              <a:t>Those who have more money have more control over it than those who don’t have any money or power.</a:t>
            </a:r>
          </a:p>
          <a:p>
            <a:r>
              <a:rPr lang="en-US" dirty="0"/>
              <a:t>It also takes away from people’s privacy and rights if they have not already given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81643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29D1D-2837-4A59-92F8-F6C73B21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2CA13-0165-AD16-46EE-75C187DE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72126"/>
            <a:ext cx="5157787" cy="4617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 facial recognition has it’s benefits for both the users and the providers, there should be more caution to it’s uses.</a:t>
            </a:r>
          </a:p>
          <a:p>
            <a:pPr marL="0" indent="0">
              <a:buNone/>
            </a:pPr>
            <a:r>
              <a:rPr lang="en-US" dirty="0"/>
              <a:t> It was quite scary to see law enforcement immediately believe in the facial recognition software than to make sure that the pedestrian had actually 100% matched with what the AI had said.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749C66-9CCE-9405-EC20-212FF605A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Big corporations and even governments easily trust AI when they don’t know much about it. </a:t>
            </a:r>
          </a:p>
          <a:p>
            <a:r>
              <a:rPr lang="en-US" dirty="0"/>
              <a:t>Regulations are implanted now to regulate the use of facial recognition.</a:t>
            </a:r>
          </a:p>
          <a:p>
            <a:r>
              <a:rPr lang="en-US" dirty="0"/>
              <a:t>Facial recognition has helped with preventing identify fraud and having an easier method of verification.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3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250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Bias in Facial Recognition</vt:lpstr>
      <vt:lpstr>Facial recognition</vt:lpstr>
      <vt:lpstr>The Controversies</vt:lpstr>
      <vt:lpstr>Some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 Facial Recognition</dc:title>
  <dc:creator>Liza Ktul</dc:creator>
  <cp:lastModifiedBy>Liza Ktul</cp:lastModifiedBy>
  <cp:revision>1</cp:revision>
  <dcterms:created xsi:type="dcterms:W3CDTF">2023-09-06T17:44:42Z</dcterms:created>
  <dcterms:modified xsi:type="dcterms:W3CDTF">2023-09-06T22:57:42Z</dcterms:modified>
</cp:coreProperties>
</file>