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73" r:id="rId5"/>
    <p:sldId id="259" r:id="rId6"/>
    <p:sldId id="271" r:id="rId7"/>
    <p:sldId id="272" r:id="rId8"/>
    <p:sldId id="275" r:id="rId9"/>
    <p:sldId id="276" r:id="rId10"/>
    <p:sldId id="260" r:id="rId11"/>
    <p:sldId id="262" r:id="rId12"/>
    <p:sldId id="266" r:id="rId13"/>
    <p:sldId id="264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just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0">
        <a:ln>
          <a:noFill/>
        </a:ln>
        <a:solidFill>
          <a:srgbClr val="A6A7AC"/>
        </a:solidFill>
        <a:effectLst/>
        <a:uFillTx/>
        <a:latin typeface="PT Sans"/>
        <a:ea typeface="PT Sans"/>
        <a:cs typeface="PT Sans"/>
        <a:sym typeface="PT Sans"/>
      </a:defRPr>
    </a:lvl1pPr>
    <a:lvl2pPr marL="0" marR="0" indent="228600" algn="just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0">
        <a:ln>
          <a:noFill/>
        </a:ln>
        <a:solidFill>
          <a:srgbClr val="A6A7AC"/>
        </a:solidFill>
        <a:effectLst/>
        <a:uFillTx/>
        <a:latin typeface="PT Sans"/>
        <a:ea typeface="PT Sans"/>
        <a:cs typeface="PT Sans"/>
        <a:sym typeface="PT Sans"/>
      </a:defRPr>
    </a:lvl2pPr>
    <a:lvl3pPr marL="0" marR="0" indent="457200" algn="just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0">
        <a:ln>
          <a:noFill/>
        </a:ln>
        <a:solidFill>
          <a:srgbClr val="A6A7AC"/>
        </a:solidFill>
        <a:effectLst/>
        <a:uFillTx/>
        <a:latin typeface="PT Sans"/>
        <a:ea typeface="PT Sans"/>
        <a:cs typeface="PT Sans"/>
        <a:sym typeface="PT Sans"/>
      </a:defRPr>
    </a:lvl3pPr>
    <a:lvl4pPr marL="0" marR="0" indent="685800" algn="just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0">
        <a:ln>
          <a:noFill/>
        </a:ln>
        <a:solidFill>
          <a:srgbClr val="A6A7AC"/>
        </a:solidFill>
        <a:effectLst/>
        <a:uFillTx/>
        <a:latin typeface="PT Sans"/>
        <a:ea typeface="PT Sans"/>
        <a:cs typeface="PT Sans"/>
        <a:sym typeface="PT Sans"/>
      </a:defRPr>
    </a:lvl4pPr>
    <a:lvl5pPr marL="0" marR="0" indent="914400" algn="just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0">
        <a:ln>
          <a:noFill/>
        </a:ln>
        <a:solidFill>
          <a:srgbClr val="A6A7AC"/>
        </a:solidFill>
        <a:effectLst/>
        <a:uFillTx/>
        <a:latin typeface="PT Sans"/>
        <a:ea typeface="PT Sans"/>
        <a:cs typeface="PT Sans"/>
        <a:sym typeface="PT Sans"/>
      </a:defRPr>
    </a:lvl5pPr>
    <a:lvl6pPr marL="0" marR="0" indent="1143000" algn="just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0">
        <a:ln>
          <a:noFill/>
        </a:ln>
        <a:solidFill>
          <a:srgbClr val="A6A7AC"/>
        </a:solidFill>
        <a:effectLst/>
        <a:uFillTx/>
        <a:latin typeface="PT Sans"/>
        <a:ea typeface="PT Sans"/>
        <a:cs typeface="PT Sans"/>
        <a:sym typeface="PT Sans"/>
      </a:defRPr>
    </a:lvl6pPr>
    <a:lvl7pPr marL="0" marR="0" indent="1371600" algn="just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0">
        <a:ln>
          <a:noFill/>
        </a:ln>
        <a:solidFill>
          <a:srgbClr val="A6A7AC"/>
        </a:solidFill>
        <a:effectLst/>
        <a:uFillTx/>
        <a:latin typeface="PT Sans"/>
        <a:ea typeface="PT Sans"/>
        <a:cs typeface="PT Sans"/>
        <a:sym typeface="PT Sans"/>
      </a:defRPr>
    </a:lvl7pPr>
    <a:lvl8pPr marL="0" marR="0" indent="1600200" algn="just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0">
        <a:ln>
          <a:noFill/>
        </a:ln>
        <a:solidFill>
          <a:srgbClr val="A6A7AC"/>
        </a:solidFill>
        <a:effectLst/>
        <a:uFillTx/>
        <a:latin typeface="PT Sans"/>
        <a:ea typeface="PT Sans"/>
        <a:cs typeface="PT Sans"/>
        <a:sym typeface="PT Sans"/>
      </a:defRPr>
    </a:lvl8pPr>
    <a:lvl9pPr marL="0" marR="0" indent="1828800" algn="just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0">
        <a:ln>
          <a:noFill/>
        </a:ln>
        <a:solidFill>
          <a:srgbClr val="A6A7AC"/>
        </a:solidFill>
        <a:effectLst/>
        <a:uFillTx/>
        <a:latin typeface="PT Sans"/>
        <a:ea typeface="PT Sans"/>
        <a:cs typeface="PT Sans"/>
        <a:sym typeface="PT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64D492-977B-4C9B-B245-6E72521E0122}" v="71" dt="2019-07-01T23:38:50.919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29"/>
  </p:normalViewPr>
  <p:slideViewPr>
    <p:cSldViewPr snapToGrid="0" snapToObjects="1">
      <p:cViewPr varScale="1">
        <p:scale>
          <a:sx n="41" d="100"/>
          <a:sy n="41" d="100"/>
        </p:scale>
        <p:origin x="69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ather Leek" userId="23ec17021617d09c" providerId="LiveId" clId="{3264D492-977B-4C9B-B245-6E72521E0122}"/>
    <pc:docChg chg="undo custSel addSld delSld modSld sldOrd modMainMaster">
      <pc:chgData name="Heather Leek" userId="23ec17021617d09c" providerId="LiveId" clId="{3264D492-977B-4C9B-B245-6E72521E0122}" dt="2019-07-01T23:39:27.651" v="5108" actId="20577"/>
      <pc:docMkLst>
        <pc:docMk/>
      </pc:docMkLst>
      <pc:sldChg chg="modNotesTx">
        <pc:chgData name="Heather Leek" userId="23ec17021617d09c" providerId="LiveId" clId="{3264D492-977B-4C9B-B245-6E72521E0122}" dt="2019-07-01T23:37:30.037" v="5031" actId="20577"/>
        <pc:sldMkLst>
          <pc:docMk/>
          <pc:sldMk cId="0" sldId="257"/>
        </pc:sldMkLst>
      </pc:sldChg>
      <pc:sldChg chg="modNotesTx">
        <pc:chgData name="Heather Leek" userId="23ec17021617d09c" providerId="LiveId" clId="{3264D492-977B-4C9B-B245-6E72521E0122}" dt="2019-07-01T23:37:35.374" v="5038" actId="20577"/>
        <pc:sldMkLst>
          <pc:docMk/>
          <pc:sldMk cId="0" sldId="258"/>
        </pc:sldMkLst>
      </pc:sldChg>
      <pc:sldChg chg="addSp modSp">
        <pc:chgData name="Heather Leek" userId="23ec17021617d09c" providerId="LiveId" clId="{3264D492-977B-4C9B-B245-6E72521E0122}" dt="2019-07-01T16:52:16.048" v="37"/>
        <pc:sldMkLst>
          <pc:docMk/>
          <pc:sldMk cId="0" sldId="259"/>
        </pc:sldMkLst>
        <pc:spChg chg="add mod">
          <ac:chgData name="Heather Leek" userId="23ec17021617d09c" providerId="LiveId" clId="{3264D492-977B-4C9B-B245-6E72521E0122}" dt="2019-07-01T16:46:34.085" v="23" actId="20577"/>
          <ac:spMkLst>
            <pc:docMk/>
            <pc:sldMk cId="0" sldId="259"/>
            <ac:spMk id="8" creationId="{2F8A666B-12BB-4DC9-B794-8C9EC62DB786}"/>
          </ac:spMkLst>
        </pc:spChg>
        <pc:picChg chg="add mod">
          <ac:chgData name="Heather Leek" userId="23ec17021617d09c" providerId="LiveId" clId="{3264D492-977B-4C9B-B245-6E72521E0122}" dt="2019-07-01T16:47:27.242" v="27" actId="1076"/>
          <ac:picMkLst>
            <pc:docMk/>
            <pc:sldMk cId="0" sldId="259"/>
            <ac:picMk id="3" creationId="{C560F2D2-1B2D-448F-A4C7-F5733D0458D2}"/>
          </ac:picMkLst>
        </pc:picChg>
        <pc:picChg chg="add mod">
          <ac:chgData name="Heather Leek" userId="23ec17021617d09c" providerId="LiveId" clId="{3264D492-977B-4C9B-B245-6E72521E0122}" dt="2019-07-01T16:52:16.048" v="37"/>
          <ac:picMkLst>
            <pc:docMk/>
            <pc:sldMk cId="0" sldId="259"/>
            <ac:picMk id="4" creationId="{53995B3A-2C3F-432A-8EC0-980CCB194ECF}"/>
          </ac:picMkLst>
        </pc:picChg>
      </pc:sldChg>
      <pc:sldChg chg="addSp delSp modSp modNotesTx">
        <pc:chgData name="Heather Leek" userId="23ec17021617d09c" providerId="LiveId" clId="{3264D492-977B-4C9B-B245-6E72521E0122}" dt="2019-07-01T23:38:44.491" v="5072" actId="20577"/>
        <pc:sldMkLst>
          <pc:docMk/>
          <pc:sldMk cId="0" sldId="260"/>
        </pc:sldMkLst>
        <pc:spChg chg="mod">
          <ac:chgData name="Heather Leek" userId="23ec17021617d09c" providerId="LiveId" clId="{3264D492-977B-4C9B-B245-6E72521E0122}" dt="2019-07-01T16:44:49.001" v="0" actId="20577"/>
          <ac:spMkLst>
            <pc:docMk/>
            <pc:sldMk cId="0" sldId="260"/>
            <ac:spMk id="84" creationId="{00000000-0000-0000-0000-000000000000}"/>
          </ac:spMkLst>
        </pc:spChg>
        <pc:spChg chg="del">
          <ac:chgData name="Heather Leek" userId="23ec17021617d09c" providerId="LiveId" clId="{3264D492-977B-4C9B-B245-6E72521E0122}" dt="2019-07-01T16:45:14.503" v="5" actId="478"/>
          <ac:spMkLst>
            <pc:docMk/>
            <pc:sldMk cId="0" sldId="260"/>
            <ac:spMk id="90" creationId="{00000000-0000-0000-0000-000000000000}"/>
          </ac:spMkLst>
        </pc:spChg>
        <pc:spChg chg="del">
          <ac:chgData name="Heather Leek" userId="23ec17021617d09c" providerId="LiveId" clId="{3264D492-977B-4C9B-B245-6E72521E0122}" dt="2019-07-01T16:45:14.503" v="5" actId="478"/>
          <ac:spMkLst>
            <pc:docMk/>
            <pc:sldMk cId="0" sldId="260"/>
            <ac:spMk id="91" creationId="{00000000-0000-0000-0000-000000000000}"/>
          </ac:spMkLst>
        </pc:spChg>
        <pc:spChg chg="del">
          <ac:chgData name="Heather Leek" userId="23ec17021617d09c" providerId="LiveId" clId="{3264D492-977B-4C9B-B245-6E72521E0122}" dt="2019-07-01T16:45:14.503" v="5" actId="478"/>
          <ac:spMkLst>
            <pc:docMk/>
            <pc:sldMk cId="0" sldId="260"/>
            <ac:spMk id="92" creationId="{00000000-0000-0000-0000-000000000000}"/>
          </ac:spMkLst>
        </pc:spChg>
        <pc:spChg chg="del">
          <ac:chgData name="Heather Leek" userId="23ec17021617d09c" providerId="LiveId" clId="{3264D492-977B-4C9B-B245-6E72521E0122}" dt="2019-07-01T16:45:14.503" v="5" actId="478"/>
          <ac:spMkLst>
            <pc:docMk/>
            <pc:sldMk cId="0" sldId="260"/>
            <ac:spMk id="93" creationId="{00000000-0000-0000-0000-000000000000}"/>
          </ac:spMkLst>
        </pc:spChg>
        <pc:spChg chg="del">
          <ac:chgData name="Heather Leek" userId="23ec17021617d09c" providerId="LiveId" clId="{3264D492-977B-4C9B-B245-6E72521E0122}" dt="2019-07-01T16:45:14.503" v="5" actId="478"/>
          <ac:spMkLst>
            <pc:docMk/>
            <pc:sldMk cId="0" sldId="260"/>
            <ac:spMk id="94" creationId="{00000000-0000-0000-0000-000000000000}"/>
          </ac:spMkLst>
        </pc:spChg>
        <pc:spChg chg="del">
          <ac:chgData name="Heather Leek" userId="23ec17021617d09c" providerId="LiveId" clId="{3264D492-977B-4C9B-B245-6E72521E0122}" dt="2019-07-01T16:45:14.503" v="5" actId="478"/>
          <ac:spMkLst>
            <pc:docMk/>
            <pc:sldMk cId="0" sldId="260"/>
            <ac:spMk id="95" creationId="{00000000-0000-0000-0000-000000000000}"/>
          </ac:spMkLst>
        </pc:spChg>
        <pc:spChg chg="del">
          <ac:chgData name="Heather Leek" userId="23ec17021617d09c" providerId="LiveId" clId="{3264D492-977B-4C9B-B245-6E72521E0122}" dt="2019-07-01T16:45:14.503" v="5" actId="478"/>
          <ac:spMkLst>
            <pc:docMk/>
            <pc:sldMk cId="0" sldId="260"/>
            <ac:spMk id="96" creationId="{00000000-0000-0000-0000-000000000000}"/>
          </ac:spMkLst>
        </pc:spChg>
        <pc:spChg chg="del">
          <ac:chgData name="Heather Leek" userId="23ec17021617d09c" providerId="LiveId" clId="{3264D492-977B-4C9B-B245-6E72521E0122}" dt="2019-07-01T16:45:14.503" v="5" actId="478"/>
          <ac:spMkLst>
            <pc:docMk/>
            <pc:sldMk cId="0" sldId="260"/>
            <ac:spMk id="97" creationId="{00000000-0000-0000-0000-000000000000}"/>
          </ac:spMkLst>
        </pc:spChg>
        <pc:spChg chg="del">
          <ac:chgData name="Heather Leek" userId="23ec17021617d09c" providerId="LiveId" clId="{3264D492-977B-4C9B-B245-6E72521E0122}" dt="2019-07-01T16:45:14.503" v="5" actId="478"/>
          <ac:spMkLst>
            <pc:docMk/>
            <pc:sldMk cId="0" sldId="260"/>
            <ac:spMk id="98" creationId="{00000000-0000-0000-0000-000000000000}"/>
          </ac:spMkLst>
        </pc:spChg>
        <pc:spChg chg="del">
          <ac:chgData name="Heather Leek" userId="23ec17021617d09c" providerId="LiveId" clId="{3264D492-977B-4C9B-B245-6E72521E0122}" dt="2019-07-01T16:45:14.503" v="5" actId="478"/>
          <ac:spMkLst>
            <pc:docMk/>
            <pc:sldMk cId="0" sldId="260"/>
            <ac:spMk id="99" creationId="{00000000-0000-0000-0000-000000000000}"/>
          </ac:spMkLst>
        </pc:spChg>
        <pc:spChg chg="del">
          <ac:chgData name="Heather Leek" userId="23ec17021617d09c" providerId="LiveId" clId="{3264D492-977B-4C9B-B245-6E72521E0122}" dt="2019-07-01T16:45:14.503" v="5" actId="478"/>
          <ac:spMkLst>
            <pc:docMk/>
            <pc:sldMk cId="0" sldId="260"/>
            <ac:spMk id="100" creationId="{00000000-0000-0000-0000-000000000000}"/>
          </ac:spMkLst>
        </pc:spChg>
        <pc:spChg chg="del">
          <ac:chgData name="Heather Leek" userId="23ec17021617d09c" providerId="LiveId" clId="{3264D492-977B-4C9B-B245-6E72521E0122}" dt="2019-07-01T16:45:14.503" v="5" actId="478"/>
          <ac:spMkLst>
            <pc:docMk/>
            <pc:sldMk cId="0" sldId="260"/>
            <ac:spMk id="101" creationId="{00000000-0000-0000-0000-000000000000}"/>
          </ac:spMkLst>
        </pc:spChg>
        <pc:grpChg chg="del">
          <ac:chgData name="Heather Leek" userId="23ec17021617d09c" providerId="LiveId" clId="{3264D492-977B-4C9B-B245-6E72521E0122}" dt="2019-07-01T16:45:14.503" v="5" actId="478"/>
          <ac:grpSpMkLst>
            <pc:docMk/>
            <pc:sldMk cId="0" sldId="260"/>
            <ac:grpSpMk id="89" creationId="{00000000-0000-0000-0000-000000000000}"/>
          </ac:grpSpMkLst>
        </pc:grpChg>
        <pc:picChg chg="add mod">
          <ac:chgData name="Heather Leek" userId="23ec17021617d09c" providerId="LiveId" clId="{3264D492-977B-4C9B-B245-6E72521E0122}" dt="2019-07-01T16:45:40.197" v="11" actId="1076"/>
          <ac:picMkLst>
            <pc:docMk/>
            <pc:sldMk cId="0" sldId="260"/>
            <ac:picMk id="3" creationId="{151BA85B-7266-4CD9-ADFE-13CA4839BD14}"/>
          </ac:picMkLst>
        </pc:picChg>
      </pc:sldChg>
      <pc:sldChg chg="delSp modSp del">
        <pc:chgData name="Heather Leek" userId="23ec17021617d09c" providerId="LiveId" clId="{3264D492-977B-4C9B-B245-6E72521E0122}" dt="2019-07-01T17:57:38.195" v="2418" actId="2696"/>
        <pc:sldMkLst>
          <pc:docMk/>
          <pc:sldMk cId="0" sldId="261"/>
        </pc:sldMkLst>
        <pc:spChg chg="del">
          <ac:chgData name="Heather Leek" userId="23ec17021617d09c" providerId="LiveId" clId="{3264D492-977B-4C9B-B245-6E72521E0122}" dt="2019-07-01T17:56:57.607" v="2405" actId="478"/>
          <ac:spMkLst>
            <pc:docMk/>
            <pc:sldMk cId="0" sldId="261"/>
            <ac:spMk id="103" creationId="{00000000-0000-0000-0000-000000000000}"/>
          </ac:spMkLst>
        </pc:spChg>
        <pc:spChg chg="mod">
          <ac:chgData name="Heather Leek" userId="23ec17021617d09c" providerId="LiveId" clId="{3264D492-977B-4C9B-B245-6E72521E0122}" dt="2019-07-01T17:57:04.218" v="2414" actId="20577"/>
          <ac:spMkLst>
            <pc:docMk/>
            <pc:sldMk cId="0" sldId="261"/>
            <ac:spMk id="104" creationId="{00000000-0000-0000-0000-000000000000}"/>
          </ac:spMkLst>
        </pc:spChg>
        <pc:spChg chg="del">
          <ac:chgData name="Heather Leek" userId="23ec17021617d09c" providerId="LiveId" clId="{3264D492-977B-4C9B-B245-6E72521E0122}" dt="2019-07-01T17:57:14.461" v="2415" actId="478"/>
          <ac:spMkLst>
            <pc:docMk/>
            <pc:sldMk cId="0" sldId="261"/>
            <ac:spMk id="110" creationId="{00000000-0000-0000-0000-000000000000}"/>
          </ac:spMkLst>
        </pc:spChg>
        <pc:spChg chg="del">
          <ac:chgData name="Heather Leek" userId="23ec17021617d09c" providerId="LiveId" clId="{3264D492-977B-4C9B-B245-6E72521E0122}" dt="2019-07-01T17:57:16.422" v="2416" actId="478"/>
          <ac:spMkLst>
            <pc:docMk/>
            <pc:sldMk cId="0" sldId="261"/>
            <ac:spMk id="112" creationId="{00000000-0000-0000-0000-000000000000}"/>
          </ac:spMkLst>
        </pc:spChg>
        <pc:spChg chg="del">
          <ac:chgData name="Heather Leek" userId="23ec17021617d09c" providerId="LiveId" clId="{3264D492-977B-4C9B-B245-6E72521E0122}" dt="2019-07-01T17:57:17.764" v="2417" actId="478"/>
          <ac:spMkLst>
            <pc:docMk/>
            <pc:sldMk cId="0" sldId="261"/>
            <ac:spMk id="113" creationId="{00000000-0000-0000-0000-000000000000}"/>
          </ac:spMkLst>
        </pc:spChg>
      </pc:sldChg>
      <pc:sldChg chg="delSp modSp ord modNotesTx">
        <pc:chgData name="Heather Leek" userId="23ec17021617d09c" providerId="LiveId" clId="{3264D492-977B-4C9B-B245-6E72521E0122}" dt="2019-07-01T23:39:11.502" v="5094" actId="20577"/>
        <pc:sldMkLst>
          <pc:docMk/>
          <pc:sldMk cId="0" sldId="262"/>
        </pc:sldMkLst>
        <pc:spChg chg="del">
          <ac:chgData name="Heather Leek" userId="23ec17021617d09c" providerId="LiveId" clId="{3264D492-977B-4C9B-B245-6E72521E0122}" dt="2019-07-01T17:57:51.494" v="2419" actId="478"/>
          <ac:spMkLst>
            <pc:docMk/>
            <pc:sldMk cId="0" sldId="262"/>
            <ac:spMk id="117" creationId="{00000000-0000-0000-0000-000000000000}"/>
          </ac:spMkLst>
        </pc:spChg>
        <pc:spChg chg="mod">
          <ac:chgData name="Heather Leek" userId="23ec17021617d09c" providerId="LiveId" clId="{3264D492-977B-4C9B-B245-6E72521E0122}" dt="2019-07-01T17:58:11.071" v="2439" actId="20577"/>
          <ac:spMkLst>
            <pc:docMk/>
            <pc:sldMk cId="0" sldId="262"/>
            <ac:spMk id="118" creationId="{00000000-0000-0000-0000-000000000000}"/>
          </ac:spMkLst>
        </pc:spChg>
        <pc:spChg chg="del">
          <ac:chgData name="Heather Leek" userId="23ec17021617d09c" providerId="LiveId" clId="{3264D492-977B-4C9B-B245-6E72521E0122}" dt="2019-07-01T18:22:06.278" v="3434" actId="478"/>
          <ac:spMkLst>
            <pc:docMk/>
            <pc:sldMk cId="0" sldId="262"/>
            <ac:spMk id="119" creationId="{00000000-0000-0000-0000-000000000000}"/>
          </ac:spMkLst>
        </pc:spChg>
        <pc:grpChg chg="del">
          <ac:chgData name="Heather Leek" userId="23ec17021617d09c" providerId="LiveId" clId="{3264D492-977B-4C9B-B245-6E72521E0122}" dt="2019-07-01T17:58:02.724" v="2420" actId="478"/>
          <ac:grpSpMkLst>
            <pc:docMk/>
            <pc:sldMk cId="0" sldId="262"/>
            <ac:grpSpMk id="123" creationId="{00000000-0000-0000-0000-000000000000}"/>
          </ac:grpSpMkLst>
        </pc:grpChg>
      </pc:sldChg>
      <pc:sldChg chg="del">
        <pc:chgData name="Heather Leek" userId="23ec17021617d09c" providerId="LiveId" clId="{3264D492-977B-4C9B-B245-6E72521E0122}" dt="2019-07-01T18:22:12.019" v="3435" actId="2696"/>
        <pc:sldMkLst>
          <pc:docMk/>
          <pc:sldMk cId="0" sldId="263"/>
        </pc:sldMkLst>
      </pc:sldChg>
      <pc:sldChg chg="addSp delSp modSp ord modNotesTx">
        <pc:chgData name="Heather Leek" userId="23ec17021617d09c" providerId="LiveId" clId="{3264D492-977B-4C9B-B245-6E72521E0122}" dt="2019-07-01T23:39:27.651" v="5108" actId="20577"/>
        <pc:sldMkLst>
          <pc:docMk/>
          <pc:sldMk cId="0" sldId="264"/>
        </pc:sldMkLst>
        <pc:spChg chg="add mod">
          <ac:chgData name="Heather Leek" userId="23ec17021617d09c" providerId="LiveId" clId="{3264D492-977B-4C9B-B245-6E72521E0122}" dt="2019-07-01T20:56:41.361" v="4165" actId="12"/>
          <ac:spMkLst>
            <pc:docMk/>
            <pc:sldMk cId="0" sldId="264"/>
            <ac:spMk id="2" creationId="{3E3CC49E-9F88-4ADA-8823-169BF697A6E5}"/>
          </ac:spMkLst>
        </pc:spChg>
        <pc:spChg chg="add mod">
          <ac:chgData name="Heather Leek" userId="23ec17021617d09c" providerId="LiveId" clId="{3264D492-977B-4C9B-B245-6E72521E0122}" dt="2019-07-01T20:51:22.141" v="3713" actId="20577"/>
          <ac:spMkLst>
            <pc:docMk/>
            <pc:sldMk cId="0" sldId="264"/>
            <ac:spMk id="27" creationId="{C09912BF-5C8B-4C11-AB18-B8C565FB3CBC}"/>
          </ac:spMkLst>
        </pc:spChg>
        <pc:spChg chg="del topLvl">
          <ac:chgData name="Heather Leek" userId="23ec17021617d09c" providerId="LiveId" clId="{3264D492-977B-4C9B-B245-6E72521E0122}" dt="2019-07-01T20:53:04.935" v="3715" actId="478"/>
          <ac:spMkLst>
            <pc:docMk/>
            <pc:sldMk cId="0" sldId="264"/>
            <ac:spMk id="135" creationId="{00000000-0000-0000-0000-000000000000}"/>
          </ac:spMkLst>
        </pc:spChg>
        <pc:spChg chg="mod topLvl">
          <ac:chgData name="Heather Leek" userId="23ec17021617d09c" providerId="LiveId" clId="{3264D492-977B-4C9B-B245-6E72521E0122}" dt="2019-07-01T20:56:47.084" v="4166" actId="14100"/>
          <ac:spMkLst>
            <pc:docMk/>
            <pc:sldMk cId="0" sldId="264"/>
            <ac:spMk id="136" creationId="{00000000-0000-0000-0000-000000000000}"/>
          </ac:spMkLst>
        </pc:spChg>
        <pc:spChg chg="del">
          <ac:chgData name="Heather Leek" userId="23ec17021617d09c" providerId="LiveId" clId="{3264D492-977B-4C9B-B245-6E72521E0122}" dt="2019-07-01T18:23:23.590" v="3522" actId="478"/>
          <ac:spMkLst>
            <pc:docMk/>
            <pc:sldMk cId="0" sldId="264"/>
            <ac:spMk id="137" creationId="{00000000-0000-0000-0000-000000000000}"/>
          </ac:spMkLst>
        </pc:spChg>
        <pc:spChg chg="del mod">
          <ac:chgData name="Heather Leek" userId="23ec17021617d09c" providerId="LiveId" clId="{3264D492-977B-4C9B-B245-6E72521E0122}" dt="2019-07-01T18:23:30.141" v="3525" actId="478"/>
          <ac:spMkLst>
            <pc:docMk/>
            <pc:sldMk cId="0" sldId="264"/>
            <ac:spMk id="138" creationId="{00000000-0000-0000-0000-000000000000}"/>
          </ac:spMkLst>
        </pc:spChg>
        <pc:spChg chg="del">
          <ac:chgData name="Heather Leek" userId="23ec17021617d09c" providerId="LiveId" clId="{3264D492-977B-4C9B-B245-6E72521E0122}" dt="2019-07-01T20:50:50.140" v="3700" actId="478"/>
          <ac:spMkLst>
            <pc:docMk/>
            <pc:sldMk cId="0" sldId="264"/>
            <ac:spMk id="140" creationId="{00000000-0000-0000-0000-000000000000}"/>
          </ac:spMkLst>
        </pc:spChg>
        <pc:spChg chg="del">
          <ac:chgData name="Heather Leek" userId="23ec17021617d09c" providerId="LiveId" clId="{3264D492-977B-4C9B-B245-6E72521E0122}" dt="2019-07-01T20:53:02.286" v="3714" actId="478"/>
          <ac:spMkLst>
            <pc:docMk/>
            <pc:sldMk cId="0" sldId="264"/>
            <ac:spMk id="141" creationId="{00000000-0000-0000-0000-000000000000}"/>
          </ac:spMkLst>
        </pc:spChg>
        <pc:spChg chg="del">
          <ac:chgData name="Heather Leek" userId="23ec17021617d09c" providerId="LiveId" clId="{3264D492-977B-4C9B-B245-6E72521E0122}" dt="2019-07-01T20:50:53.587" v="3701" actId="478"/>
          <ac:spMkLst>
            <pc:docMk/>
            <pc:sldMk cId="0" sldId="264"/>
            <ac:spMk id="143" creationId="{00000000-0000-0000-0000-000000000000}"/>
          </ac:spMkLst>
        </pc:spChg>
        <pc:spChg chg="del">
          <ac:chgData name="Heather Leek" userId="23ec17021617d09c" providerId="LiveId" clId="{3264D492-977B-4C9B-B245-6E72521E0122}" dt="2019-07-01T20:53:10.393" v="3716" actId="478"/>
          <ac:spMkLst>
            <pc:docMk/>
            <pc:sldMk cId="0" sldId="264"/>
            <ac:spMk id="144" creationId="{00000000-0000-0000-0000-000000000000}"/>
          </ac:spMkLst>
        </pc:spChg>
        <pc:spChg chg="del">
          <ac:chgData name="Heather Leek" userId="23ec17021617d09c" providerId="LiveId" clId="{3264D492-977B-4C9B-B245-6E72521E0122}" dt="2019-07-01T18:23:25.965" v="3523" actId="478"/>
          <ac:spMkLst>
            <pc:docMk/>
            <pc:sldMk cId="0" sldId="264"/>
            <ac:spMk id="146" creationId="{00000000-0000-0000-0000-000000000000}"/>
          </ac:spMkLst>
        </pc:spChg>
        <pc:spChg chg="del">
          <ac:chgData name="Heather Leek" userId="23ec17021617d09c" providerId="LiveId" clId="{3264D492-977B-4C9B-B245-6E72521E0122}" dt="2019-07-01T20:53:12.320" v="3717" actId="478"/>
          <ac:spMkLst>
            <pc:docMk/>
            <pc:sldMk cId="0" sldId="264"/>
            <ac:spMk id="149" creationId="{00000000-0000-0000-0000-000000000000}"/>
          </ac:spMkLst>
        </pc:spChg>
        <pc:spChg chg="del">
          <ac:chgData name="Heather Leek" userId="23ec17021617d09c" providerId="LiveId" clId="{3264D492-977B-4C9B-B245-6E72521E0122}" dt="2019-07-01T20:50:56.278" v="3702" actId="478"/>
          <ac:spMkLst>
            <pc:docMk/>
            <pc:sldMk cId="0" sldId="264"/>
            <ac:spMk id="151" creationId="{00000000-0000-0000-0000-000000000000}"/>
          </ac:spMkLst>
        </pc:spChg>
        <pc:spChg chg="del">
          <ac:chgData name="Heather Leek" userId="23ec17021617d09c" providerId="LiveId" clId="{3264D492-977B-4C9B-B245-6E72521E0122}" dt="2019-07-01T18:23:27.880" v="3524" actId="478"/>
          <ac:spMkLst>
            <pc:docMk/>
            <pc:sldMk cId="0" sldId="264"/>
            <ac:spMk id="154" creationId="{00000000-0000-0000-0000-000000000000}"/>
          </ac:spMkLst>
        </pc:spChg>
        <pc:grpChg chg="del">
          <ac:chgData name="Heather Leek" userId="23ec17021617d09c" providerId="LiveId" clId="{3264D492-977B-4C9B-B245-6E72521E0122}" dt="2019-07-01T18:23:23.590" v="3522" actId="478"/>
          <ac:grpSpMkLst>
            <pc:docMk/>
            <pc:sldMk cId="0" sldId="264"/>
            <ac:grpSpMk id="139" creationId="{00000000-0000-0000-0000-000000000000}"/>
          </ac:grpSpMkLst>
        </pc:grpChg>
        <pc:grpChg chg="del mod">
          <ac:chgData name="Heather Leek" userId="23ec17021617d09c" providerId="LiveId" clId="{3264D492-977B-4C9B-B245-6E72521E0122}" dt="2019-07-01T20:53:04.935" v="3715" actId="478"/>
          <ac:grpSpMkLst>
            <pc:docMk/>
            <pc:sldMk cId="0" sldId="264"/>
            <ac:grpSpMk id="142" creationId="{00000000-0000-0000-0000-000000000000}"/>
          </ac:grpSpMkLst>
        </pc:grpChg>
        <pc:grpChg chg="del">
          <ac:chgData name="Heather Leek" userId="23ec17021617d09c" providerId="LiveId" clId="{3264D492-977B-4C9B-B245-6E72521E0122}" dt="2019-07-01T18:23:25.965" v="3523" actId="478"/>
          <ac:grpSpMkLst>
            <pc:docMk/>
            <pc:sldMk cId="0" sldId="264"/>
            <ac:grpSpMk id="148" creationId="{00000000-0000-0000-0000-000000000000}"/>
          </ac:grpSpMkLst>
        </pc:grpChg>
        <pc:grpChg chg="del">
          <ac:chgData name="Heather Leek" userId="23ec17021617d09c" providerId="LiveId" clId="{3264D492-977B-4C9B-B245-6E72521E0122}" dt="2019-07-01T20:53:13.377" v="3718" actId="478"/>
          <ac:grpSpMkLst>
            <pc:docMk/>
            <pc:sldMk cId="0" sldId="264"/>
            <ac:grpSpMk id="150" creationId="{00000000-0000-0000-0000-000000000000}"/>
          </ac:grpSpMkLst>
        </pc:grpChg>
        <pc:grpChg chg="del">
          <ac:chgData name="Heather Leek" userId="23ec17021617d09c" providerId="LiveId" clId="{3264D492-977B-4C9B-B245-6E72521E0122}" dt="2019-07-01T18:23:27.880" v="3524" actId="478"/>
          <ac:grpSpMkLst>
            <pc:docMk/>
            <pc:sldMk cId="0" sldId="264"/>
            <ac:grpSpMk id="156" creationId="{00000000-0000-0000-0000-000000000000}"/>
          </ac:grpSpMkLst>
        </pc:grpChg>
        <pc:grpChg chg="del">
          <ac:chgData name="Heather Leek" userId="23ec17021617d09c" providerId="LiveId" clId="{3264D492-977B-4C9B-B245-6E72521E0122}" dt="2019-07-01T20:53:14.875" v="3719" actId="478"/>
          <ac:grpSpMkLst>
            <pc:docMk/>
            <pc:sldMk cId="0" sldId="264"/>
            <ac:grpSpMk id="158" creationId="{00000000-0000-0000-0000-000000000000}"/>
          </ac:grpSpMkLst>
        </pc:grpChg>
      </pc:sldChg>
      <pc:sldChg chg="del">
        <pc:chgData name="Heather Leek" userId="23ec17021617d09c" providerId="LiveId" clId="{3264D492-977B-4C9B-B245-6E72521E0122}" dt="2019-07-01T18:24:11.778" v="3554" actId="2696"/>
        <pc:sldMkLst>
          <pc:docMk/>
          <pc:sldMk cId="0" sldId="265"/>
        </pc:sldMkLst>
      </pc:sldChg>
      <pc:sldChg chg="addSp delSp modSp ord modNotesTx">
        <pc:chgData name="Heather Leek" userId="23ec17021617d09c" providerId="LiveId" clId="{3264D492-977B-4C9B-B245-6E72521E0122}" dt="2019-07-01T23:39:21.646" v="5101" actId="20577"/>
        <pc:sldMkLst>
          <pc:docMk/>
          <pc:sldMk cId="0" sldId="266"/>
        </pc:sldMkLst>
        <pc:spChg chg="add mod">
          <ac:chgData name="Heather Leek" userId="23ec17021617d09c" providerId="LiveId" clId="{3264D492-977B-4C9B-B245-6E72521E0122}" dt="2019-07-01T18:25:29.583" v="3572" actId="20577"/>
          <ac:spMkLst>
            <pc:docMk/>
            <pc:sldMk cId="0" sldId="266"/>
            <ac:spMk id="32" creationId="{96E2DB1D-84B5-44C0-8C16-368698235471}"/>
          </ac:spMkLst>
        </pc:spChg>
        <pc:spChg chg="add mod">
          <ac:chgData name="Heather Leek" userId="23ec17021617d09c" providerId="LiveId" clId="{3264D492-977B-4C9B-B245-6E72521E0122}" dt="2019-07-01T23:35:54.187" v="4994" actId="14100"/>
          <ac:spMkLst>
            <pc:docMk/>
            <pc:sldMk cId="0" sldId="266"/>
            <ac:spMk id="34" creationId="{221F2209-4D43-4FCE-A9A8-90B33B28CB62}"/>
          </ac:spMkLst>
        </pc:spChg>
        <pc:spChg chg="add mod">
          <ac:chgData name="Heather Leek" userId="23ec17021617d09c" providerId="LiveId" clId="{3264D492-977B-4C9B-B245-6E72521E0122}" dt="2019-07-01T23:36:51.535" v="5024" actId="20577"/>
          <ac:spMkLst>
            <pc:docMk/>
            <pc:sldMk cId="0" sldId="266"/>
            <ac:spMk id="35" creationId="{A7BD8C81-AC21-4D0A-96FD-B6C8DE0D195A}"/>
          </ac:spMkLst>
        </pc:spChg>
        <pc:spChg chg="del">
          <ac:chgData name="Heather Leek" userId="23ec17021617d09c" providerId="LiveId" clId="{3264D492-977B-4C9B-B245-6E72521E0122}" dt="2019-07-01T18:25:14.947" v="3561" actId="478"/>
          <ac:spMkLst>
            <pc:docMk/>
            <pc:sldMk cId="0" sldId="266"/>
            <ac:spMk id="203" creationId="{00000000-0000-0000-0000-000000000000}"/>
          </ac:spMkLst>
        </pc:spChg>
        <pc:spChg chg="del">
          <ac:chgData name="Heather Leek" userId="23ec17021617d09c" providerId="LiveId" clId="{3264D492-977B-4C9B-B245-6E72521E0122}" dt="2019-07-01T18:25:14.947" v="3561" actId="478"/>
          <ac:spMkLst>
            <pc:docMk/>
            <pc:sldMk cId="0" sldId="266"/>
            <ac:spMk id="204" creationId="{00000000-0000-0000-0000-000000000000}"/>
          </ac:spMkLst>
        </pc:spChg>
        <pc:spChg chg="del">
          <ac:chgData name="Heather Leek" userId="23ec17021617d09c" providerId="LiveId" clId="{3264D492-977B-4C9B-B245-6E72521E0122}" dt="2019-07-01T18:25:14.947" v="3561" actId="478"/>
          <ac:spMkLst>
            <pc:docMk/>
            <pc:sldMk cId="0" sldId="266"/>
            <ac:spMk id="208" creationId="{00000000-0000-0000-0000-000000000000}"/>
          </ac:spMkLst>
        </pc:spChg>
        <pc:spChg chg="del">
          <ac:chgData name="Heather Leek" userId="23ec17021617d09c" providerId="LiveId" clId="{3264D492-977B-4C9B-B245-6E72521E0122}" dt="2019-07-01T18:25:14.947" v="3561" actId="478"/>
          <ac:spMkLst>
            <pc:docMk/>
            <pc:sldMk cId="0" sldId="266"/>
            <ac:spMk id="209" creationId="{00000000-0000-0000-0000-000000000000}"/>
          </ac:spMkLst>
        </pc:spChg>
        <pc:spChg chg="del">
          <ac:chgData name="Heather Leek" userId="23ec17021617d09c" providerId="LiveId" clId="{3264D492-977B-4C9B-B245-6E72521E0122}" dt="2019-07-01T18:25:14.947" v="3561" actId="478"/>
          <ac:spMkLst>
            <pc:docMk/>
            <pc:sldMk cId="0" sldId="266"/>
            <ac:spMk id="210" creationId="{00000000-0000-0000-0000-000000000000}"/>
          </ac:spMkLst>
        </pc:spChg>
        <pc:spChg chg="del">
          <ac:chgData name="Heather Leek" userId="23ec17021617d09c" providerId="LiveId" clId="{3264D492-977B-4C9B-B245-6E72521E0122}" dt="2019-07-01T18:25:14.947" v="3561" actId="478"/>
          <ac:spMkLst>
            <pc:docMk/>
            <pc:sldMk cId="0" sldId="266"/>
            <ac:spMk id="211" creationId="{00000000-0000-0000-0000-000000000000}"/>
          </ac:spMkLst>
        </pc:spChg>
        <pc:spChg chg="del">
          <ac:chgData name="Heather Leek" userId="23ec17021617d09c" providerId="LiveId" clId="{3264D492-977B-4C9B-B245-6E72521E0122}" dt="2019-07-01T18:25:14.947" v="3561" actId="478"/>
          <ac:spMkLst>
            <pc:docMk/>
            <pc:sldMk cId="0" sldId="266"/>
            <ac:spMk id="215" creationId="{00000000-0000-0000-0000-000000000000}"/>
          </ac:spMkLst>
        </pc:spChg>
        <pc:spChg chg="del">
          <ac:chgData name="Heather Leek" userId="23ec17021617d09c" providerId="LiveId" clId="{3264D492-977B-4C9B-B245-6E72521E0122}" dt="2019-07-01T18:25:14.947" v="3561" actId="478"/>
          <ac:spMkLst>
            <pc:docMk/>
            <pc:sldMk cId="0" sldId="266"/>
            <ac:spMk id="216" creationId="{00000000-0000-0000-0000-000000000000}"/>
          </ac:spMkLst>
        </pc:spChg>
        <pc:spChg chg="del">
          <ac:chgData name="Heather Leek" userId="23ec17021617d09c" providerId="LiveId" clId="{3264D492-977B-4C9B-B245-6E72521E0122}" dt="2019-07-01T18:25:14.947" v="3561" actId="478"/>
          <ac:spMkLst>
            <pc:docMk/>
            <pc:sldMk cId="0" sldId="266"/>
            <ac:spMk id="217" creationId="{00000000-0000-0000-0000-000000000000}"/>
          </ac:spMkLst>
        </pc:spChg>
        <pc:spChg chg="del">
          <ac:chgData name="Heather Leek" userId="23ec17021617d09c" providerId="LiveId" clId="{3264D492-977B-4C9B-B245-6E72521E0122}" dt="2019-07-01T18:25:14.947" v="3561" actId="478"/>
          <ac:spMkLst>
            <pc:docMk/>
            <pc:sldMk cId="0" sldId="266"/>
            <ac:spMk id="218" creationId="{00000000-0000-0000-0000-000000000000}"/>
          </ac:spMkLst>
        </pc:spChg>
        <pc:spChg chg="del">
          <ac:chgData name="Heather Leek" userId="23ec17021617d09c" providerId="LiveId" clId="{3264D492-977B-4C9B-B245-6E72521E0122}" dt="2019-07-01T18:25:14.947" v="3561" actId="478"/>
          <ac:spMkLst>
            <pc:docMk/>
            <pc:sldMk cId="0" sldId="266"/>
            <ac:spMk id="222" creationId="{00000000-0000-0000-0000-000000000000}"/>
          </ac:spMkLst>
        </pc:spChg>
        <pc:spChg chg="del">
          <ac:chgData name="Heather Leek" userId="23ec17021617d09c" providerId="LiveId" clId="{3264D492-977B-4C9B-B245-6E72521E0122}" dt="2019-07-01T18:25:14.947" v="3561" actId="478"/>
          <ac:spMkLst>
            <pc:docMk/>
            <pc:sldMk cId="0" sldId="266"/>
            <ac:spMk id="223" creationId="{00000000-0000-0000-0000-000000000000}"/>
          </ac:spMkLst>
        </pc:spChg>
        <pc:grpChg chg="del">
          <ac:chgData name="Heather Leek" userId="23ec17021617d09c" providerId="LiveId" clId="{3264D492-977B-4C9B-B245-6E72521E0122}" dt="2019-07-01T18:25:14.947" v="3561" actId="478"/>
          <ac:grpSpMkLst>
            <pc:docMk/>
            <pc:sldMk cId="0" sldId="266"/>
            <ac:grpSpMk id="202" creationId="{00000000-0000-0000-0000-000000000000}"/>
          </ac:grpSpMkLst>
        </pc:grpChg>
        <pc:grpChg chg="del">
          <ac:chgData name="Heather Leek" userId="23ec17021617d09c" providerId="LiveId" clId="{3264D492-977B-4C9B-B245-6E72521E0122}" dt="2019-07-01T18:25:14.947" v="3561" actId="478"/>
          <ac:grpSpMkLst>
            <pc:docMk/>
            <pc:sldMk cId="0" sldId="266"/>
            <ac:grpSpMk id="207" creationId="{00000000-0000-0000-0000-000000000000}"/>
          </ac:grpSpMkLst>
        </pc:grpChg>
        <pc:grpChg chg="del">
          <ac:chgData name="Heather Leek" userId="23ec17021617d09c" providerId="LiveId" clId="{3264D492-977B-4C9B-B245-6E72521E0122}" dt="2019-07-01T18:25:14.947" v="3561" actId="478"/>
          <ac:grpSpMkLst>
            <pc:docMk/>
            <pc:sldMk cId="0" sldId="266"/>
            <ac:grpSpMk id="214" creationId="{00000000-0000-0000-0000-000000000000}"/>
          </ac:grpSpMkLst>
        </pc:grpChg>
        <pc:grpChg chg="del">
          <ac:chgData name="Heather Leek" userId="23ec17021617d09c" providerId="LiveId" clId="{3264D492-977B-4C9B-B245-6E72521E0122}" dt="2019-07-01T18:25:14.947" v="3561" actId="478"/>
          <ac:grpSpMkLst>
            <pc:docMk/>
            <pc:sldMk cId="0" sldId="266"/>
            <ac:grpSpMk id="221" creationId="{00000000-0000-0000-0000-000000000000}"/>
          </ac:grpSpMkLst>
        </pc:grpChg>
        <pc:picChg chg="add del mod">
          <ac:chgData name="Heather Leek" userId="23ec17021617d09c" providerId="LiveId" clId="{3264D492-977B-4C9B-B245-6E72521E0122}" dt="2019-07-01T18:29:30.131" v="3579" actId="478"/>
          <ac:picMkLst>
            <pc:docMk/>
            <pc:sldMk cId="0" sldId="266"/>
            <ac:picMk id="2" creationId="{CABB1204-7F5D-472A-83FD-23A754807721}"/>
          </ac:picMkLst>
        </pc:picChg>
      </pc:sldChg>
      <pc:sldChg chg="del">
        <pc:chgData name="Heather Leek" userId="23ec17021617d09c" providerId="LiveId" clId="{3264D492-977B-4C9B-B245-6E72521E0122}" dt="2019-07-01T18:24:16.115" v="3555" actId="2696"/>
        <pc:sldMkLst>
          <pc:docMk/>
          <pc:sldMk cId="0" sldId="267"/>
        </pc:sldMkLst>
      </pc:sldChg>
      <pc:sldChg chg="del">
        <pc:chgData name="Heather Leek" userId="23ec17021617d09c" providerId="LiveId" clId="{3264D492-977B-4C9B-B245-6E72521E0122}" dt="2019-07-01T18:24:37.186" v="3557" actId="2696"/>
        <pc:sldMkLst>
          <pc:docMk/>
          <pc:sldMk cId="0" sldId="268"/>
        </pc:sldMkLst>
      </pc:sldChg>
      <pc:sldChg chg="del">
        <pc:chgData name="Heather Leek" userId="23ec17021617d09c" providerId="LiveId" clId="{3264D492-977B-4C9B-B245-6E72521E0122}" dt="2019-07-01T18:24:41.305" v="3558" actId="2696"/>
        <pc:sldMkLst>
          <pc:docMk/>
          <pc:sldMk cId="0" sldId="269"/>
        </pc:sldMkLst>
      </pc:sldChg>
      <pc:sldChg chg="del">
        <pc:chgData name="Heather Leek" userId="23ec17021617d09c" providerId="LiveId" clId="{3264D492-977B-4C9B-B245-6E72521E0122}" dt="2019-07-01T18:24:22.875" v="3556" actId="2696"/>
        <pc:sldMkLst>
          <pc:docMk/>
          <pc:sldMk cId="0" sldId="270"/>
        </pc:sldMkLst>
      </pc:sldChg>
      <pc:sldChg chg="addSp modSp add modNotesTx">
        <pc:chgData name="Heather Leek" userId="23ec17021617d09c" providerId="LiveId" clId="{3264D492-977B-4C9B-B245-6E72521E0122}" dt="2019-07-01T23:38:08.961" v="5047" actId="20577"/>
        <pc:sldMkLst>
          <pc:docMk/>
          <pc:sldMk cId="1725588619" sldId="271"/>
        </pc:sldMkLst>
        <pc:spChg chg="mod">
          <ac:chgData name="Heather Leek" userId="23ec17021617d09c" providerId="LiveId" clId="{3264D492-977B-4C9B-B245-6E72521E0122}" dt="2019-07-01T17:14:58.183" v="1036" actId="20577"/>
          <ac:spMkLst>
            <pc:docMk/>
            <pc:sldMk cId="1725588619" sldId="271"/>
            <ac:spMk id="2" creationId="{2622C11C-5078-4217-B508-B8A29DEB84DB}"/>
          </ac:spMkLst>
        </pc:spChg>
        <pc:spChg chg="add mod">
          <ac:chgData name="Heather Leek" userId="23ec17021617d09c" providerId="LiveId" clId="{3264D492-977B-4C9B-B245-6E72521E0122}" dt="2019-07-01T17:19:52.525" v="1380" actId="12"/>
          <ac:spMkLst>
            <pc:docMk/>
            <pc:sldMk cId="1725588619" sldId="271"/>
            <ac:spMk id="3" creationId="{ADE5050E-5077-49C7-95D5-9BA385CDBB1B}"/>
          </ac:spMkLst>
        </pc:spChg>
        <pc:spChg chg="mod">
          <ac:chgData name="Heather Leek" userId="23ec17021617d09c" providerId="LiveId" clId="{3264D492-977B-4C9B-B245-6E72521E0122}" dt="2019-07-01T18:23:47.218" v="3533" actId="20577"/>
          <ac:spMkLst>
            <pc:docMk/>
            <pc:sldMk cId="1725588619" sldId="271"/>
            <ac:spMk id="68" creationId="{00000000-0000-0000-0000-000000000000}"/>
          </ac:spMkLst>
        </pc:spChg>
        <pc:spChg chg="mod">
          <ac:chgData name="Heather Leek" userId="23ec17021617d09c" providerId="LiveId" clId="{3264D492-977B-4C9B-B245-6E72521E0122}" dt="2019-07-01T17:15:38.341" v="1107" actId="14100"/>
          <ac:spMkLst>
            <pc:docMk/>
            <pc:sldMk cId="1725588619" sldId="271"/>
            <ac:spMk id="72" creationId="{00000000-0000-0000-0000-000000000000}"/>
          </ac:spMkLst>
        </pc:spChg>
        <pc:picChg chg="add mod">
          <ac:chgData name="Heather Leek" userId="23ec17021617d09c" providerId="LiveId" clId="{3264D492-977B-4C9B-B245-6E72521E0122}" dt="2019-07-01T17:12:02.922" v="924" actId="1076"/>
          <ac:picMkLst>
            <pc:docMk/>
            <pc:sldMk cId="1725588619" sldId="271"/>
            <ac:picMk id="7" creationId="{4FA2ECF5-F789-4BCD-A651-6A3D385CEC7F}"/>
          </ac:picMkLst>
        </pc:picChg>
      </pc:sldChg>
      <pc:sldChg chg="addSp delSp modSp add modNotesTx">
        <pc:chgData name="Heather Leek" userId="23ec17021617d09c" providerId="LiveId" clId="{3264D492-977B-4C9B-B245-6E72521E0122}" dt="2019-07-01T23:38:18.051" v="5055" actId="20577"/>
        <pc:sldMkLst>
          <pc:docMk/>
          <pc:sldMk cId="4205261042" sldId="272"/>
        </pc:sldMkLst>
        <pc:spChg chg="mod">
          <ac:chgData name="Heather Leek" userId="23ec17021617d09c" providerId="LiveId" clId="{3264D492-977B-4C9B-B245-6E72521E0122}" dt="2019-07-01T17:56:31.350" v="2404" actId="1035"/>
          <ac:spMkLst>
            <pc:docMk/>
            <pc:sldMk cId="4205261042" sldId="272"/>
            <ac:spMk id="2" creationId="{2622C11C-5078-4217-B508-B8A29DEB84DB}"/>
          </ac:spMkLst>
        </pc:spChg>
        <pc:spChg chg="mod">
          <ac:chgData name="Heather Leek" userId="23ec17021617d09c" providerId="LiveId" clId="{3264D492-977B-4C9B-B245-6E72521E0122}" dt="2019-07-01T17:56:25.866" v="2378" actId="1036"/>
          <ac:spMkLst>
            <pc:docMk/>
            <pc:sldMk cId="4205261042" sldId="272"/>
            <ac:spMk id="3" creationId="{ADE5050E-5077-49C7-95D5-9BA385CDBB1B}"/>
          </ac:spMkLst>
        </pc:spChg>
        <pc:spChg chg="mod">
          <ac:chgData name="Heather Leek" userId="23ec17021617d09c" providerId="LiveId" clId="{3264D492-977B-4C9B-B245-6E72521E0122}" dt="2019-07-01T18:23:57.840" v="3553" actId="20577"/>
          <ac:spMkLst>
            <pc:docMk/>
            <pc:sldMk cId="4205261042" sldId="272"/>
            <ac:spMk id="68" creationId="{00000000-0000-0000-0000-000000000000}"/>
          </ac:spMkLst>
        </pc:spChg>
        <pc:spChg chg="mod">
          <ac:chgData name="Heather Leek" userId="23ec17021617d09c" providerId="LiveId" clId="{3264D492-977B-4C9B-B245-6E72521E0122}" dt="2019-07-01T17:56:22.185" v="2360" actId="14100"/>
          <ac:spMkLst>
            <pc:docMk/>
            <pc:sldMk cId="4205261042" sldId="272"/>
            <ac:spMk id="72" creationId="{00000000-0000-0000-0000-000000000000}"/>
          </ac:spMkLst>
        </pc:spChg>
        <pc:picChg chg="del">
          <ac:chgData name="Heather Leek" userId="23ec17021617d09c" providerId="LiveId" clId="{3264D492-977B-4C9B-B245-6E72521E0122}" dt="2019-07-01T17:18:18.063" v="1375" actId="478"/>
          <ac:picMkLst>
            <pc:docMk/>
            <pc:sldMk cId="4205261042" sldId="272"/>
            <ac:picMk id="7" creationId="{4FA2ECF5-F789-4BCD-A651-6A3D385CEC7F}"/>
          </ac:picMkLst>
        </pc:picChg>
        <pc:picChg chg="add mod">
          <ac:chgData name="Heather Leek" userId="23ec17021617d09c" providerId="LiveId" clId="{3264D492-977B-4C9B-B245-6E72521E0122}" dt="2019-07-01T17:18:26.510" v="1377" actId="1076"/>
          <ac:picMkLst>
            <pc:docMk/>
            <pc:sldMk cId="4205261042" sldId="272"/>
            <ac:picMk id="9" creationId="{8BAF8515-C9AE-468B-89C7-D497C3273830}"/>
          </ac:picMkLst>
        </pc:picChg>
      </pc:sldChg>
      <pc:sldChg chg="addSp delSp modSp add modNotesTx">
        <pc:chgData name="Heather Leek" userId="23ec17021617d09c" providerId="LiveId" clId="{3264D492-977B-4C9B-B245-6E72521E0122}" dt="2019-07-01T23:37:50.351" v="5041" actId="20577"/>
        <pc:sldMkLst>
          <pc:docMk/>
          <pc:sldMk cId="2506385947" sldId="273"/>
        </pc:sldMkLst>
        <pc:spChg chg="add del mod">
          <ac:chgData name="Heather Leek" userId="23ec17021617d09c" providerId="LiveId" clId="{3264D492-977B-4C9B-B245-6E72521E0122}" dt="2019-07-01T18:06:43.361" v="2855" actId="478"/>
          <ac:spMkLst>
            <pc:docMk/>
            <pc:sldMk cId="2506385947" sldId="273"/>
            <ac:spMk id="2" creationId="{D8D17C54-4963-4EA1-8E1E-38C9C0D59F3E}"/>
          </ac:spMkLst>
        </pc:spChg>
        <pc:spChg chg="add mod">
          <ac:chgData name="Heather Leek" userId="23ec17021617d09c" providerId="LiveId" clId="{3264D492-977B-4C9B-B245-6E72521E0122}" dt="2019-07-01T18:10:36.052" v="3366" actId="1035"/>
          <ac:spMkLst>
            <pc:docMk/>
            <pc:sldMk cId="2506385947" sldId="273"/>
            <ac:spMk id="3" creationId="{86411E7F-8F49-4276-8268-40E7B0926898}"/>
          </ac:spMkLst>
        </pc:spChg>
        <pc:spChg chg="add mod">
          <ac:chgData name="Heather Leek" userId="23ec17021617d09c" providerId="LiveId" clId="{3264D492-977B-4C9B-B245-6E72521E0122}" dt="2019-07-01T18:10:36.052" v="3366" actId="1035"/>
          <ac:spMkLst>
            <pc:docMk/>
            <pc:sldMk cId="2506385947" sldId="273"/>
            <ac:spMk id="4" creationId="{7DF4DC81-43F5-498F-BA5D-3B71E55AD2CE}"/>
          </ac:spMkLst>
        </pc:spChg>
        <pc:spChg chg="del">
          <ac:chgData name="Heather Leek" userId="23ec17021617d09c" providerId="LiveId" clId="{3264D492-977B-4C9B-B245-6E72521E0122}" dt="2019-07-01T18:00:00.333" v="2470" actId="478"/>
          <ac:spMkLst>
            <pc:docMk/>
            <pc:sldMk cId="2506385947" sldId="273"/>
            <ac:spMk id="9" creationId="{00000000-0000-0000-0000-000000000000}"/>
          </ac:spMkLst>
        </pc:spChg>
        <pc:spChg chg="add del mod">
          <ac:chgData name="Heather Leek" userId="23ec17021617d09c" providerId="LiveId" clId="{3264D492-977B-4C9B-B245-6E72521E0122}" dt="2019-07-01T18:05:52.940" v="2833" actId="478"/>
          <ac:spMkLst>
            <pc:docMk/>
            <pc:sldMk cId="2506385947" sldId="273"/>
            <ac:spMk id="13" creationId="{CA00B0D4-8073-4946-8A07-0C5EA01FEF7A}"/>
          </ac:spMkLst>
        </pc:spChg>
        <pc:spChg chg="add mod">
          <ac:chgData name="Heather Leek" userId="23ec17021617d09c" providerId="LiveId" clId="{3264D492-977B-4C9B-B245-6E72521E0122}" dt="2019-07-01T18:10:46.289" v="3385" actId="1035"/>
          <ac:spMkLst>
            <pc:docMk/>
            <pc:sldMk cId="2506385947" sldId="273"/>
            <ac:spMk id="14" creationId="{820D83FA-C429-499F-A640-3CFB35681ABE}"/>
          </ac:spMkLst>
        </pc:spChg>
        <pc:spChg chg="add del mod">
          <ac:chgData name="Heather Leek" userId="23ec17021617d09c" providerId="LiveId" clId="{3264D492-977B-4C9B-B245-6E72521E0122}" dt="2019-07-01T18:08:36.851" v="2988"/>
          <ac:spMkLst>
            <pc:docMk/>
            <pc:sldMk cId="2506385947" sldId="273"/>
            <ac:spMk id="15" creationId="{4EA1786C-E692-4660-883B-94B37E6C6910}"/>
          </ac:spMkLst>
        </pc:spChg>
        <pc:spChg chg="add del mod">
          <ac:chgData name="Heather Leek" userId="23ec17021617d09c" providerId="LiveId" clId="{3264D492-977B-4C9B-B245-6E72521E0122}" dt="2019-07-01T18:06:54.816" v="2873" actId="478"/>
          <ac:spMkLst>
            <pc:docMk/>
            <pc:sldMk cId="2506385947" sldId="273"/>
            <ac:spMk id="16" creationId="{0080A5D5-F19E-45A0-B3F9-2E8244E6997C}"/>
          </ac:spMkLst>
        </pc:spChg>
        <pc:spChg chg="add mod">
          <ac:chgData name="Heather Leek" userId="23ec17021617d09c" providerId="LiveId" clId="{3264D492-977B-4C9B-B245-6E72521E0122}" dt="2019-07-01T18:10:36.052" v="3366" actId="1035"/>
          <ac:spMkLst>
            <pc:docMk/>
            <pc:sldMk cId="2506385947" sldId="273"/>
            <ac:spMk id="17" creationId="{25760D32-4735-44F1-9F0D-4DE5BF0D746A}"/>
          </ac:spMkLst>
        </pc:spChg>
        <pc:spChg chg="add mod">
          <ac:chgData name="Heather Leek" userId="23ec17021617d09c" providerId="LiveId" clId="{3264D492-977B-4C9B-B245-6E72521E0122}" dt="2019-07-01T18:10:36.052" v="3366" actId="1035"/>
          <ac:spMkLst>
            <pc:docMk/>
            <pc:sldMk cId="2506385947" sldId="273"/>
            <ac:spMk id="18" creationId="{E1FA6FD9-B3D8-4076-ABD0-29879C863E48}"/>
          </ac:spMkLst>
        </pc:spChg>
        <pc:spChg chg="add mod">
          <ac:chgData name="Heather Leek" userId="23ec17021617d09c" providerId="LiveId" clId="{3264D492-977B-4C9B-B245-6E72521E0122}" dt="2019-07-01T18:11:19.262" v="3408" actId="12"/>
          <ac:spMkLst>
            <pc:docMk/>
            <pc:sldMk cId="2506385947" sldId="273"/>
            <ac:spMk id="19" creationId="{A4F9E316-7330-4757-9104-CF258A3A06DC}"/>
          </ac:spMkLst>
        </pc:spChg>
        <pc:spChg chg="del">
          <ac:chgData name="Heather Leek" userId="23ec17021617d09c" providerId="LiveId" clId="{3264D492-977B-4C9B-B245-6E72521E0122}" dt="2019-07-01T17:59:16.126" v="2441" actId="478"/>
          <ac:spMkLst>
            <pc:docMk/>
            <pc:sldMk cId="2506385947" sldId="273"/>
            <ac:spMk id="129" creationId="{00000000-0000-0000-0000-000000000000}"/>
          </ac:spMkLst>
        </pc:spChg>
        <pc:spChg chg="mod">
          <ac:chgData name="Heather Leek" userId="23ec17021617d09c" providerId="LiveId" clId="{3264D492-977B-4C9B-B245-6E72521E0122}" dt="2019-07-01T17:59:41.819" v="2466" actId="1076"/>
          <ac:spMkLst>
            <pc:docMk/>
            <pc:sldMk cId="2506385947" sldId="273"/>
            <ac:spMk id="130" creationId="{00000000-0000-0000-0000-000000000000}"/>
          </ac:spMkLst>
        </pc:spChg>
        <pc:spChg chg="del mod">
          <ac:chgData name="Heather Leek" userId="23ec17021617d09c" providerId="LiveId" clId="{3264D492-977B-4C9B-B245-6E72521E0122}" dt="2019-07-01T17:59:55.007" v="2469" actId="478"/>
          <ac:spMkLst>
            <pc:docMk/>
            <pc:sldMk cId="2506385947" sldId="273"/>
            <ac:spMk id="131" creationId="{00000000-0000-0000-0000-000000000000}"/>
          </ac:spMkLst>
        </pc:spChg>
        <pc:spChg chg="mod">
          <ac:chgData name="Heather Leek" userId="23ec17021617d09c" providerId="LiveId" clId="{3264D492-977B-4C9B-B245-6E72521E0122}" dt="2019-07-01T17:59:46.567" v="2467" actId="1076"/>
          <ac:spMkLst>
            <pc:docMk/>
            <pc:sldMk cId="2506385947" sldId="273"/>
            <ac:spMk id="132" creationId="{00000000-0000-0000-0000-000000000000}"/>
          </ac:spMkLst>
        </pc:spChg>
      </pc:sldChg>
      <pc:sldChg chg="delSp modSp add del">
        <pc:chgData name="Heather Leek" userId="23ec17021617d09c" providerId="LiveId" clId="{3264D492-977B-4C9B-B245-6E72521E0122}" dt="2019-07-01T19:18:54.531" v="3635" actId="2696"/>
        <pc:sldMkLst>
          <pc:docMk/>
          <pc:sldMk cId="2029030634" sldId="274"/>
        </pc:sldMkLst>
        <pc:spChg chg="del">
          <ac:chgData name="Heather Leek" userId="23ec17021617d09c" providerId="LiveId" clId="{3264D492-977B-4C9B-B245-6E72521E0122}" dt="2019-07-01T18:21:40.408" v="3433" actId="478"/>
          <ac:spMkLst>
            <pc:docMk/>
            <pc:sldMk cId="2029030634" sldId="274"/>
            <ac:spMk id="3" creationId="{86411E7F-8F49-4276-8268-40E7B0926898}"/>
          </ac:spMkLst>
        </pc:spChg>
        <pc:spChg chg="del">
          <ac:chgData name="Heather Leek" userId="23ec17021617d09c" providerId="LiveId" clId="{3264D492-977B-4C9B-B245-6E72521E0122}" dt="2019-07-01T18:21:37.566" v="3432" actId="478"/>
          <ac:spMkLst>
            <pc:docMk/>
            <pc:sldMk cId="2029030634" sldId="274"/>
            <ac:spMk id="4" creationId="{7DF4DC81-43F5-498F-BA5D-3B71E55AD2CE}"/>
          </ac:spMkLst>
        </pc:spChg>
        <pc:spChg chg="del">
          <ac:chgData name="Heather Leek" userId="23ec17021617d09c" providerId="LiveId" clId="{3264D492-977B-4C9B-B245-6E72521E0122}" dt="2019-07-01T18:21:32.731" v="3429" actId="478"/>
          <ac:spMkLst>
            <pc:docMk/>
            <pc:sldMk cId="2029030634" sldId="274"/>
            <ac:spMk id="14" creationId="{820D83FA-C429-499F-A640-3CFB35681ABE}"/>
          </ac:spMkLst>
        </pc:spChg>
        <pc:spChg chg="del">
          <ac:chgData name="Heather Leek" userId="23ec17021617d09c" providerId="LiveId" clId="{3264D492-977B-4C9B-B245-6E72521E0122}" dt="2019-07-01T18:21:36.043" v="3431" actId="478"/>
          <ac:spMkLst>
            <pc:docMk/>
            <pc:sldMk cId="2029030634" sldId="274"/>
            <ac:spMk id="17" creationId="{25760D32-4735-44F1-9F0D-4DE5BF0D746A}"/>
          </ac:spMkLst>
        </pc:spChg>
        <pc:spChg chg="del">
          <ac:chgData name="Heather Leek" userId="23ec17021617d09c" providerId="LiveId" clId="{3264D492-977B-4C9B-B245-6E72521E0122}" dt="2019-07-01T18:21:34.262" v="3430" actId="478"/>
          <ac:spMkLst>
            <pc:docMk/>
            <pc:sldMk cId="2029030634" sldId="274"/>
            <ac:spMk id="18" creationId="{E1FA6FD9-B3D8-4076-ABD0-29879C863E48}"/>
          </ac:spMkLst>
        </pc:spChg>
        <pc:spChg chg="del mod">
          <ac:chgData name="Heather Leek" userId="23ec17021617d09c" providerId="LiveId" clId="{3264D492-977B-4C9B-B245-6E72521E0122}" dt="2019-07-01T18:21:29.947" v="3428" actId="478"/>
          <ac:spMkLst>
            <pc:docMk/>
            <pc:sldMk cId="2029030634" sldId="274"/>
            <ac:spMk id="19" creationId="{A4F9E316-7330-4757-9104-CF258A3A06DC}"/>
          </ac:spMkLst>
        </pc:spChg>
        <pc:spChg chg="mod">
          <ac:chgData name="Heather Leek" userId="23ec17021617d09c" providerId="LiveId" clId="{3264D492-977B-4C9B-B245-6E72521E0122}" dt="2019-07-01T18:12:14.757" v="3426" actId="20577"/>
          <ac:spMkLst>
            <pc:docMk/>
            <pc:sldMk cId="2029030634" sldId="274"/>
            <ac:spMk id="130" creationId="{00000000-0000-0000-0000-000000000000}"/>
          </ac:spMkLst>
        </pc:spChg>
      </pc:sldChg>
      <pc:sldChg chg="addSp delSp modSp add modNotesTx">
        <pc:chgData name="Heather Leek" userId="23ec17021617d09c" providerId="LiveId" clId="{3264D492-977B-4C9B-B245-6E72521E0122}" dt="2019-07-01T23:38:34.843" v="5062" actId="20577"/>
        <pc:sldMkLst>
          <pc:docMk/>
          <pc:sldMk cId="3691086799" sldId="275"/>
        </pc:sldMkLst>
        <pc:spChg chg="add mod ord">
          <ac:chgData name="Heather Leek" userId="23ec17021617d09c" providerId="LiveId" clId="{3264D492-977B-4C9B-B245-6E72521E0122}" dt="2019-07-01T19:01:01.786" v="3615" actId="167"/>
          <ac:spMkLst>
            <pc:docMk/>
            <pc:sldMk cId="3691086799" sldId="275"/>
            <ac:spMk id="5" creationId="{0919E84F-1B54-4E6B-AD2B-F633E34E7843}"/>
          </ac:spMkLst>
        </pc:spChg>
        <pc:spChg chg="mod">
          <ac:chgData name="Heather Leek" userId="23ec17021617d09c" providerId="LiveId" clId="{3264D492-977B-4C9B-B245-6E72521E0122}" dt="2019-07-01T18:51:34.610" v="3592" actId="20577"/>
          <ac:spMkLst>
            <pc:docMk/>
            <pc:sldMk cId="3691086799" sldId="275"/>
            <ac:spMk id="130" creationId="{00000000-0000-0000-0000-000000000000}"/>
          </ac:spMkLst>
        </pc:spChg>
        <pc:graphicFrameChg chg="add del">
          <ac:chgData name="Heather Leek" userId="23ec17021617d09c" providerId="LiveId" clId="{3264D492-977B-4C9B-B245-6E72521E0122}" dt="2019-07-01T19:06:06.190" v="3628" actId="478"/>
          <ac:graphicFrameMkLst>
            <pc:docMk/>
            <pc:sldMk cId="3691086799" sldId="275"/>
            <ac:graphicFrameMk id="7" creationId="{2F716093-F8D8-4AAD-90BB-531A4F261782}"/>
          </ac:graphicFrameMkLst>
        </pc:graphicFrameChg>
        <pc:graphicFrameChg chg="add del">
          <ac:chgData name="Heather Leek" userId="23ec17021617d09c" providerId="LiveId" clId="{3264D492-977B-4C9B-B245-6E72521E0122}" dt="2019-07-01T23:33:44.828" v="4983"/>
          <ac:graphicFrameMkLst>
            <pc:docMk/>
            <pc:sldMk cId="3691086799" sldId="275"/>
            <ac:graphicFrameMk id="7" creationId="{580CF427-AB45-47A9-AB65-AF5F80D30356}"/>
          </ac:graphicFrameMkLst>
        </pc:graphicFrameChg>
        <pc:graphicFrameChg chg="add del">
          <ac:chgData name="Heather Leek" userId="23ec17021617d09c" providerId="LiveId" clId="{3264D492-977B-4C9B-B245-6E72521E0122}" dt="2019-07-01T20:45:09.745" v="3637"/>
          <ac:graphicFrameMkLst>
            <pc:docMk/>
            <pc:sldMk cId="3691086799" sldId="275"/>
            <ac:graphicFrameMk id="9" creationId="{DBC26C5B-C001-4663-A2DE-FFE3505EFB87}"/>
          </ac:graphicFrameMkLst>
        </pc:graphicFrameChg>
        <pc:picChg chg="add mod">
          <ac:chgData name="Heather Leek" userId="23ec17021617d09c" providerId="LiveId" clId="{3264D492-977B-4C9B-B245-6E72521E0122}" dt="2019-07-01T19:02:23.855" v="3618" actId="1076"/>
          <ac:picMkLst>
            <pc:docMk/>
            <pc:sldMk cId="3691086799" sldId="275"/>
            <ac:picMk id="2" creationId="{EEC8B54B-1A76-4AEA-BA24-45EE3F1E881B}"/>
          </ac:picMkLst>
        </pc:picChg>
        <pc:picChg chg="add mod">
          <ac:chgData name="Heather Leek" userId="23ec17021617d09c" providerId="LiveId" clId="{3264D492-977B-4C9B-B245-6E72521E0122}" dt="2019-07-01T19:02:29.131" v="3620" actId="1076"/>
          <ac:picMkLst>
            <pc:docMk/>
            <pc:sldMk cId="3691086799" sldId="275"/>
            <ac:picMk id="3" creationId="{01F93BAA-B9EF-4721-8754-F1622B49D668}"/>
          </ac:picMkLst>
        </pc:picChg>
        <pc:picChg chg="add mod">
          <ac:chgData name="Heather Leek" userId="23ec17021617d09c" providerId="LiveId" clId="{3264D492-977B-4C9B-B245-6E72521E0122}" dt="2019-07-01T19:02:31.088" v="3621" actId="1076"/>
          <ac:picMkLst>
            <pc:docMk/>
            <pc:sldMk cId="3691086799" sldId="275"/>
            <ac:picMk id="4" creationId="{A77A59EE-8FE8-4862-B745-0F67757435F5}"/>
          </ac:picMkLst>
        </pc:picChg>
        <pc:picChg chg="add mod">
          <ac:chgData name="Heather Leek" userId="23ec17021617d09c" providerId="LiveId" clId="{3264D492-977B-4C9B-B245-6E72521E0122}" dt="2019-07-01T19:02:51.045" v="3626" actId="14100"/>
          <ac:picMkLst>
            <pc:docMk/>
            <pc:sldMk cId="3691086799" sldId="275"/>
            <ac:picMk id="6" creationId="{A44376B4-B8F0-4C44-9113-6640521D69DB}"/>
          </ac:picMkLst>
        </pc:picChg>
        <pc:picChg chg="add del mod">
          <ac:chgData name="Heather Leek" userId="23ec17021617d09c" providerId="LiveId" clId="{3264D492-977B-4C9B-B245-6E72521E0122}" dt="2019-07-01T23:33:34.411" v="4981" actId="478"/>
          <ac:picMkLst>
            <pc:docMk/>
            <pc:sldMk cId="3691086799" sldId="275"/>
            <ac:picMk id="8" creationId="{135D0A27-B4B5-40A8-BAB0-4808F07F2D3F}"/>
          </ac:picMkLst>
        </pc:picChg>
        <pc:picChg chg="del mod">
          <ac:chgData name="Heather Leek" userId="23ec17021617d09c" providerId="LiveId" clId="{3264D492-977B-4C9B-B245-6E72521E0122}" dt="2019-07-01T23:34:14.782" v="4989" actId="478"/>
          <ac:picMkLst>
            <pc:docMk/>
            <pc:sldMk cId="3691086799" sldId="275"/>
            <ac:picMk id="9" creationId="{15465285-FFE6-43B9-8B0A-18416F1A0084}"/>
          </ac:picMkLst>
        </pc:picChg>
        <pc:picChg chg="mod">
          <ac:chgData name="Heather Leek" userId="23ec17021617d09c" providerId="LiveId" clId="{3264D492-977B-4C9B-B245-6E72521E0122}" dt="2019-07-01T23:34:46.445" v="4993" actId="1076"/>
          <ac:picMkLst>
            <pc:docMk/>
            <pc:sldMk cId="3691086799" sldId="275"/>
            <ac:picMk id="10" creationId="{8302B9D0-6621-49ED-A093-D20CEFE058E3}"/>
          </ac:picMkLst>
        </pc:picChg>
      </pc:sldChg>
      <pc:sldChg chg="addSp delSp modSp modNotesTx">
        <pc:chgData name="Heather Leek" userId="23ec17021617d09c" providerId="LiveId" clId="{3264D492-977B-4C9B-B245-6E72521E0122}" dt="2019-07-01T23:38:38.899" v="5069" actId="20577"/>
        <pc:sldMkLst>
          <pc:docMk/>
          <pc:sldMk cId="2939862337" sldId="276"/>
        </pc:sldMkLst>
        <pc:spChg chg="del">
          <ac:chgData name="Heather Leek" userId="23ec17021617d09c" providerId="LiveId" clId="{3264D492-977B-4C9B-B245-6E72521E0122}" dt="2019-07-01T20:47:01.390" v="3659" actId="478"/>
          <ac:spMkLst>
            <pc:docMk/>
            <pc:sldMk cId="2939862337" sldId="276"/>
            <ac:spMk id="5" creationId="{0919E84F-1B54-4E6B-AD2B-F633E34E7843}"/>
          </ac:spMkLst>
        </pc:spChg>
        <pc:spChg chg="add mod">
          <ac:chgData name="Heather Leek" userId="23ec17021617d09c" providerId="LiveId" clId="{3264D492-977B-4C9B-B245-6E72521E0122}" dt="2019-07-01T20:47:50.954" v="3681"/>
          <ac:spMkLst>
            <pc:docMk/>
            <pc:sldMk cId="2939862337" sldId="276"/>
            <ac:spMk id="10" creationId="{EC5EC773-8C71-4AF3-A038-B395226BA233}"/>
          </ac:spMkLst>
        </pc:spChg>
        <pc:spChg chg="add mod">
          <ac:chgData name="Heather Leek" userId="23ec17021617d09c" providerId="LiveId" clId="{3264D492-977B-4C9B-B245-6E72521E0122}" dt="2019-07-01T20:48:03.838" v="3688" actId="20577"/>
          <ac:spMkLst>
            <pc:docMk/>
            <pc:sldMk cId="2939862337" sldId="276"/>
            <ac:spMk id="16" creationId="{1207AB8A-EE13-49BD-B669-D0725AA1213D}"/>
          </ac:spMkLst>
        </pc:spChg>
        <pc:spChg chg="mod">
          <ac:chgData name="Heather Leek" userId="23ec17021617d09c" providerId="LiveId" clId="{3264D492-977B-4C9B-B245-6E72521E0122}" dt="2019-07-01T20:45:50.022" v="3648" actId="20577"/>
          <ac:spMkLst>
            <pc:docMk/>
            <pc:sldMk cId="2939862337" sldId="276"/>
            <ac:spMk id="130" creationId="{00000000-0000-0000-0000-000000000000}"/>
          </ac:spMkLst>
        </pc:spChg>
        <pc:picChg chg="del">
          <ac:chgData name="Heather Leek" userId="23ec17021617d09c" providerId="LiveId" clId="{3264D492-977B-4C9B-B245-6E72521E0122}" dt="2019-07-01T20:45:54.445" v="3651" actId="478"/>
          <ac:picMkLst>
            <pc:docMk/>
            <pc:sldMk cId="2939862337" sldId="276"/>
            <ac:picMk id="2" creationId="{EEC8B54B-1A76-4AEA-BA24-45EE3F1E881B}"/>
          </ac:picMkLst>
        </pc:picChg>
        <pc:picChg chg="del">
          <ac:chgData name="Heather Leek" userId="23ec17021617d09c" providerId="LiveId" clId="{3264D492-977B-4C9B-B245-6E72521E0122}" dt="2019-07-01T20:45:56.022" v="3653" actId="478"/>
          <ac:picMkLst>
            <pc:docMk/>
            <pc:sldMk cId="2939862337" sldId="276"/>
            <ac:picMk id="3" creationId="{01F93BAA-B9EF-4721-8754-F1622B49D668}"/>
          </ac:picMkLst>
        </pc:picChg>
        <pc:picChg chg="del">
          <ac:chgData name="Heather Leek" userId="23ec17021617d09c" providerId="LiveId" clId="{3264D492-977B-4C9B-B245-6E72521E0122}" dt="2019-07-01T20:45:55.448" v="3652" actId="478"/>
          <ac:picMkLst>
            <pc:docMk/>
            <pc:sldMk cId="2939862337" sldId="276"/>
            <ac:picMk id="4" creationId="{A77A59EE-8FE8-4862-B745-0F67757435F5}"/>
          </ac:picMkLst>
        </pc:picChg>
        <pc:picChg chg="del">
          <ac:chgData name="Heather Leek" userId="23ec17021617d09c" providerId="LiveId" clId="{3264D492-977B-4C9B-B245-6E72521E0122}" dt="2019-07-01T20:45:53.639" v="3650" actId="478"/>
          <ac:picMkLst>
            <pc:docMk/>
            <pc:sldMk cId="2939862337" sldId="276"/>
            <ac:picMk id="6" creationId="{A44376B4-B8F0-4C44-9113-6640521D69DB}"/>
          </ac:picMkLst>
        </pc:picChg>
        <pc:picChg chg="del">
          <ac:chgData name="Heather Leek" userId="23ec17021617d09c" providerId="LiveId" clId="{3264D492-977B-4C9B-B245-6E72521E0122}" dt="2019-07-01T20:46:29.881" v="3654" actId="478"/>
          <ac:picMkLst>
            <pc:docMk/>
            <pc:sldMk cId="2939862337" sldId="276"/>
            <ac:picMk id="7" creationId="{7E843367-300F-48E5-A3D0-31C7954C5733}"/>
          </ac:picMkLst>
        </pc:picChg>
        <pc:picChg chg="del">
          <ac:chgData name="Heather Leek" userId="23ec17021617d09c" providerId="LiveId" clId="{3264D492-977B-4C9B-B245-6E72521E0122}" dt="2019-07-01T20:45:52.639" v="3649" actId="478"/>
          <ac:picMkLst>
            <pc:docMk/>
            <pc:sldMk cId="2939862337" sldId="276"/>
            <ac:picMk id="8" creationId="{135D0A27-B4B5-40A8-BAB0-4808F07F2D3F}"/>
          </ac:picMkLst>
        </pc:picChg>
        <pc:picChg chg="mod">
          <ac:chgData name="Heather Leek" userId="23ec17021617d09c" providerId="LiveId" clId="{3264D492-977B-4C9B-B245-6E72521E0122}" dt="2019-07-01T20:46:55.381" v="3658" actId="14100"/>
          <ac:picMkLst>
            <pc:docMk/>
            <pc:sldMk cId="2939862337" sldId="276"/>
            <ac:picMk id="9" creationId="{9F969C72-977C-4006-AD75-6804E9E64CB6}"/>
          </ac:picMkLst>
        </pc:picChg>
        <pc:picChg chg="add mod">
          <ac:chgData name="Heather Leek" userId="23ec17021617d09c" providerId="LiveId" clId="{3264D492-977B-4C9B-B245-6E72521E0122}" dt="2019-07-01T20:48:57.556" v="3693"/>
          <ac:picMkLst>
            <pc:docMk/>
            <pc:sldMk cId="2939862337" sldId="276"/>
            <ac:picMk id="11" creationId="{ADCCF3DE-5553-491C-BCF2-EE790D1DDBFF}"/>
          </ac:picMkLst>
        </pc:picChg>
        <pc:picChg chg="add mod">
          <ac:chgData name="Heather Leek" userId="23ec17021617d09c" providerId="LiveId" clId="{3264D492-977B-4C9B-B245-6E72521E0122}" dt="2019-07-01T20:49:32.253" v="3698" actId="1076"/>
          <ac:picMkLst>
            <pc:docMk/>
            <pc:sldMk cId="2939862337" sldId="276"/>
            <ac:picMk id="18" creationId="{21517756-9163-4AEE-BFCF-416B671839E9}"/>
          </ac:picMkLst>
        </pc:picChg>
      </pc:sldChg>
      <pc:sldMasterChg chg="modSldLayout">
        <pc:chgData name="Heather Leek" userId="23ec17021617d09c" providerId="LiveId" clId="{3264D492-977B-4C9B-B245-6E72521E0122}" dt="2019-07-01T16:45:06.365" v="4" actId="478"/>
        <pc:sldMasterMkLst>
          <pc:docMk/>
          <pc:sldMasterMk cId="0" sldId="2147483648"/>
        </pc:sldMasterMkLst>
        <pc:sldLayoutChg chg="delSp">
          <pc:chgData name="Heather Leek" userId="23ec17021617d09c" providerId="LiveId" clId="{3264D492-977B-4C9B-B245-6E72521E0122}" dt="2019-07-01T16:45:06.365" v="4" actId="478"/>
          <pc:sldLayoutMkLst>
            <pc:docMk/>
            <pc:sldMasterMk cId="0" sldId="2147483648"/>
            <pc:sldLayoutMk cId="0" sldId="2147483652"/>
          </pc:sldLayoutMkLst>
          <pc:spChg chg="del">
            <ac:chgData name="Heather Leek" userId="23ec17021617d09c" providerId="LiveId" clId="{3264D492-977B-4C9B-B245-6E72521E0122}" dt="2019-07-01T16:45:04.762" v="2" actId="478"/>
            <ac:spMkLst>
              <pc:docMk/>
              <pc:sldMasterMk cId="0" sldId="2147483648"/>
              <pc:sldLayoutMk cId="0" sldId="2147483652"/>
              <ac:spMk id="41" creationId="{00000000-0000-0000-0000-000000000000}"/>
            </ac:spMkLst>
          </pc:spChg>
          <pc:spChg chg="del">
            <ac:chgData name="Heather Leek" userId="23ec17021617d09c" providerId="LiveId" clId="{3264D492-977B-4C9B-B245-6E72521E0122}" dt="2019-07-01T16:45:03.744" v="1" actId="478"/>
            <ac:spMkLst>
              <pc:docMk/>
              <pc:sldMasterMk cId="0" sldId="2147483648"/>
              <pc:sldLayoutMk cId="0" sldId="2147483652"/>
              <ac:spMk id="42" creationId="{00000000-0000-0000-0000-000000000000}"/>
            </ac:spMkLst>
          </pc:spChg>
          <pc:spChg chg="del">
            <ac:chgData name="Heather Leek" userId="23ec17021617d09c" providerId="LiveId" clId="{3264D492-977B-4C9B-B245-6E72521E0122}" dt="2019-07-01T16:45:05.644" v="3" actId="478"/>
            <ac:spMkLst>
              <pc:docMk/>
              <pc:sldMasterMk cId="0" sldId="2147483648"/>
              <pc:sldLayoutMk cId="0" sldId="2147483652"/>
              <ac:spMk id="43" creationId="{00000000-0000-0000-0000-000000000000}"/>
            </ac:spMkLst>
          </pc:spChg>
          <pc:spChg chg="del">
            <ac:chgData name="Heather Leek" userId="23ec17021617d09c" providerId="LiveId" clId="{3264D492-977B-4C9B-B245-6E72521E0122}" dt="2019-07-01T16:45:06.365" v="4" actId="478"/>
            <ac:spMkLst>
              <pc:docMk/>
              <pc:sldMasterMk cId="0" sldId="2147483648"/>
              <pc:sldLayoutMk cId="0" sldId="2147483652"/>
              <ac:spMk id="44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045389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Jarrett</a:t>
            </a:r>
          </a:p>
        </p:txBody>
      </p:sp>
    </p:spTree>
    <p:extLst>
      <p:ext uri="{BB962C8B-B14F-4D97-AF65-F5344CB8AC3E}">
        <p14:creationId xmlns:p14="http://schemas.microsoft.com/office/powerpoint/2010/main" val="2676276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Jarrett</a:t>
            </a:r>
          </a:p>
        </p:txBody>
      </p:sp>
    </p:spTree>
    <p:extLst>
      <p:ext uri="{BB962C8B-B14F-4D97-AF65-F5344CB8AC3E}">
        <p14:creationId xmlns:p14="http://schemas.microsoft.com/office/powerpoint/2010/main" val="3488468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Heather</a:t>
            </a:r>
          </a:p>
        </p:txBody>
      </p:sp>
    </p:spTree>
    <p:extLst>
      <p:ext uri="{BB962C8B-B14F-4D97-AF65-F5344CB8AC3E}">
        <p14:creationId xmlns:p14="http://schemas.microsoft.com/office/powerpoint/2010/main" val="2676681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Jarrett</a:t>
            </a:r>
          </a:p>
        </p:txBody>
      </p:sp>
    </p:spTree>
    <p:extLst>
      <p:ext uri="{BB962C8B-B14F-4D97-AF65-F5344CB8AC3E}">
        <p14:creationId xmlns:p14="http://schemas.microsoft.com/office/powerpoint/2010/main" val="1877759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Ken</a:t>
            </a:r>
          </a:p>
        </p:txBody>
      </p:sp>
    </p:spTree>
    <p:extLst>
      <p:ext uri="{BB962C8B-B14F-4D97-AF65-F5344CB8AC3E}">
        <p14:creationId xmlns:p14="http://schemas.microsoft.com/office/powerpoint/2010/main" val="3054450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Renee</a:t>
            </a:r>
          </a:p>
          <a:p>
            <a:r>
              <a:rPr lang="en-US" dirty="0"/>
              <a:t>A lexicon is a dictionary or the vocabulary of a language.  An example is yourdictionary.com.  Another example is a set of medical terms.</a:t>
            </a:r>
          </a:p>
          <a:p>
            <a:r>
              <a:rPr lang="en-US" dirty="0"/>
              <a:t>Semantic orientation – an opinion on a feature f states whether the opinion is positive, negative or neutral.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130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Heather</a:t>
            </a:r>
          </a:p>
        </p:txBody>
      </p:sp>
    </p:spTree>
    <p:extLst>
      <p:ext uri="{BB962C8B-B14F-4D97-AF65-F5344CB8AC3E}">
        <p14:creationId xmlns:p14="http://schemas.microsoft.com/office/powerpoint/2010/main" val="4193320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Heather</a:t>
            </a:r>
          </a:p>
        </p:txBody>
      </p:sp>
    </p:spTree>
    <p:extLst>
      <p:ext uri="{BB962C8B-B14F-4D97-AF65-F5344CB8AC3E}">
        <p14:creationId xmlns:p14="http://schemas.microsoft.com/office/powerpoint/2010/main" val="3375117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Heather</a:t>
            </a:r>
          </a:p>
        </p:txBody>
      </p:sp>
    </p:spTree>
    <p:extLst>
      <p:ext uri="{BB962C8B-B14F-4D97-AF65-F5344CB8AC3E}">
        <p14:creationId xmlns:p14="http://schemas.microsoft.com/office/powerpoint/2010/main" val="4237273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Ken</a:t>
            </a:r>
          </a:p>
        </p:txBody>
      </p:sp>
    </p:spTree>
    <p:extLst>
      <p:ext uri="{BB962C8B-B14F-4D97-AF65-F5344CB8AC3E}">
        <p14:creationId xmlns:p14="http://schemas.microsoft.com/office/powerpoint/2010/main" val="827064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Renee/Ken</a:t>
            </a:r>
          </a:p>
        </p:txBody>
      </p:sp>
    </p:spTree>
    <p:extLst>
      <p:ext uri="{BB962C8B-B14F-4D97-AF65-F5344CB8AC3E}">
        <p14:creationId xmlns:p14="http://schemas.microsoft.com/office/powerpoint/2010/main" val="528116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xfrm>
            <a:off x="11971114" y="11525250"/>
            <a:ext cx="432247" cy="482601"/>
          </a:xfrm>
          <a:prstGeom prst="rect">
            <a:avLst/>
          </a:prstGeom>
        </p:spPr>
        <p:txBody>
          <a:bodyPr wrap="none"/>
          <a:lstStyle>
            <a:lvl1pPr algn="ctr">
              <a:defRPr sz="2400" cap="none" spc="0"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dark bg">
    <p:bg>
      <p:bgPr>
        <a:solidFill>
          <a:srgbClr val="3939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11971114" y="11525250"/>
            <a:ext cx="432247" cy="482601"/>
          </a:xfrm>
          <a:prstGeom prst="rect">
            <a:avLst/>
          </a:prstGeom>
        </p:spPr>
        <p:txBody>
          <a:bodyPr wrap="none"/>
          <a:lstStyle>
            <a:lvl1pPr algn="ctr">
              <a:defRPr sz="2400" cap="none" spc="0"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616325" y="3515043"/>
            <a:ext cx="2906713" cy="290671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7162165" y="3515043"/>
            <a:ext cx="2906713" cy="2906712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0708005" y="3515043"/>
            <a:ext cx="2906713" cy="290671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4253845" y="3515043"/>
            <a:ext cx="2906713" cy="2906712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7799685" y="3515043"/>
            <a:ext cx="2906713" cy="2906712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616325" y="7060883"/>
            <a:ext cx="2906713" cy="2906712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162165" y="7060883"/>
            <a:ext cx="2906713" cy="2906712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0708005" y="7060883"/>
            <a:ext cx="2906713" cy="2906712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4253845" y="7060883"/>
            <a:ext cx="2906713" cy="2906712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7799685" y="7060883"/>
            <a:ext cx="2906713" cy="290671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55908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copy 1">
    <p:bg>
      <p:bgPr>
        <a:solidFill>
          <a:srgbClr val="3939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4F5F7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4F5F7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6" name="Shape 46"/>
          <p:cNvSpPr/>
          <p:nvPr/>
        </p:nvSpPr>
        <p:spPr>
          <a:xfrm>
            <a:off x="22736754" y="1371248"/>
            <a:ext cx="1636515" cy="1"/>
          </a:xfrm>
          <a:prstGeom prst="line">
            <a:avLst/>
          </a:prstGeom>
          <a:ln w="50800">
            <a:solidFill>
              <a:srgbClr val="F56C2E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dark bg">
    <p:bg>
      <p:bgPr>
        <a:solidFill>
          <a:srgbClr val="3939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21166238" y="845083"/>
            <a:ext cx="271267" cy="2162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237" y="5082"/>
                </a:moveTo>
                <a:cubicBezTo>
                  <a:pt x="19237" y="5506"/>
                  <a:pt x="19237" y="5929"/>
                  <a:pt x="19237" y="5929"/>
                </a:cubicBezTo>
                <a:cubicBezTo>
                  <a:pt x="19237" y="13129"/>
                  <a:pt x="14850" y="21600"/>
                  <a:pt x="6750" y="21600"/>
                </a:cubicBezTo>
                <a:cubicBezTo>
                  <a:pt x="4388" y="21600"/>
                  <a:pt x="2025" y="20753"/>
                  <a:pt x="0" y="19059"/>
                </a:cubicBezTo>
                <a:cubicBezTo>
                  <a:pt x="338" y="19059"/>
                  <a:pt x="675" y="19059"/>
                  <a:pt x="1013" y="19059"/>
                </a:cubicBezTo>
                <a:cubicBezTo>
                  <a:pt x="3038" y="19059"/>
                  <a:pt x="5063" y="18212"/>
                  <a:pt x="6413" y="16941"/>
                </a:cubicBezTo>
                <a:cubicBezTo>
                  <a:pt x="4725" y="16941"/>
                  <a:pt x="3038" y="15247"/>
                  <a:pt x="2363" y="13129"/>
                </a:cubicBezTo>
                <a:cubicBezTo>
                  <a:pt x="2700" y="13129"/>
                  <a:pt x="3038" y="13129"/>
                  <a:pt x="3375" y="13129"/>
                </a:cubicBezTo>
                <a:cubicBezTo>
                  <a:pt x="3713" y="13129"/>
                  <a:pt x="4050" y="13129"/>
                  <a:pt x="4388" y="13129"/>
                </a:cubicBezTo>
                <a:cubicBezTo>
                  <a:pt x="2363" y="12282"/>
                  <a:pt x="1013" y="10165"/>
                  <a:pt x="1013" y="7624"/>
                </a:cubicBezTo>
                <a:cubicBezTo>
                  <a:pt x="1013" y="7624"/>
                  <a:pt x="1013" y="7624"/>
                  <a:pt x="1013" y="7624"/>
                </a:cubicBezTo>
                <a:cubicBezTo>
                  <a:pt x="1688" y="8047"/>
                  <a:pt x="2363" y="8047"/>
                  <a:pt x="3038" y="8047"/>
                </a:cubicBezTo>
                <a:cubicBezTo>
                  <a:pt x="1688" y="7200"/>
                  <a:pt x="1013" y="5506"/>
                  <a:pt x="1013" y="3812"/>
                </a:cubicBezTo>
                <a:cubicBezTo>
                  <a:pt x="1013" y="2541"/>
                  <a:pt x="1350" y="1694"/>
                  <a:pt x="1688" y="847"/>
                </a:cubicBezTo>
                <a:cubicBezTo>
                  <a:pt x="3713" y="4235"/>
                  <a:pt x="7088" y="6353"/>
                  <a:pt x="10463" y="6776"/>
                </a:cubicBezTo>
                <a:cubicBezTo>
                  <a:pt x="10463" y="6353"/>
                  <a:pt x="10463" y="5929"/>
                  <a:pt x="10463" y="5506"/>
                </a:cubicBezTo>
                <a:cubicBezTo>
                  <a:pt x="10463" y="2118"/>
                  <a:pt x="12487" y="0"/>
                  <a:pt x="14850" y="0"/>
                </a:cubicBezTo>
                <a:cubicBezTo>
                  <a:pt x="16200" y="0"/>
                  <a:pt x="17212" y="424"/>
                  <a:pt x="18225" y="1694"/>
                </a:cubicBezTo>
                <a:cubicBezTo>
                  <a:pt x="18900" y="1271"/>
                  <a:pt x="19912" y="847"/>
                  <a:pt x="20925" y="424"/>
                </a:cubicBezTo>
                <a:cubicBezTo>
                  <a:pt x="20587" y="1694"/>
                  <a:pt x="19912" y="2541"/>
                  <a:pt x="18900" y="3388"/>
                </a:cubicBezTo>
                <a:cubicBezTo>
                  <a:pt x="19912" y="2965"/>
                  <a:pt x="20587" y="2965"/>
                  <a:pt x="21600" y="2541"/>
                </a:cubicBezTo>
                <a:cubicBezTo>
                  <a:pt x="20925" y="3388"/>
                  <a:pt x="20250" y="4659"/>
                  <a:pt x="19237" y="5082"/>
                </a:cubicBezTo>
                <a:close/>
              </a:path>
            </a:pathLst>
          </a:custGeom>
          <a:solidFill>
            <a:srgbClr val="686976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sz="2400">
                <a:solidFill>
                  <a:srgbClr val="686876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20694733" y="810683"/>
            <a:ext cx="149394" cy="285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3546"/>
                </a:moveTo>
                <a:cubicBezTo>
                  <a:pt x="17897" y="3546"/>
                  <a:pt x="17897" y="3546"/>
                  <a:pt x="17897" y="3546"/>
                </a:cubicBezTo>
                <a:cubicBezTo>
                  <a:pt x="14811" y="3546"/>
                  <a:pt x="14194" y="4513"/>
                  <a:pt x="14194" y="5481"/>
                </a:cubicBezTo>
                <a:cubicBezTo>
                  <a:pt x="14194" y="8060"/>
                  <a:pt x="14194" y="8060"/>
                  <a:pt x="14194" y="8060"/>
                </a:cubicBezTo>
                <a:cubicBezTo>
                  <a:pt x="21600" y="8060"/>
                  <a:pt x="21600" y="8060"/>
                  <a:pt x="21600" y="8060"/>
                </a:cubicBezTo>
                <a:cubicBezTo>
                  <a:pt x="20366" y="11928"/>
                  <a:pt x="20366" y="11928"/>
                  <a:pt x="20366" y="11928"/>
                </a:cubicBezTo>
                <a:cubicBezTo>
                  <a:pt x="14194" y="11928"/>
                  <a:pt x="14194" y="11928"/>
                  <a:pt x="14194" y="11928"/>
                </a:cubicBezTo>
                <a:cubicBezTo>
                  <a:pt x="14194" y="21600"/>
                  <a:pt x="14194" y="21600"/>
                  <a:pt x="14194" y="21600"/>
                </a:cubicBezTo>
                <a:cubicBezTo>
                  <a:pt x="6789" y="21600"/>
                  <a:pt x="6789" y="21600"/>
                  <a:pt x="6789" y="21600"/>
                </a:cubicBezTo>
                <a:cubicBezTo>
                  <a:pt x="6789" y="11928"/>
                  <a:pt x="6789" y="11928"/>
                  <a:pt x="6789" y="11928"/>
                </a:cubicBezTo>
                <a:cubicBezTo>
                  <a:pt x="0" y="11928"/>
                  <a:pt x="0" y="11928"/>
                  <a:pt x="0" y="11928"/>
                </a:cubicBezTo>
                <a:cubicBezTo>
                  <a:pt x="0" y="8060"/>
                  <a:pt x="0" y="8060"/>
                  <a:pt x="0" y="8060"/>
                </a:cubicBezTo>
                <a:cubicBezTo>
                  <a:pt x="6789" y="8060"/>
                  <a:pt x="6789" y="8060"/>
                  <a:pt x="6789" y="8060"/>
                </a:cubicBezTo>
                <a:cubicBezTo>
                  <a:pt x="6789" y="5158"/>
                  <a:pt x="6789" y="5158"/>
                  <a:pt x="6789" y="5158"/>
                </a:cubicBezTo>
                <a:cubicBezTo>
                  <a:pt x="6789" y="1934"/>
                  <a:pt x="10491" y="0"/>
                  <a:pt x="16046" y="0"/>
                </a:cubicBezTo>
                <a:cubicBezTo>
                  <a:pt x="18514" y="0"/>
                  <a:pt x="20983" y="322"/>
                  <a:pt x="21600" y="322"/>
                </a:cubicBezTo>
                <a:lnTo>
                  <a:pt x="21600" y="3546"/>
                </a:lnTo>
                <a:close/>
              </a:path>
            </a:pathLst>
          </a:custGeom>
          <a:solidFill>
            <a:srgbClr val="686976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sz="2400">
                <a:solidFill>
                  <a:srgbClr val="686876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21749915" y="819734"/>
            <a:ext cx="168792" cy="266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8900" y="1029"/>
                  <a:pt x="18900" y="1029"/>
                  <a:pt x="18900" y="1029"/>
                </a:cubicBezTo>
                <a:cubicBezTo>
                  <a:pt x="16200" y="1029"/>
                  <a:pt x="16200" y="1029"/>
                  <a:pt x="16200" y="1029"/>
                </a:cubicBezTo>
                <a:cubicBezTo>
                  <a:pt x="17820" y="2057"/>
                  <a:pt x="19440" y="3086"/>
                  <a:pt x="19440" y="4800"/>
                </a:cubicBezTo>
                <a:cubicBezTo>
                  <a:pt x="19440" y="8229"/>
                  <a:pt x="14580" y="8571"/>
                  <a:pt x="14580" y="10286"/>
                </a:cubicBezTo>
                <a:cubicBezTo>
                  <a:pt x="14580" y="12000"/>
                  <a:pt x="20520" y="12686"/>
                  <a:pt x="20520" y="16114"/>
                </a:cubicBezTo>
                <a:cubicBezTo>
                  <a:pt x="20520" y="17143"/>
                  <a:pt x="20520" y="17829"/>
                  <a:pt x="19980" y="18514"/>
                </a:cubicBezTo>
                <a:cubicBezTo>
                  <a:pt x="17820" y="20914"/>
                  <a:pt x="12960" y="21600"/>
                  <a:pt x="9180" y="21600"/>
                </a:cubicBezTo>
                <a:cubicBezTo>
                  <a:pt x="6480" y="21600"/>
                  <a:pt x="2700" y="20914"/>
                  <a:pt x="540" y="19200"/>
                </a:cubicBezTo>
                <a:cubicBezTo>
                  <a:pt x="0" y="18857"/>
                  <a:pt x="0" y="18171"/>
                  <a:pt x="0" y="17486"/>
                </a:cubicBezTo>
                <a:cubicBezTo>
                  <a:pt x="0" y="16114"/>
                  <a:pt x="1620" y="14743"/>
                  <a:pt x="3240" y="14057"/>
                </a:cubicBezTo>
                <a:cubicBezTo>
                  <a:pt x="5940" y="13029"/>
                  <a:pt x="8640" y="13029"/>
                  <a:pt x="11340" y="12686"/>
                </a:cubicBezTo>
                <a:cubicBezTo>
                  <a:pt x="10800" y="12000"/>
                  <a:pt x="10260" y="11657"/>
                  <a:pt x="10260" y="10971"/>
                </a:cubicBezTo>
                <a:cubicBezTo>
                  <a:pt x="10260" y="10286"/>
                  <a:pt x="10260" y="9943"/>
                  <a:pt x="10800" y="9600"/>
                </a:cubicBezTo>
                <a:cubicBezTo>
                  <a:pt x="10260" y="9943"/>
                  <a:pt x="9720" y="9943"/>
                  <a:pt x="9180" y="9943"/>
                </a:cubicBezTo>
                <a:cubicBezTo>
                  <a:pt x="5400" y="9943"/>
                  <a:pt x="2160" y="7886"/>
                  <a:pt x="2160" y="5486"/>
                </a:cubicBezTo>
                <a:cubicBezTo>
                  <a:pt x="2160" y="3771"/>
                  <a:pt x="3240" y="2400"/>
                  <a:pt x="4860" y="1714"/>
                </a:cubicBezTo>
                <a:cubicBezTo>
                  <a:pt x="7020" y="343"/>
                  <a:pt x="10260" y="0"/>
                  <a:pt x="12960" y="0"/>
                </a:cubicBezTo>
                <a:lnTo>
                  <a:pt x="21600" y="0"/>
                </a:lnTo>
                <a:close/>
                <a:moveTo>
                  <a:pt x="12960" y="13714"/>
                </a:moveTo>
                <a:cubicBezTo>
                  <a:pt x="12960" y="13714"/>
                  <a:pt x="12420" y="13714"/>
                  <a:pt x="11880" y="13714"/>
                </a:cubicBezTo>
                <a:cubicBezTo>
                  <a:pt x="8640" y="13714"/>
                  <a:pt x="3780" y="14400"/>
                  <a:pt x="3780" y="16800"/>
                </a:cubicBezTo>
                <a:cubicBezTo>
                  <a:pt x="3780" y="19543"/>
                  <a:pt x="8100" y="20229"/>
                  <a:pt x="11340" y="20229"/>
                </a:cubicBezTo>
                <a:cubicBezTo>
                  <a:pt x="14580" y="20229"/>
                  <a:pt x="17820" y="19543"/>
                  <a:pt x="17820" y="17486"/>
                </a:cubicBezTo>
                <a:cubicBezTo>
                  <a:pt x="17820" y="15429"/>
                  <a:pt x="15120" y="14400"/>
                  <a:pt x="12960" y="13714"/>
                </a:cubicBezTo>
                <a:close/>
                <a:moveTo>
                  <a:pt x="9720" y="1029"/>
                </a:moveTo>
                <a:cubicBezTo>
                  <a:pt x="8640" y="1029"/>
                  <a:pt x="7560" y="1371"/>
                  <a:pt x="7020" y="2057"/>
                </a:cubicBezTo>
                <a:cubicBezTo>
                  <a:pt x="5940" y="2400"/>
                  <a:pt x="5940" y="3086"/>
                  <a:pt x="5940" y="4114"/>
                </a:cubicBezTo>
                <a:cubicBezTo>
                  <a:pt x="5940" y="5829"/>
                  <a:pt x="7560" y="8914"/>
                  <a:pt x="11340" y="8914"/>
                </a:cubicBezTo>
                <a:cubicBezTo>
                  <a:pt x="12420" y="8914"/>
                  <a:pt x="13500" y="8571"/>
                  <a:pt x="14580" y="8229"/>
                </a:cubicBezTo>
                <a:cubicBezTo>
                  <a:pt x="15120" y="7543"/>
                  <a:pt x="15660" y="6857"/>
                  <a:pt x="15660" y="6171"/>
                </a:cubicBezTo>
                <a:cubicBezTo>
                  <a:pt x="15660" y="4114"/>
                  <a:pt x="13500" y="1029"/>
                  <a:pt x="9720" y="1029"/>
                </a:cubicBezTo>
                <a:close/>
              </a:path>
            </a:pathLst>
          </a:custGeom>
          <a:solidFill>
            <a:srgbClr val="686976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sz="2400">
                <a:solidFill>
                  <a:srgbClr val="686876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22222494" y="849174"/>
            <a:ext cx="288515" cy="2080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82" y="18073"/>
                </a:moveTo>
                <a:cubicBezTo>
                  <a:pt x="20965" y="19837"/>
                  <a:pt x="20012" y="21159"/>
                  <a:pt x="18741" y="21159"/>
                </a:cubicBezTo>
                <a:cubicBezTo>
                  <a:pt x="16200" y="21600"/>
                  <a:pt x="13341" y="21600"/>
                  <a:pt x="10800" y="21600"/>
                </a:cubicBezTo>
                <a:cubicBezTo>
                  <a:pt x="7941" y="21600"/>
                  <a:pt x="5400" y="21600"/>
                  <a:pt x="2541" y="21159"/>
                </a:cubicBezTo>
                <a:cubicBezTo>
                  <a:pt x="1588" y="21159"/>
                  <a:pt x="635" y="19837"/>
                  <a:pt x="318" y="18073"/>
                </a:cubicBezTo>
                <a:cubicBezTo>
                  <a:pt x="0" y="15869"/>
                  <a:pt x="0" y="13224"/>
                  <a:pt x="0" y="11020"/>
                </a:cubicBezTo>
                <a:cubicBezTo>
                  <a:pt x="0" y="8376"/>
                  <a:pt x="0" y="6171"/>
                  <a:pt x="318" y="3527"/>
                </a:cubicBezTo>
                <a:cubicBezTo>
                  <a:pt x="635" y="2204"/>
                  <a:pt x="1588" y="882"/>
                  <a:pt x="2541" y="441"/>
                </a:cubicBezTo>
                <a:cubicBezTo>
                  <a:pt x="5400" y="0"/>
                  <a:pt x="7941" y="0"/>
                  <a:pt x="10800" y="0"/>
                </a:cubicBezTo>
                <a:cubicBezTo>
                  <a:pt x="13341" y="0"/>
                  <a:pt x="16200" y="0"/>
                  <a:pt x="18741" y="441"/>
                </a:cubicBezTo>
                <a:cubicBezTo>
                  <a:pt x="20012" y="882"/>
                  <a:pt x="20965" y="2204"/>
                  <a:pt x="21282" y="3527"/>
                </a:cubicBezTo>
                <a:cubicBezTo>
                  <a:pt x="21600" y="6171"/>
                  <a:pt x="21600" y="8376"/>
                  <a:pt x="21600" y="11020"/>
                </a:cubicBezTo>
                <a:cubicBezTo>
                  <a:pt x="21600" y="13224"/>
                  <a:pt x="21600" y="15869"/>
                  <a:pt x="21282" y="18073"/>
                </a:cubicBezTo>
                <a:close/>
                <a:moveTo>
                  <a:pt x="14929" y="10139"/>
                </a:moveTo>
                <a:cubicBezTo>
                  <a:pt x="8894" y="4849"/>
                  <a:pt x="8894" y="4849"/>
                  <a:pt x="8894" y="4849"/>
                </a:cubicBezTo>
                <a:cubicBezTo>
                  <a:pt x="8576" y="4408"/>
                  <a:pt x="8259" y="4408"/>
                  <a:pt x="7941" y="4408"/>
                </a:cubicBezTo>
                <a:cubicBezTo>
                  <a:pt x="7941" y="4849"/>
                  <a:pt x="7624" y="5290"/>
                  <a:pt x="7624" y="5731"/>
                </a:cubicBezTo>
                <a:cubicBezTo>
                  <a:pt x="7624" y="16310"/>
                  <a:pt x="7624" y="16310"/>
                  <a:pt x="7624" y="16310"/>
                </a:cubicBezTo>
                <a:cubicBezTo>
                  <a:pt x="7624" y="16751"/>
                  <a:pt x="7941" y="17192"/>
                  <a:pt x="7941" y="17192"/>
                </a:cubicBezTo>
                <a:cubicBezTo>
                  <a:pt x="8259" y="17192"/>
                  <a:pt x="8259" y="17192"/>
                  <a:pt x="8259" y="17192"/>
                </a:cubicBezTo>
                <a:cubicBezTo>
                  <a:pt x="8576" y="17192"/>
                  <a:pt x="8576" y="17192"/>
                  <a:pt x="8894" y="17192"/>
                </a:cubicBezTo>
                <a:cubicBezTo>
                  <a:pt x="14929" y="11902"/>
                  <a:pt x="14929" y="11902"/>
                  <a:pt x="14929" y="11902"/>
                </a:cubicBezTo>
                <a:cubicBezTo>
                  <a:pt x="15247" y="11461"/>
                  <a:pt x="15247" y="11461"/>
                  <a:pt x="15247" y="11020"/>
                </a:cubicBezTo>
                <a:cubicBezTo>
                  <a:pt x="15247" y="10580"/>
                  <a:pt x="15247" y="10139"/>
                  <a:pt x="14929" y="10139"/>
                </a:cubicBezTo>
                <a:close/>
              </a:path>
            </a:pathLst>
          </a:custGeom>
          <a:solidFill>
            <a:srgbClr val="686976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sz="2400">
                <a:solidFill>
                  <a:srgbClr val="686876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4F5F7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6" name="Shape 46"/>
          <p:cNvSpPr/>
          <p:nvPr/>
        </p:nvSpPr>
        <p:spPr>
          <a:xfrm>
            <a:off x="23077405" y="1371248"/>
            <a:ext cx="1636515" cy="1"/>
          </a:xfrm>
          <a:prstGeom prst="line">
            <a:avLst/>
          </a:prstGeom>
          <a:ln w="50800">
            <a:solidFill>
              <a:srgbClr val="F56C2E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25595" y="3881755"/>
            <a:ext cx="2641600" cy="26416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7529195" y="3881755"/>
            <a:ext cx="2641600" cy="264160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0932795" y="3881755"/>
            <a:ext cx="2641600" cy="26416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4336395" y="3881755"/>
            <a:ext cx="2641600" cy="26416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7739995" y="3881755"/>
            <a:ext cx="2641600" cy="264160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125595" y="7183755"/>
            <a:ext cx="2641600" cy="264160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529195" y="7183755"/>
            <a:ext cx="2641600" cy="2641600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0932795" y="7183755"/>
            <a:ext cx="2641600" cy="2641600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4336395" y="7183755"/>
            <a:ext cx="2641600" cy="2641600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7739995" y="7183755"/>
            <a:ext cx="2641600" cy="2641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5250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121840" y="2279414"/>
            <a:ext cx="16482720" cy="217683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167984" y="4630044"/>
            <a:ext cx="20476358" cy="701929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xfrm>
            <a:off x="23036465" y="762695"/>
            <a:ext cx="607907" cy="381001"/>
          </a:xfrm>
          <a:prstGeom prst="rect">
            <a:avLst/>
          </a:prstGeom>
          <a:ln w="3175">
            <a:miter lim="400000"/>
          </a:ln>
        </p:spPr>
        <p:txBody>
          <a:bodyPr lIns="38100" tIns="38100" rIns="38100" bIns="38100">
            <a:spAutoFit/>
          </a:bodyPr>
          <a:lstStyle>
            <a:lvl1pPr algn="l">
              <a:defRPr sz="2000" cap="all" spc="400">
                <a:solidFill>
                  <a:srgbClr val="393941"/>
                </a:solidFill>
                <a:latin typeface="+mn-lt"/>
                <a:ea typeface="+mn-ea"/>
                <a:cs typeface="+mn-cs"/>
                <a:sym typeface="Montserrat-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9" name="Shape 9"/>
          <p:cNvSpPr/>
          <p:nvPr/>
        </p:nvSpPr>
        <p:spPr>
          <a:xfrm>
            <a:off x="22665592" y="1371249"/>
            <a:ext cx="1636515" cy="1"/>
          </a:xfrm>
          <a:prstGeom prst="line">
            <a:avLst/>
          </a:prstGeom>
          <a:ln w="50800">
            <a:solidFill>
              <a:srgbClr val="F56C2E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2" r:id="rId5"/>
    <p:sldLayoutId id="2147483654" r:id="rId6"/>
  </p:sldLayoutIdLst>
  <p:transition spd="med"/>
  <p:txStyles>
    <p:titleStyle>
      <a:lvl1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393941"/>
          </a:solidFill>
          <a:uFillTx/>
          <a:latin typeface="Montserrat-SemiBold"/>
          <a:ea typeface="Montserrat-SemiBold"/>
          <a:cs typeface="Montserrat-SemiBold"/>
          <a:sym typeface="Montserrat-SemiBold"/>
        </a:defRPr>
      </a:lvl1pPr>
      <a:lvl2pPr marL="0" marR="0" indent="228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393941"/>
          </a:solidFill>
          <a:uFillTx/>
          <a:latin typeface="Montserrat-SemiBold"/>
          <a:ea typeface="Montserrat-SemiBold"/>
          <a:cs typeface="Montserrat-SemiBold"/>
          <a:sym typeface="Montserrat-SemiBold"/>
        </a:defRPr>
      </a:lvl2pPr>
      <a:lvl3pPr marL="0" marR="0" indent="457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393941"/>
          </a:solidFill>
          <a:uFillTx/>
          <a:latin typeface="Montserrat-SemiBold"/>
          <a:ea typeface="Montserrat-SemiBold"/>
          <a:cs typeface="Montserrat-SemiBold"/>
          <a:sym typeface="Montserrat-SemiBold"/>
        </a:defRPr>
      </a:lvl3pPr>
      <a:lvl4pPr marL="0" marR="0" indent="6858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393941"/>
          </a:solidFill>
          <a:uFillTx/>
          <a:latin typeface="Montserrat-SemiBold"/>
          <a:ea typeface="Montserrat-SemiBold"/>
          <a:cs typeface="Montserrat-SemiBold"/>
          <a:sym typeface="Montserrat-SemiBold"/>
        </a:defRPr>
      </a:lvl4pPr>
      <a:lvl5pPr marL="0" marR="0" indent="914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393941"/>
          </a:solidFill>
          <a:uFillTx/>
          <a:latin typeface="Montserrat-SemiBold"/>
          <a:ea typeface="Montserrat-SemiBold"/>
          <a:cs typeface="Montserrat-SemiBold"/>
          <a:sym typeface="Montserrat-SemiBold"/>
        </a:defRPr>
      </a:lvl5pPr>
      <a:lvl6pPr marL="0" marR="0" indent="11430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393941"/>
          </a:solidFill>
          <a:uFillTx/>
          <a:latin typeface="Montserrat-SemiBold"/>
          <a:ea typeface="Montserrat-SemiBold"/>
          <a:cs typeface="Montserrat-SemiBold"/>
          <a:sym typeface="Montserrat-SemiBold"/>
        </a:defRPr>
      </a:lvl6pPr>
      <a:lvl7pPr marL="0" marR="0" indent="1371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393941"/>
          </a:solidFill>
          <a:uFillTx/>
          <a:latin typeface="Montserrat-SemiBold"/>
          <a:ea typeface="Montserrat-SemiBold"/>
          <a:cs typeface="Montserrat-SemiBold"/>
          <a:sym typeface="Montserrat-SemiBold"/>
        </a:defRPr>
      </a:lvl7pPr>
      <a:lvl8pPr marL="0" marR="0" indent="1600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393941"/>
          </a:solidFill>
          <a:uFillTx/>
          <a:latin typeface="Montserrat-SemiBold"/>
          <a:ea typeface="Montserrat-SemiBold"/>
          <a:cs typeface="Montserrat-SemiBold"/>
          <a:sym typeface="Montserrat-SemiBold"/>
        </a:defRPr>
      </a:lvl8pPr>
      <a:lvl9pPr marL="0" marR="0" indent="18288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393941"/>
          </a:solidFill>
          <a:uFillTx/>
          <a:latin typeface="Montserrat-SemiBold"/>
          <a:ea typeface="Montserrat-SemiBold"/>
          <a:cs typeface="Montserrat-SemiBold"/>
          <a:sym typeface="Montserrat-SemiBold"/>
        </a:defRPr>
      </a:lvl9pPr>
    </p:titleStyle>
    <p:bodyStyle>
      <a:lvl1pPr marL="0" marR="0" indent="0" algn="just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1pPr>
      <a:lvl2pPr marL="0" marR="0" indent="228600" algn="just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2pPr>
      <a:lvl3pPr marL="0" marR="0" indent="457200" algn="just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3pPr>
      <a:lvl4pPr marL="0" marR="0" indent="685800" algn="just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4pPr>
      <a:lvl5pPr marL="0" marR="0" indent="914400" algn="just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5pPr>
      <a:lvl6pPr marL="0" marR="0" indent="1143000" algn="just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6pPr>
      <a:lvl7pPr marL="0" marR="0" indent="1371600" algn="just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7pPr>
      <a:lvl8pPr marL="0" marR="0" indent="1600200" algn="just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8pPr>
      <a:lvl9pPr marL="0" marR="0" indent="1828800" algn="just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9pPr>
    </p:bodyStyle>
    <p:otherStyle>
      <a:lvl1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all" spc="4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1pPr>
      <a:lvl2pPr marL="0" marR="0" indent="2286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all" spc="4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2pPr>
      <a:lvl3pPr marL="0" marR="0" indent="4572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all" spc="4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3pPr>
      <a:lvl4pPr marL="0" marR="0" indent="6858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all" spc="4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4pPr>
      <a:lvl5pPr marL="0" marR="0" indent="9144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all" spc="4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5pPr>
      <a:lvl6pPr marL="0" marR="0" indent="11430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all" spc="4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6pPr>
      <a:lvl7pPr marL="0" marR="0" indent="13716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all" spc="4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7pPr>
      <a:lvl8pPr marL="0" marR="0" indent="16002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all" spc="4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8pPr>
      <a:lvl9pPr marL="0" marR="0" indent="18288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all" spc="4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7" Type="http://schemas.microsoft.com/office/2007/relationships/hdphoto" Target="../media/hdphoto2.wd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microsoft.com/office/2007/relationships/hdphoto" Target="../media/hdphoto3.wdp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58AF7D2E-4D81-4532-A4F2-FC4BD038ACA9}"/>
              </a:ext>
            </a:extLst>
          </p:cNvPr>
          <p:cNvSpPr/>
          <p:nvPr/>
        </p:nvSpPr>
        <p:spPr>
          <a:xfrm>
            <a:off x="21016274" y="1175656"/>
            <a:ext cx="2239347" cy="1996751"/>
          </a:xfrm>
          <a:prstGeom prst="star5">
            <a:avLst/>
          </a:prstGeom>
          <a:solidFill>
            <a:schemeClr val="tx1">
              <a:lumMod val="40000"/>
              <a:lumOff val="60000"/>
            </a:schemeClr>
          </a:solidFill>
          <a:ln w="3175" cap="flat">
            <a:solidFill>
              <a:schemeClr val="tx1">
                <a:lumMod val="60000"/>
                <a:lumOff val="40000"/>
              </a:schemeClr>
            </a:solidFill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9698055" y="9611614"/>
            <a:ext cx="4987889" cy="355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algn="ctr">
              <a:defRPr sz="1800" cap="all" spc="360">
                <a:latin typeface="+mn-lt"/>
                <a:ea typeface="+mn-ea"/>
                <a:cs typeface="+mn-cs"/>
                <a:sym typeface="Montserrat-Regular"/>
              </a:defRPr>
            </a:lvl1pPr>
          </a:lstStyle>
          <a:p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15DA54-D728-4333-9C7C-46913761BA4C}"/>
              </a:ext>
            </a:extLst>
          </p:cNvPr>
          <p:cNvSpPr txBox="1"/>
          <p:nvPr/>
        </p:nvSpPr>
        <p:spPr>
          <a:xfrm>
            <a:off x="1455576" y="8302456"/>
            <a:ext cx="21143167" cy="143116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800" b="0" i="0" u="none" strike="noStrike" cap="none" spc="0" normalizeH="0" baseline="0" dirty="0">
                <a:ln>
                  <a:noFill/>
                </a:ln>
                <a:solidFill>
                  <a:srgbClr val="A6A7AC"/>
                </a:solidFill>
                <a:effectLst/>
                <a:uFillTx/>
                <a:latin typeface="PT Sans"/>
                <a:ea typeface="PT Sans"/>
                <a:cs typeface="PT Sans"/>
                <a:sym typeface="PT Sans"/>
              </a:rPr>
              <a:t>How Positive or Negative is that Review?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911BCC-64E9-474E-8BA1-C59794BD9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99" b="98092" l="9551" r="89888">
                        <a14:foregroundMark x1="51966" y1="25191" x2="51966" y2="25191"/>
                        <a14:foregroundMark x1="51404" y1="4580" x2="51404" y2="4580"/>
                        <a14:foregroundMark x1="61236" y1="90649" x2="61236" y2="90649"/>
                        <a14:foregroundMark x1="73596" y1="94656" x2="73596" y2="94656"/>
                        <a14:foregroundMark x1="48596" y1="2290" x2="48596" y2="2290"/>
                        <a14:foregroundMark x1="43258" y1="98092" x2="43258" y2="98092"/>
                        <a14:foregroundMark x1="58708" y1="38550" x2="58708" y2="38550"/>
                        <a14:backgroundMark x1="11236" y1="86832" x2="11236" y2="86832"/>
                        <a14:backgroundMark x1="93820" y1="10115" x2="93820" y2="101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79" y="524383"/>
            <a:ext cx="3391373" cy="4991797"/>
          </a:xfrm>
          <a:prstGeom prst="rect">
            <a:avLst/>
          </a:prstGeom>
        </p:spPr>
      </p:pic>
      <p:sp>
        <p:nvSpPr>
          <p:cNvPr id="6" name="Star: 5 Points 5">
            <a:extLst>
              <a:ext uri="{FF2B5EF4-FFF2-40B4-BE49-F238E27FC236}">
                <a16:creationId xmlns:a16="http://schemas.microsoft.com/office/drawing/2014/main" id="{743AC59E-B9B1-4B61-AF89-4A9780A8D7AD}"/>
              </a:ext>
            </a:extLst>
          </p:cNvPr>
          <p:cNvSpPr/>
          <p:nvPr/>
        </p:nvSpPr>
        <p:spPr>
          <a:xfrm>
            <a:off x="10674220" y="1212979"/>
            <a:ext cx="2239347" cy="1996751"/>
          </a:xfrm>
          <a:prstGeom prst="star5">
            <a:avLst/>
          </a:prstGeom>
          <a:solidFill>
            <a:schemeClr val="bg1">
              <a:lumMod val="60000"/>
              <a:lumOff val="40000"/>
            </a:schemeClr>
          </a:solidFill>
          <a:ln w="3175" cap="flat">
            <a:solidFill>
              <a:schemeClr val="bg1">
                <a:lumMod val="75000"/>
              </a:schemeClr>
            </a:solidFill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5021544C-559A-4316-B643-B3800D33587E}"/>
              </a:ext>
            </a:extLst>
          </p:cNvPr>
          <p:cNvSpPr/>
          <p:nvPr/>
        </p:nvSpPr>
        <p:spPr>
          <a:xfrm rot="20281284">
            <a:off x="20960209" y="3172938"/>
            <a:ext cx="2239347" cy="1996751"/>
          </a:xfrm>
          <a:prstGeom prst="star5">
            <a:avLst/>
          </a:prstGeom>
          <a:solidFill>
            <a:schemeClr val="bg1">
              <a:lumMod val="60000"/>
              <a:lumOff val="40000"/>
            </a:schemeClr>
          </a:solidFill>
          <a:ln w="3175" cap="flat">
            <a:solidFill>
              <a:schemeClr val="bg1">
                <a:lumMod val="75000"/>
              </a:schemeClr>
            </a:solidFill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ADC9F7FE-279D-474D-A55C-A6ECCD321A2C}"/>
              </a:ext>
            </a:extLst>
          </p:cNvPr>
          <p:cNvSpPr/>
          <p:nvPr/>
        </p:nvSpPr>
        <p:spPr>
          <a:xfrm>
            <a:off x="13257556" y="1228530"/>
            <a:ext cx="2239347" cy="1996751"/>
          </a:xfrm>
          <a:prstGeom prst="star5">
            <a:avLst/>
          </a:prstGeom>
          <a:solidFill>
            <a:schemeClr val="bg1">
              <a:lumMod val="60000"/>
              <a:lumOff val="40000"/>
            </a:schemeClr>
          </a:solidFill>
          <a:ln w="3175" cap="flat">
            <a:solidFill>
              <a:schemeClr val="bg1">
                <a:lumMod val="75000"/>
              </a:schemeClr>
            </a:solidFill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C53E3BBF-6287-48DF-AE37-775A12EAD906}"/>
              </a:ext>
            </a:extLst>
          </p:cNvPr>
          <p:cNvSpPr/>
          <p:nvPr/>
        </p:nvSpPr>
        <p:spPr>
          <a:xfrm>
            <a:off x="15840892" y="1212979"/>
            <a:ext cx="2239347" cy="1996751"/>
          </a:xfrm>
          <a:prstGeom prst="star5">
            <a:avLst/>
          </a:prstGeom>
          <a:solidFill>
            <a:schemeClr val="bg1">
              <a:lumMod val="60000"/>
              <a:lumOff val="40000"/>
            </a:schemeClr>
          </a:solidFill>
          <a:ln w="3175" cap="flat">
            <a:solidFill>
              <a:schemeClr val="bg1">
                <a:lumMod val="75000"/>
              </a:schemeClr>
            </a:solidFill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BB1503EB-4D8F-4918-B9D5-8DDB41A7A0C7}"/>
              </a:ext>
            </a:extLst>
          </p:cNvPr>
          <p:cNvSpPr/>
          <p:nvPr/>
        </p:nvSpPr>
        <p:spPr>
          <a:xfrm>
            <a:off x="18428583" y="1175657"/>
            <a:ext cx="2239347" cy="1996751"/>
          </a:xfrm>
          <a:prstGeom prst="star5">
            <a:avLst/>
          </a:prstGeom>
          <a:solidFill>
            <a:schemeClr val="bg1">
              <a:lumMod val="60000"/>
              <a:lumOff val="40000"/>
            </a:schemeClr>
          </a:solidFill>
          <a:ln w="3175" cap="flat">
            <a:solidFill>
              <a:schemeClr val="bg1">
                <a:lumMod val="75000"/>
              </a:schemeClr>
            </a:solidFill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82" name="Shape 82"/>
          <p:cNvSpPr/>
          <p:nvPr/>
        </p:nvSpPr>
        <p:spPr>
          <a:xfrm flipH="1">
            <a:off x="1045064" y="-77269"/>
            <a:ext cx="1" cy="5328019"/>
          </a:xfrm>
          <a:prstGeom prst="line">
            <a:avLst/>
          </a:prstGeom>
          <a:ln w="50800">
            <a:solidFill>
              <a:srgbClr val="F56C2E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2109140" y="2792183"/>
            <a:ext cx="9099673" cy="316884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F4F5F7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r>
              <a:rPr lang="en-US" dirty="0"/>
              <a:t>Architecture</a:t>
            </a:r>
            <a:endParaRPr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1BA85B-7266-4CD9-ADFE-13CA4839BD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044" y="4297212"/>
            <a:ext cx="15619912" cy="888908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5766002" y="3734041"/>
            <a:ext cx="12851996" cy="17851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>
            <a:lvl1pPr algn="ctr">
              <a:lnSpc>
                <a:spcPct val="80000"/>
              </a:lnSpc>
              <a:defRPr sz="10000" b="1">
                <a:solidFill>
                  <a:srgbClr val="F4F5F7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r>
              <a:rPr lang="en-US" dirty="0"/>
              <a:t>Live Demo</a:t>
            </a:r>
            <a:endParaRPr dirty="0"/>
          </a:p>
        </p:txBody>
      </p:sp>
      <p:sp>
        <p:nvSpPr>
          <p:cNvPr id="120" name="Shape 120"/>
          <p:cNvSpPr/>
          <p:nvPr/>
        </p:nvSpPr>
        <p:spPr>
          <a:xfrm>
            <a:off x="11789350" y="5393182"/>
            <a:ext cx="805299" cy="1"/>
          </a:xfrm>
          <a:prstGeom prst="line">
            <a:avLst/>
          </a:prstGeom>
          <a:ln w="50800">
            <a:solidFill>
              <a:srgbClr val="F56C2E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32" name="Shape 68">
            <a:extLst>
              <a:ext uri="{FF2B5EF4-FFF2-40B4-BE49-F238E27FC236}">
                <a16:creationId xmlns:a16="http://schemas.microsoft.com/office/drawing/2014/main" id="{96E2DB1D-84B5-44C0-8C16-368698235471}"/>
              </a:ext>
            </a:extLst>
          </p:cNvPr>
          <p:cNvSpPr/>
          <p:nvPr/>
        </p:nvSpPr>
        <p:spPr>
          <a:xfrm>
            <a:off x="1095757" y="856052"/>
            <a:ext cx="15000676" cy="128385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 lnSpcReduction="10000"/>
          </a:bodyPr>
          <a:lstStyle>
            <a:lvl1pPr algn="r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algn="l"/>
            <a:r>
              <a:rPr lang="en-US" dirty="0"/>
              <a:t>Findings</a:t>
            </a:r>
            <a:endParaRPr dirty="0"/>
          </a:p>
        </p:txBody>
      </p:sp>
      <p:sp>
        <p:nvSpPr>
          <p:cNvPr id="34" name="Shape 136">
            <a:extLst>
              <a:ext uri="{FF2B5EF4-FFF2-40B4-BE49-F238E27FC236}">
                <a16:creationId xmlns:a16="http://schemas.microsoft.com/office/drawing/2014/main" id="{221F2209-4D43-4FCE-A9A8-90B33B28CB62}"/>
              </a:ext>
            </a:extLst>
          </p:cNvPr>
          <p:cNvSpPr/>
          <p:nvPr/>
        </p:nvSpPr>
        <p:spPr>
          <a:xfrm>
            <a:off x="2157488" y="2581954"/>
            <a:ext cx="18676488" cy="9679574"/>
          </a:xfrm>
          <a:prstGeom prst="rect">
            <a:avLst/>
          </a:prstGeom>
          <a:noFill/>
          <a:ln w="50800" cap="flat">
            <a:solidFill>
              <a:srgbClr val="F56C2E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BD8C81-AC21-4D0A-96FD-B6C8DE0D195A}"/>
              </a:ext>
            </a:extLst>
          </p:cNvPr>
          <p:cNvSpPr txBox="1"/>
          <p:nvPr/>
        </p:nvSpPr>
        <p:spPr>
          <a:xfrm>
            <a:off x="2889617" y="3177733"/>
            <a:ext cx="17212229" cy="894090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685800" marR="0" indent="-68580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tabLst/>
            </a:pP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PT Sans"/>
                <a:ea typeface="PT Sans"/>
                <a:cs typeface="PT Sans"/>
                <a:sym typeface="PT Sans"/>
              </a:rPr>
              <a:t>4 and 5 star reviews generally utilize positive words</a:t>
            </a:r>
          </a:p>
          <a:p>
            <a:pPr marL="685800" marR="0" indent="-68580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tabLst/>
            </a:pPr>
            <a:r>
              <a:rPr lang="en-US" sz="4800" dirty="0">
                <a:solidFill>
                  <a:schemeClr val="bg2">
                    <a:lumMod val="75000"/>
                  </a:schemeClr>
                </a:solidFill>
              </a:rPr>
              <a:t>Limited negative sentiment in reviews &gt; 4 stars</a:t>
            </a:r>
          </a:p>
          <a:p>
            <a:pPr marL="685800" marR="0" indent="-68580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tabLst/>
            </a:pPr>
            <a:r>
              <a:rPr lang="en-US" sz="4800" dirty="0">
                <a:solidFill>
                  <a:schemeClr val="bg2">
                    <a:lumMod val="75000"/>
                  </a:schemeClr>
                </a:solidFill>
              </a:rPr>
              <a:t>Vader and TextBlob analyzed sentiment in a comparable manner but Vader does take into account emoticons, capitalization and punctuation</a:t>
            </a:r>
          </a:p>
          <a:p>
            <a:pPr marL="685800" marR="0" indent="-68580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tabLst/>
            </a:pPr>
            <a:r>
              <a:rPr lang="en-US" sz="4800" dirty="0">
                <a:solidFill>
                  <a:schemeClr val="bg2">
                    <a:lumMod val="75000"/>
                  </a:schemeClr>
                </a:solidFill>
              </a:rPr>
              <a:t>Extreme polarization was discovered in the Sun Care category with sun lotions having very positive sentiment and sun sprays having very negative sentiment</a:t>
            </a:r>
          </a:p>
          <a:p>
            <a:pPr marL="685800" marR="0" indent="-68580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tabLst/>
            </a:pPr>
            <a:r>
              <a:rPr lang="en-US" sz="4800" dirty="0">
                <a:solidFill>
                  <a:schemeClr val="bg2">
                    <a:lumMod val="75000"/>
                  </a:schemeClr>
                </a:solidFill>
              </a:rPr>
              <a:t>Overall, vine reviews had a statistically significant higher average compound score compared to non-vine reviews</a:t>
            </a:r>
          </a:p>
          <a:p>
            <a:pPr marL="685800" indent="-68580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sz="4800" dirty="0">
                <a:solidFill>
                  <a:schemeClr val="bg2">
                    <a:lumMod val="75000"/>
                  </a:schemeClr>
                </a:solidFill>
              </a:rPr>
              <a:t>Overall, non-vine reviews had a statistically significant higher average polarity score compared to vine reviews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2157488" y="2581954"/>
            <a:ext cx="18676488" cy="6777200"/>
          </a:xfrm>
          <a:prstGeom prst="rect">
            <a:avLst/>
          </a:prstGeom>
          <a:noFill/>
          <a:ln w="50800" cap="flat">
            <a:solidFill>
              <a:srgbClr val="F56C2E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7" name="Shape 68">
            <a:extLst>
              <a:ext uri="{FF2B5EF4-FFF2-40B4-BE49-F238E27FC236}">
                <a16:creationId xmlns:a16="http://schemas.microsoft.com/office/drawing/2014/main" id="{C09912BF-5C8B-4C11-AB18-B8C565FB3CBC}"/>
              </a:ext>
            </a:extLst>
          </p:cNvPr>
          <p:cNvSpPr/>
          <p:nvPr/>
        </p:nvSpPr>
        <p:spPr>
          <a:xfrm>
            <a:off x="1095757" y="856052"/>
            <a:ext cx="15000676" cy="128385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 lnSpcReduction="10000"/>
          </a:bodyPr>
          <a:lstStyle>
            <a:lvl1pPr algn="r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algn="l"/>
            <a:r>
              <a:rPr lang="en-US" dirty="0"/>
              <a:t>Pain Points/Next Steps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3CC49E-9F88-4ADA-8823-169BF697A6E5}"/>
              </a:ext>
            </a:extLst>
          </p:cNvPr>
          <p:cNvSpPr txBox="1"/>
          <p:nvPr/>
        </p:nvSpPr>
        <p:spPr>
          <a:xfrm>
            <a:off x="2889617" y="2995299"/>
            <a:ext cx="17212229" cy="5986254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685800" marR="0" indent="-68580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tabLst/>
            </a:pP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PT Sans"/>
                <a:ea typeface="PT Sans"/>
                <a:cs typeface="PT Sans"/>
                <a:sym typeface="PT Sans"/>
              </a:rPr>
              <a:t>Perform more intensive pre-processing</a:t>
            </a:r>
          </a:p>
          <a:p>
            <a:pPr marL="685800" marR="0" indent="-68580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tabLst/>
            </a:pPr>
            <a:r>
              <a:rPr lang="en-US" sz="4800" dirty="0">
                <a:solidFill>
                  <a:schemeClr val="bg2">
                    <a:lumMod val="75000"/>
                  </a:schemeClr>
                </a:solidFill>
              </a:rPr>
              <a:t>Generate own library of positive and negative words</a:t>
            </a:r>
          </a:p>
          <a:p>
            <a:pPr marL="685800" marR="0" indent="-68580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tabLst/>
            </a:pP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PT Sans"/>
                <a:ea typeface="PT Sans"/>
                <a:cs typeface="PT Sans"/>
                <a:sym typeface="PT Sans"/>
              </a:rPr>
              <a:t>Try out n-grams to improve model output</a:t>
            </a:r>
          </a:p>
          <a:p>
            <a:pPr marL="685800" marR="0" indent="-68580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tabLst/>
            </a:pPr>
            <a:r>
              <a:rPr lang="en-US" sz="4800" dirty="0">
                <a:solidFill>
                  <a:schemeClr val="bg2">
                    <a:lumMod val="75000"/>
                  </a:schemeClr>
                </a:solidFill>
              </a:rPr>
              <a:t>Investigate other NLP libraries</a:t>
            </a:r>
          </a:p>
          <a:p>
            <a:pPr marL="685800" marR="0" indent="-68580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tabLst/>
            </a:pP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PT Sans"/>
                <a:ea typeface="PT Sans"/>
                <a:cs typeface="PT Sans"/>
                <a:sym typeface="PT Sans"/>
              </a:rPr>
              <a:t>Create </a:t>
            </a:r>
            <a:r>
              <a:rPr lang="en-US" sz="4800" dirty="0">
                <a:solidFill>
                  <a:schemeClr val="bg2">
                    <a:lumMod val="75000"/>
                  </a:schemeClr>
                </a:solidFill>
              </a:rPr>
              <a:t>our own model based upon the star ratings</a:t>
            </a:r>
          </a:p>
          <a:p>
            <a:pPr marL="685800" marR="0" indent="-68580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tabLst/>
            </a:pP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PT Sans"/>
                <a:ea typeface="PT Sans"/>
                <a:cs typeface="PT Sans"/>
                <a:sym typeface="PT Sans"/>
              </a:rPr>
              <a:t>Add automatic notification to the app in the event of a negative review</a:t>
            </a:r>
          </a:p>
          <a:p>
            <a:pPr marL="685800" marR="0" indent="-68580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tabLst/>
            </a:pPr>
            <a:r>
              <a:rPr lang="en-US" sz="4800" dirty="0">
                <a:solidFill>
                  <a:schemeClr val="bg2">
                    <a:lumMod val="75000"/>
                  </a:schemeClr>
                </a:solidFill>
              </a:rPr>
              <a:t>Perform more extensive statistical analysis</a:t>
            </a: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2109140" y="2715984"/>
            <a:ext cx="9099673" cy="16320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r>
              <a:rPr lang="en-US" dirty="0"/>
              <a:t>Purpose</a:t>
            </a:r>
            <a:endParaRPr dirty="0"/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65" name="Shape 65"/>
          <p:cNvSpPr/>
          <p:nvPr/>
        </p:nvSpPr>
        <p:spPr>
          <a:xfrm>
            <a:off x="2143789" y="4562903"/>
            <a:ext cx="805299" cy="1"/>
          </a:xfrm>
          <a:prstGeom prst="line">
            <a:avLst/>
          </a:prstGeom>
          <a:ln w="50800">
            <a:solidFill>
              <a:srgbClr val="F56C2E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CE05E0-BE80-4EF4-8A08-A568FF7585F2}"/>
              </a:ext>
            </a:extLst>
          </p:cNvPr>
          <p:cNvSpPr txBox="1"/>
          <p:nvPr/>
        </p:nvSpPr>
        <p:spPr>
          <a:xfrm>
            <a:off x="1955460" y="4865709"/>
            <a:ext cx="20284751" cy="155427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tabLst/>
            </a:pP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PT Sans"/>
                <a:ea typeface="PT Sans"/>
                <a:cs typeface="PT Sans"/>
                <a:sym typeface="PT Sans"/>
              </a:rPr>
              <a:t>To understand the sentiment expressed within Amazon product reviews</a:t>
            </a:r>
          </a:p>
          <a:p>
            <a:pPr marL="685800" indent="-685800" algn="l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sz="4800" dirty="0">
                <a:solidFill>
                  <a:schemeClr val="tx2">
                    <a:lumMod val="50000"/>
                  </a:schemeClr>
                </a:solidFill>
              </a:rPr>
              <a:t>Key questions: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C32EEA-1DC2-45A0-890A-A2FC670D0CD5}"/>
              </a:ext>
            </a:extLst>
          </p:cNvPr>
          <p:cNvSpPr txBox="1"/>
          <p:nvPr/>
        </p:nvSpPr>
        <p:spPr>
          <a:xfrm>
            <a:off x="2949088" y="6487637"/>
            <a:ext cx="18530174" cy="4862870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tabLst/>
            </a:pP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PT Sans"/>
                <a:ea typeface="PT Sans"/>
                <a:cs typeface="PT Sans"/>
                <a:sym typeface="PT Sans"/>
              </a:rPr>
              <a:t>Is negative sentiment expressed within positive reviews &gt;4 stars?</a:t>
            </a: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tabLst/>
            </a:pPr>
            <a:r>
              <a:rPr lang="en-US" sz="4800" dirty="0">
                <a:solidFill>
                  <a:schemeClr val="tx2">
                    <a:lumMod val="50000"/>
                  </a:schemeClr>
                </a:solidFill>
              </a:rPr>
              <a:t>Does the overall sentiment skew positive as visualized in the overall review dataset?</a:t>
            </a: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tabLst/>
            </a:pPr>
            <a:r>
              <a:rPr lang="en-US" sz="4800" dirty="0">
                <a:solidFill>
                  <a:schemeClr val="tx2">
                    <a:lumMod val="50000"/>
                  </a:schemeClr>
                </a:solidFill>
              </a:rPr>
              <a:t>Are vine reviews more favorable in sentiment?</a:t>
            </a:r>
          </a:p>
          <a:p>
            <a:pPr marR="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4800" dirty="0"/>
          </a:p>
          <a:p>
            <a:pPr marL="342900" marR="0" indent="-34290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sz="4800" dirty="0"/>
          </a:p>
          <a:p>
            <a:pPr marL="342900" marR="0" indent="-34290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300" b="0" i="0" u="none" strike="noStrike" cap="none" spc="0" normalizeH="0" baseline="0" dirty="0">
              <a:ln>
                <a:noFill/>
              </a:ln>
              <a:solidFill>
                <a:srgbClr val="A6A7AC"/>
              </a:solidFill>
              <a:effectLst/>
              <a:uFillTx/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1318828" y="2715983"/>
            <a:ext cx="7058538" cy="446454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>
            <a:lvl1pPr algn="r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r>
              <a:rPr lang="en-US" dirty="0"/>
              <a:t>Business Objectives</a:t>
            </a:r>
            <a:endParaRPr dirty="0"/>
          </a:p>
        </p:txBody>
      </p:sp>
      <p:sp>
        <p:nvSpPr>
          <p:cNvPr id="70" name="Shape 7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71" name="Shape 71"/>
          <p:cNvSpPr/>
          <p:nvPr/>
        </p:nvSpPr>
        <p:spPr>
          <a:xfrm>
            <a:off x="7483211" y="5869185"/>
            <a:ext cx="805298" cy="1"/>
          </a:xfrm>
          <a:prstGeom prst="line">
            <a:avLst/>
          </a:prstGeom>
          <a:ln w="50800">
            <a:solidFill>
              <a:srgbClr val="F56C2E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10708861" y="10251661"/>
            <a:ext cx="8418381" cy="3485222"/>
          </a:xfrm>
          <a:prstGeom prst="rect">
            <a:avLst/>
          </a:prstGeom>
          <a:solidFill>
            <a:srgbClr val="F56C2E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22C11C-5078-4217-B508-B8A29DEB84DB}"/>
              </a:ext>
            </a:extLst>
          </p:cNvPr>
          <p:cNvSpPr txBox="1"/>
          <p:nvPr/>
        </p:nvSpPr>
        <p:spPr>
          <a:xfrm>
            <a:off x="8976050" y="2818297"/>
            <a:ext cx="14966302" cy="746358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tabLst/>
            </a:pP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sym typeface="PT Sans"/>
              </a:rPr>
              <a:t>Analyze a data set of over 20,000 Amazon reviews of personal care items spanning 2017-2019</a:t>
            </a: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tabLst/>
            </a:pPr>
            <a:r>
              <a:rPr lang="en-US" sz="4800" dirty="0">
                <a:solidFill>
                  <a:schemeClr val="tx2">
                    <a:lumMod val="50000"/>
                  </a:schemeClr>
                </a:solidFill>
              </a:rPr>
              <a:t>Utilize two Python libraries to understand the sentiment expressed in individual reviews</a:t>
            </a: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tabLst/>
            </a:pP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sym typeface="PT Sans"/>
              </a:rPr>
              <a:t>Answer key questions related to the data set</a:t>
            </a: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tabLst/>
            </a:pPr>
            <a:r>
              <a:rPr lang="en-US" sz="4800" dirty="0">
                <a:solidFill>
                  <a:schemeClr val="tx2">
                    <a:lumMod val="50000"/>
                  </a:schemeClr>
                </a:solidFill>
              </a:rPr>
              <a:t>Develop an app that will render the reviews and sentiment scores as well as score new reviews</a:t>
            </a: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tabLst/>
            </a:pPr>
            <a:r>
              <a:rPr lang="en-US" sz="4800" dirty="0">
                <a:solidFill>
                  <a:schemeClr val="tx2">
                    <a:lumMod val="50000"/>
                  </a:schemeClr>
                </a:solidFill>
              </a:rPr>
              <a:t>Investigate the data set for other interesting insights</a:t>
            </a:r>
          </a:p>
          <a:p>
            <a:pPr marL="342900" marR="0" indent="-34290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rgbClr val="A6A7AC"/>
              </a:solidFill>
              <a:effectLst/>
              <a:uFillTx/>
              <a:latin typeface="PT Sans"/>
              <a:ea typeface="PT Sans"/>
              <a:cs typeface="PT Sans"/>
              <a:sym typeface="PT Sans"/>
            </a:endParaRPr>
          </a:p>
          <a:p>
            <a:pPr marL="342900" marR="0" indent="-34290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rgbClr val="A6A7AC"/>
              </a:solidFill>
              <a:effectLst/>
              <a:uFillTx/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4517" y="-8634"/>
            <a:ext cx="9956901" cy="137332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6998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56C2E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5685730" y="1166082"/>
            <a:ext cx="15761115" cy="296953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r>
              <a:rPr lang="en-US" dirty="0"/>
              <a:t>Data Munging Techniques</a:t>
            </a:r>
            <a:endParaRPr dirty="0"/>
          </a:p>
        </p:txBody>
      </p:sp>
      <p:sp>
        <p:nvSpPr>
          <p:cNvPr id="132" name="Shape 132"/>
          <p:cNvSpPr/>
          <p:nvPr/>
        </p:nvSpPr>
        <p:spPr>
          <a:xfrm>
            <a:off x="9684266" y="2650848"/>
            <a:ext cx="805298" cy="1"/>
          </a:xfrm>
          <a:prstGeom prst="line">
            <a:avLst/>
          </a:prstGeom>
          <a:ln w="50800">
            <a:solidFill>
              <a:srgbClr val="F56C2E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4517" y="-8635"/>
            <a:ext cx="9956901" cy="137332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6998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56C2E">
              <a:alpha val="70000"/>
            </a:srgbClr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411E7F-8F49-4276-8268-40E7B0926898}"/>
              </a:ext>
            </a:extLst>
          </p:cNvPr>
          <p:cNvSpPr txBox="1"/>
          <p:nvPr/>
        </p:nvSpPr>
        <p:spPr>
          <a:xfrm>
            <a:off x="2175688" y="2471124"/>
            <a:ext cx="4982547" cy="69249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1" u="none" strike="noStrike" cap="none" spc="0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PT Sans"/>
                <a:ea typeface="PT Sans"/>
                <a:cs typeface="PT Sans"/>
                <a:sym typeface="PT Sans"/>
              </a:rPr>
              <a:t>DATA FETCHING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F4DC81-43F5-498F-BA5D-3B71E55AD2CE}"/>
              </a:ext>
            </a:extLst>
          </p:cNvPr>
          <p:cNvSpPr txBox="1"/>
          <p:nvPr/>
        </p:nvSpPr>
        <p:spPr>
          <a:xfrm>
            <a:off x="2164425" y="2983647"/>
            <a:ext cx="16533845" cy="1923604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571500" marR="0" indent="-57150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PT Sans"/>
                <a:ea typeface="PT Sans"/>
                <a:cs typeface="PT Sans"/>
                <a:sym typeface="PT Sans"/>
              </a:rPr>
              <a:t>Scraped data provided after company approval</a:t>
            </a:r>
          </a:p>
          <a:p>
            <a:pPr marL="571500" marR="0" indent="-57150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tabLst/>
            </a:pPr>
            <a:r>
              <a:rPr lang="en-US" sz="4000" dirty="0">
                <a:solidFill>
                  <a:schemeClr val="tx2">
                    <a:lumMod val="50000"/>
                  </a:schemeClr>
                </a:solidFill>
              </a:rPr>
              <a:t>Scraped product images from Amazon.com</a:t>
            </a:r>
          </a:p>
          <a:p>
            <a:pPr marL="571500" marR="0" indent="-57150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PT Sans"/>
                <a:ea typeface="PT Sans"/>
                <a:cs typeface="PT Sans"/>
                <a:sym typeface="PT Sans"/>
              </a:rPr>
              <a:t>Imported data into an AWS Postgres database for querying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0D83FA-C429-499F-A640-3CFB35681ABE}"/>
              </a:ext>
            </a:extLst>
          </p:cNvPr>
          <p:cNvSpPr txBox="1"/>
          <p:nvPr/>
        </p:nvSpPr>
        <p:spPr>
          <a:xfrm>
            <a:off x="4982967" y="9036889"/>
            <a:ext cx="6397690" cy="69249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1" u="none" strike="noStrike" cap="none" spc="0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PT Sans"/>
                <a:ea typeface="PT Sans"/>
                <a:cs typeface="PT Sans"/>
                <a:sym typeface="PT Sans"/>
              </a:rPr>
              <a:t>DATA PRESENTATION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760D32-4735-44F1-9F0D-4DE5BF0D746A}"/>
              </a:ext>
            </a:extLst>
          </p:cNvPr>
          <p:cNvSpPr txBox="1"/>
          <p:nvPr/>
        </p:nvSpPr>
        <p:spPr>
          <a:xfrm>
            <a:off x="3485084" y="5624450"/>
            <a:ext cx="5901512" cy="69249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1" u="none" strike="noStrike" cap="none" spc="0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PT Sans"/>
                <a:ea typeface="PT Sans"/>
                <a:cs typeface="PT Sans"/>
                <a:sym typeface="PT Sans"/>
              </a:rPr>
              <a:t>DATA MANIPULATION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FA6FD9-B3D8-4076-ABD0-29879C863E48}"/>
              </a:ext>
            </a:extLst>
          </p:cNvPr>
          <p:cNvSpPr txBox="1"/>
          <p:nvPr/>
        </p:nvSpPr>
        <p:spPr>
          <a:xfrm>
            <a:off x="3473821" y="6295726"/>
            <a:ext cx="16533845" cy="253915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571500" indent="-571500"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en-US" sz="4000" dirty="0">
                <a:solidFill>
                  <a:schemeClr val="tx2">
                    <a:lumMod val="50000"/>
                  </a:schemeClr>
                </a:solidFill>
              </a:rPr>
              <a:t>Removed special characters and performed general cleaning</a:t>
            </a:r>
          </a:p>
          <a:p>
            <a:pPr marL="571500" indent="-571500"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en-US" sz="4000" dirty="0">
                <a:solidFill>
                  <a:schemeClr val="tx2">
                    <a:lumMod val="50000"/>
                  </a:schemeClr>
                </a:solidFill>
              </a:rPr>
              <a:t>Added category to further group data set</a:t>
            </a:r>
          </a:p>
          <a:p>
            <a:pPr marL="571500" indent="-571500"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en-US" sz="4000" dirty="0">
                <a:solidFill>
                  <a:schemeClr val="tx2">
                    <a:lumMod val="50000"/>
                  </a:schemeClr>
                </a:solidFill>
              </a:rPr>
              <a:t>Performed modeling within Jupyter notebook and provided output to the database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F9E316-7330-4757-9104-CF258A3A06DC}"/>
              </a:ext>
            </a:extLst>
          </p:cNvPr>
          <p:cNvSpPr txBox="1"/>
          <p:nvPr/>
        </p:nvSpPr>
        <p:spPr>
          <a:xfrm>
            <a:off x="4982967" y="9767234"/>
            <a:ext cx="16533845" cy="3770263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571500" indent="-571500"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</a:pPr>
            <a:r>
              <a:rPr lang="en-US" sz="4000" dirty="0">
                <a:solidFill>
                  <a:schemeClr val="tx2">
                    <a:lumMod val="50000"/>
                  </a:schemeClr>
                </a:solidFill>
              </a:rPr>
              <a:t>Delivered reviews, images and basic metrics through the use of the flask app onto a webpage</a:t>
            </a:r>
          </a:p>
          <a:p>
            <a:pPr marL="571500" indent="-571500"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</a:pPr>
            <a:r>
              <a:rPr lang="en-US" sz="4000" dirty="0">
                <a:solidFill>
                  <a:schemeClr val="tx2">
                    <a:lumMod val="50000"/>
                  </a:schemeClr>
                </a:solidFill>
              </a:rPr>
              <a:t>Utilized bootstrap and CSS to display and organize the visualizations on the page</a:t>
            </a:r>
          </a:p>
          <a:p>
            <a:pPr marL="571500" indent="-571500"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</a:pPr>
            <a:r>
              <a:rPr lang="en-US" sz="4000" dirty="0">
                <a:solidFill>
                  <a:schemeClr val="tx2">
                    <a:lumMod val="50000"/>
                  </a:schemeClr>
                </a:solidFill>
              </a:rPr>
              <a:t>Utilized Tableau and a CSV file output from the database to further inspect the data</a:t>
            </a:r>
          </a:p>
        </p:txBody>
      </p:sp>
    </p:spTree>
    <p:extLst>
      <p:ext uri="{BB962C8B-B14F-4D97-AF65-F5344CB8AC3E}">
        <p14:creationId xmlns:p14="http://schemas.microsoft.com/office/powerpoint/2010/main" val="2506385947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10708861" y="-41664"/>
            <a:ext cx="8418381" cy="13799327"/>
          </a:xfrm>
          <a:prstGeom prst="rect">
            <a:avLst/>
          </a:prstGeom>
          <a:solidFill>
            <a:srgbClr val="F56C2E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3659070" y="3883111"/>
            <a:ext cx="9571734" cy="6592909"/>
          </a:xfrm>
          <a:solidFill>
            <a:schemeClr val="tx1"/>
          </a:solidFill>
        </p:spPr>
      </p:sp>
      <p:sp>
        <p:nvSpPr>
          <p:cNvPr id="78" name="Shape 78"/>
          <p:cNvSpPr/>
          <p:nvPr/>
        </p:nvSpPr>
        <p:spPr>
          <a:xfrm>
            <a:off x="10708861" y="-67064"/>
            <a:ext cx="8418381" cy="13799328"/>
          </a:xfrm>
          <a:prstGeom prst="rect">
            <a:avLst/>
          </a:prstGeom>
          <a:solidFill>
            <a:srgbClr val="F56C2E">
              <a:alpha val="70000"/>
            </a:srgbClr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1101082" y="11037348"/>
            <a:ext cx="1" cy="2620762"/>
          </a:xfrm>
          <a:prstGeom prst="line">
            <a:avLst/>
          </a:prstGeom>
          <a:ln w="50800">
            <a:solidFill>
              <a:srgbClr val="F56C2E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" name="Shape 62">
            <a:extLst>
              <a:ext uri="{FF2B5EF4-FFF2-40B4-BE49-F238E27FC236}">
                <a16:creationId xmlns:a16="http://schemas.microsoft.com/office/drawing/2014/main" id="{2F8A666B-12BB-4DC9-B794-8C9EC62DB786}"/>
              </a:ext>
            </a:extLst>
          </p:cNvPr>
          <p:cNvSpPr/>
          <p:nvPr/>
        </p:nvSpPr>
        <p:spPr>
          <a:xfrm>
            <a:off x="2109140" y="2715984"/>
            <a:ext cx="9099673" cy="16320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r>
              <a:rPr lang="en-US" dirty="0"/>
              <a:t>Models Used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60F2D2-1B2D-448F-A4C7-F5733D045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0468" y="4553678"/>
            <a:ext cx="5128462" cy="52733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3995B3A-2C3F-432A-8EC0-980CCB194E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48" b="97271" l="7059" r="94118">
                        <a14:foregroundMark x1="53725" y1="5848" x2="53725" y2="5848"/>
                        <a14:foregroundMark x1="94118" y1="82456" x2="94118" y2="82456"/>
                        <a14:foregroundMark x1="7059" y1="83431" x2="7059" y2="83431"/>
                        <a14:foregroundMark x1="52941" y1="93567" x2="52941" y2="93567"/>
                        <a14:foregroundMark x1="52941" y1="97271" x2="52941" y2="9727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36099" y="4553678"/>
            <a:ext cx="5397353" cy="542910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1318828" y="2715983"/>
            <a:ext cx="7058538" cy="446454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>
            <a:lvl1pPr algn="r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r>
              <a:rPr lang="en-US" dirty="0"/>
              <a:t>Vader</a:t>
            </a:r>
            <a:endParaRPr dirty="0"/>
          </a:p>
        </p:txBody>
      </p:sp>
      <p:sp>
        <p:nvSpPr>
          <p:cNvPr id="70" name="Shape 7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71" name="Shape 71"/>
          <p:cNvSpPr/>
          <p:nvPr/>
        </p:nvSpPr>
        <p:spPr>
          <a:xfrm>
            <a:off x="7483211" y="5869185"/>
            <a:ext cx="805298" cy="1"/>
          </a:xfrm>
          <a:prstGeom prst="line">
            <a:avLst/>
          </a:prstGeom>
          <a:ln w="50800">
            <a:solidFill>
              <a:srgbClr val="F56C2E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10708861" y="11439331"/>
            <a:ext cx="8418381" cy="2297552"/>
          </a:xfrm>
          <a:prstGeom prst="rect">
            <a:avLst/>
          </a:prstGeom>
          <a:solidFill>
            <a:srgbClr val="F56C2E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22C11C-5078-4217-B508-B8A29DEB84DB}"/>
              </a:ext>
            </a:extLst>
          </p:cNvPr>
          <p:cNvSpPr txBox="1"/>
          <p:nvPr/>
        </p:nvSpPr>
        <p:spPr>
          <a:xfrm>
            <a:off x="8640147" y="1866578"/>
            <a:ext cx="15302205" cy="746358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tabLst/>
            </a:pP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sym typeface="PT Sans"/>
              </a:rPr>
              <a:t>Lexicon, rule-based sentiment analysis tool</a:t>
            </a: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tabLst/>
            </a:pPr>
            <a:r>
              <a:rPr lang="en-US" sz="4800" dirty="0">
                <a:solidFill>
                  <a:schemeClr val="tx2">
                    <a:lumMod val="50000"/>
                  </a:schemeClr>
                </a:solidFill>
              </a:rPr>
              <a:t>Attuned for sentiment expressed within social media</a:t>
            </a: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tabLst/>
            </a:pPr>
            <a:r>
              <a:rPr lang="en-US" sz="4800" dirty="0">
                <a:solidFill>
                  <a:schemeClr val="tx2">
                    <a:lumMod val="50000"/>
                  </a:schemeClr>
                </a:solidFill>
              </a:rPr>
              <a:t>Takes into account capitalization and punctuation</a:t>
            </a: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tabLst/>
            </a:pPr>
            <a:r>
              <a:rPr lang="en-US" sz="4800" dirty="0">
                <a:solidFill>
                  <a:schemeClr val="tx2">
                    <a:lumMod val="50000"/>
                  </a:schemeClr>
                </a:solidFill>
              </a:rPr>
              <a:t>The list words used in Vader are labeled based on the semantic orientation as POSITIVE  or NEGATIVE</a:t>
            </a: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tabLst/>
            </a:pPr>
            <a:r>
              <a:rPr lang="en-US" sz="4800" dirty="0">
                <a:solidFill>
                  <a:schemeClr val="tx2">
                    <a:lumMod val="50000"/>
                  </a:schemeClr>
                </a:solidFill>
              </a:rPr>
              <a:t>Vader not only tells us if a statement is positive or negative but HOW positive or negative</a:t>
            </a: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tabLst/>
            </a:pPr>
            <a:r>
              <a:rPr lang="en-US" sz="4800" dirty="0">
                <a:solidFill>
                  <a:schemeClr val="tx2">
                    <a:lumMod val="50000"/>
                  </a:schemeClr>
                </a:solidFill>
              </a:rPr>
              <a:t>Provides a COMPOUND SCORE:</a:t>
            </a:r>
          </a:p>
          <a:p>
            <a:pPr marL="342900" marR="0" indent="-34290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rgbClr val="A6A7AC"/>
              </a:solidFill>
              <a:effectLst/>
              <a:uFillTx/>
              <a:latin typeface="PT Sans"/>
              <a:ea typeface="PT Sans"/>
              <a:cs typeface="PT Sans"/>
              <a:sym typeface="PT Sans"/>
            </a:endParaRPr>
          </a:p>
          <a:p>
            <a:pPr marL="342900" marR="0" indent="-34290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rgbClr val="A6A7AC"/>
              </a:solidFill>
              <a:effectLst/>
              <a:uFillTx/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A2ECF5-F789-4BCD-A651-6A3D385CEC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848" b="97271" l="7059" r="94118">
                        <a14:foregroundMark x1="53725" y1="5848" x2="53725" y2="5848"/>
                        <a14:foregroundMark x1="94118" y1="82456" x2="94118" y2="82456"/>
                        <a14:foregroundMark x1="7059" y1="83431" x2="7059" y2="83431"/>
                        <a14:foregroundMark x1="52941" y1="93567" x2="52941" y2="93567"/>
                        <a14:foregroundMark x1="52941" y1="97271" x2="52941" y2="9727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18828" y="4553678"/>
            <a:ext cx="5397353" cy="54291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E5050E-5077-49C7-95D5-9BA385CDBB1B}"/>
              </a:ext>
            </a:extLst>
          </p:cNvPr>
          <p:cNvSpPr txBox="1"/>
          <p:nvPr/>
        </p:nvSpPr>
        <p:spPr>
          <a:xfrm>
            <a:off x="9834468" y="7878531"/>
            <a:ext cx="13108694" cy="3154710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571500" marR="0" indent="-5715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PT Sans"/>
                <a:ea typeface="PT Sans"/>
                <a:cs typeface="PT Sans"/>
                <a:sym typeface="PT Sans"/>
              </a:rPr>
              <a:t>Sum of all lexicon ratings expressed as -1 (extreme negative) to +1 (extreme positive)</a:t>
            </a:r>
          </a:p>
          <a:p>
            <a:pPr marL="571500" marR="0" indent="-5715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PT Sans"/>
                <a:ea typeface="PT Sans"/>
                <a:cs typeface="PT Sans"/>
                <a:sym typeface="PT Sans"/>
              </a:rPr>
              <a:t>Positive sentiment = CS &gt;=.05</a:t>
            </a:r>
          </a:p>
          <a:p>
            <a:pPr marL="571500" marR="0" indent="-5715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  <a:tabLst/>
            </a:pPr>
            <a:r>
              <a:rPr lang="en-US" sz="4000" dirty="0">
                <a:solidFill>
                  <a:schemeClr val="tx2">
                    <a:lumMod val="50000"/>
                  </a:schemeClr>
                </a:solidFill>
              </a:rPr>
              <a:t>Neutral sentiment = CS BETWEEN -.05 AND +.05</a:t>
            </a:r>
          </a:p>
          <a:p>
            <a:pPr marL="571500" marR="0" indent="-5715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PT Sans"/>
                <a:ea typeface="PT Sans"/>
                <a:cs typeface="PT Sans"/>
                <a:sym typeface="PT Sans"/>
              </a:rPr>
              <a:t>Negative sentiment = CS  &lt;= -.05</a:t>
            </a:r>
          </a:p>
        </p:txBody>
      </p:sp>
    </p:spTree>
    <p:extLst>
      <p:ext uri="{BB962C8B-B14F-4D97-AF65-F5344CB8AC3E}">
        <p14:creationId xmlns:p14="http://schemas.microsoft.com/office/powerpoint/2010/main" val="172558861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1318828" y="2715983"/>
            <a:ext cx="7058538" cy="446454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>
            <a:lvl1pPr algn="r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r>
              <a:rPr lang="en-US" dirty="0"/>
              <a:t>TextBlob</a:t>
            </a:r>
            <a:endParaRPr dirty="0"/>
          </a:p>
        </p:txBody>
      </p:sp>
      <p:sp>
        <p:nvSpPr>
          <p:cNvPr id="70" name="Shape 7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71" name="Shape 71"/>
          <p:cNvSpPr/>
          <p:nvPr/>
        </p:nvSpPr>
        <p:spPr>
          <a:xfrm>
            <a:off x="7483211" y="5869185"/>
            <a:ext cx="805298" cy="1"/>
          </a:xfrm>
          <a:prstGeom prst="line">
            <a:avLst/>
          </a:prstGeom>
          <a:ln w="50800">
            <a:solidFill>
              <a:srgbClr val="F56C2E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10708861" y="12465697"/>
            <a:ext cx="8418381" cy="1271185"/>
          </a:xfrm>
          <a:prstGeom prst="rect">
            <a:avLst/>
          </a:prstGeom>
          <a:solidFill>
            <a:srgbClr val="F56C2E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22C11C-5078-4217-B508-B8A29DEB84DB}"/>
              </a:ext>
            </a:extLst>
          </p:cNvPr>
          <p:cNvSpPr txBox="1"/>
          <p:nvPr/>
        </p:nvSpPr>
        <p:spPr>
          <a:xfrm>
            <a:off x="8640147" y="1970766"/>
            <a:ext cx="15302205" cy="5986254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tabLst/>
            </a:pP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sym typeface="PT Sans"/>
              </a:rPr>
              <a:t>Robust python library with many NLP features such as tokenization, speech tagging, n-grams, noun-phrase extraction and sentiment analysis</a:t>
            </a: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tabLst/>
            </a:pPr>
            <a:r>
              <a:rPr lang="en-US" sz="4800" dirty="0">
                <a:solidFill>
                  <a:schemeClr val="tx2">
                    <a:lumMod val="50000"/>
                  </a:schemeClr>
                </a:solidFill>
              </a:rPr>
              <a:t>Allows for text classification with pre-labeled data</a:t>
            </a: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sym typeface="PT Sans"/>
            </a:endParaRP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tabLst/>
            </a:pPr>
            <a:r>
              <a:rPr lang="en-US" sz="4800" dirty="0">
                <a:solidFill>
                  <a:schemeClr val="tx2">
                    <a:lumMod val="50000"/>
                  </a:schemeClr>
                </a:solidFill>
              </a:rPr>
              <a:t>Takes in processed text with punctuation and capital letters removed</a:t>
            </a: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tabLst/>
            </a:pPr>
            <a:r>
              <a:rPr lang="en-US" sz="4800" dirty="0">
                <a:solidFill>
                  <a:schemeClr val="tx2">
                    <a:lumMod val="50000"/>
                  </a:schemeClr>
                </a:solidFill>
              </a:rPr>
              <a:t>Performs sentiment analysis that is described through two metrics: Polarity and Subjectivity</a:t>
            </a: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rgbClr val="A6A7AC"/>
              </a:solidFill>
              <a:effectLst/>
              <a:uFillTx/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E5050E-5077-49C7-95D5-9BA385CDBB1B}"/>
              </a:ext>
            </a:extLst>
          </p:cNvPr>
          <p:cNvSpPr txBox="1"/>
          <p:nvPr/>
        </p:nvSpPr>
        <p:spPr>
          <a:xfrm>
            <a:off x="9927771" y="7931590"/>
            <a:ext cx="14277362" cy="438581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571500" marR="0" indent="-5715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PT Sans"/>
                <a:ea typeface="PT Sans"/>
                <a:cs typeface="PT Sans"/>
                <a:sym typeface="PT Sans"/>
              </a:rPr>
              <a:t>Polarity is expressed as a float between -1 and +1.  +1 is a very positive statement while -1 is very negative.</a:t>
            </a:r>
          </a:p>
          <a:p>
            <a:pPr marL="571500" marR="0" indent="-5715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  <a:tabLst/>
            </a:pPr>
            <a:r>
              <a:rPr lang="en-US" sz="4000" dirty="0">
                <a:solidFill>
                  <a:schemeClr val="tx2">
                    <a:lumMod val="50000"/>
                  </a:schemeClr>
                </a:solidFill>
              </a:rPr>
              <a:t>Subjectivity is the amount of personal opinion [0-1], emotion or judgement expressed within the text. </a:t>
            </a:r>
          </a:p>
          <a:p>
            <a:pPr marL="571500" marR="0" indent="-5715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  <a:tabLst/>
            </a:pPr>
            <a:r>
              <a:rPr lang="en-US" sz="4000" dirty="0">
                <a:solidFill>
                  <a:schemeClr val="tx2">
                    <a:lumMod val="50000"/>
                  </a:schemeClr>
                </a:solidFill>
              </a:rPr>
              <a:t>Subjective statements contain more emotion while objective statements contain more facts. Subjectivity closer to 1 indicates a high amount of emotion in the text.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AF8515-C9AE-468B-89C7-D497C32738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7589" y="4221301"/>
            <a:ext cx="5128462" cy="527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26104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19E84F-1B54-4E6B-AD2B-F633E34E7843}"/>
              </a:ext>
            </a:extLst>
          </p:cNvPr>
          <p:cNvSpPr/>
          <p:nvPr/>
        </p:nvSpPr>
        <p:spPr>
          <a:xfrm>
            <a:off x="2528047" y="2958353"/>
            <a:ext cx="21479435" cy="9591548"/>
          </a:xfrm>
          <a:prstGeom prst="rect">
            <a:avLst/>
          </a:prstGeom>
          <a:solidFill>
            <a:srgbClr val="FFFFFF"/>
          </a:solidFill>
          <a:ln w="3175" cap="flat">
            <a:noFill/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4517" y="-8634"/>
            <a:ext cx="9956901" cy="137332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6998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56C2E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5685730" y="1166082"/>
            <a:ext cx="15761115" cy="296953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r>
              <a:rPr lang="en-US" dirty="0"/>
              <a:t>Model Output</a:t>
            </a:r>
            <a:endParaRPr dirty="0"/>
          </a:p>
        </p:txBody>
      </p:sp>
      <p:sp>
        <p:nvSpPr>
          <p:cNvPr id="132" name="Shape 132"/>
          <p:cNvSpPr/>
          <p:nvPr/>
        </p:nvSpPr>
        <p:spPr>
          <a:xfrm>
            <a:off x="9684266" y="2650848"/>
            <a:ext cx="805298" cy="1"/>
          </a:xfrm>
          <a:prstGeom prst="line">
            <a:avLst/>
          </a:prstGeom>
          <a:ln w="50800">
            <a:solidFill>
              <a:srgbClr val="F56C2E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4517" y="-8635"/>
            <a:ext cx="9956901" cy="137332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6998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56C2E">
              <a:alpha val="70000"/>
            </a:srgbClr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C8B54B-1A76-4AEA-BA24-45EE3F1E8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411" y="2999838"/>
            <a:ext cx="7629360" cy="22645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F93BAA-B9EF-4721-8754-F1622B49D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6236" y="9969874"/>
            <a:ext cx="8106957" cy="24807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7A59EE-8FE8-4862-B745-0F67757435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1984" y="7720574"/>
            <a:ext cx="8106957" cy="22869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4376B4-B8F0-4C44-9113-6640521D69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9071" y="5306990"/>
            <a:ext cx="8106957" cy="23391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02B9D0-6621-49ED-A093-D20CEFE058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81518" y="3211042"/>
            <a:ext cx="11193148" cy="221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086799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4517" y="-8634"/>
            <a:ext cx="9956901" cy="137332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6998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56C2E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5685730" y="1166082"/>
            <a:ext cx="15761115" cy="296953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r>
              <a:rPr lang="en-US" dirty="0"/>
              <a:t>Model Performance</a:t>
            </a:r>
            <a:endParaRPr dirty="0"/>
          </a:p>
        </p:txBody>
      </p:sp>
      <p:sp>
        <p:nvSpPr>
          <p:cNvPr id="132" name="Shape 132"/>
          <p:cNvSpPr/>
          <p:nvPr/>
        </p:nvSpPr>
        <p:spPr>
          <a:xfrm>
            <a:off x="9684266" y="2650848"/>
            <a:ext cx="805298" cy="1"/>
          </a:xfrm>
          <a:prstGeom prst="line">
            <a:avLst/>
          </a:prstGeom>
          <a:ln w="50800">
            <a:solidFill>
              <a:srgbClr val="F56C2E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4517" y="-8635"/>
            <a:ext cx="9956901" cy="137332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6998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56C2E">
              <a:alpha val="70000"/>
            </a:srgbClr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969C72-977C-4006-AD75-6804E9E64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647" y="4808737"/>
            <a:ext cx="15941725" cy="42700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5EC773-8C71-4AF3-A038-B395226BA233}"/>
              </a:ext>
            </a:extLst>
          </p:cNvPr>
          <p:cNvSpPr txBox="1"/>
          <p:nvPr/>
        </p:nvSpPr>
        <p:spPr>
          <a:xfrm>
            <a:off x="8211671" y="3704308"/>
            <a:ext cx="6210913" cy="1000274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2">
                    <a:lumMod val="75000"/>
                  </a:schemeClr>
                </a:solidFill>
              </a:rPr>
              <a:t>TextBlob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07AB8A-EE13-49BD-B669-D0725AA1213D}"/>
              </a:ext>
            </a:extLst>
          </p:cNvPr>
          <p:cNvSpPr txBox="1"/>
          <p:nvPr/>
        </p:nvSpPr>
        <p:spPr>
          <a:xfrm>
            <a:off x="16665169" y="3706191"/>
            <a:ext cx="6210913" cy="1000274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2">
                    <a:lumMod val="75000"/>
                  </a:schemeClr>
                </a:solidFill>
              </a:rPr>
              <a:t>Vader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CCF3DE-5553-491C-BCF2-EE790D1DDB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23680" y="4377430"/>
            <a:ext cx="1166239" cy="100027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1517756-9163-4AEE-BFCF-416B671839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848" b="97271" l="7059" r="94118">
                        <a14:foregroundMark x1="53725" y1="5848" x2="53725" y2="5848"/>
                        <a14:foregroundMark x1="94118" y1="82456" x2="94118" y2="82456"/>
                        <a14:foregroundMark x1="7059" y1="83431" x2="7059" y2="83431"/>
                        <a14:foregroundMark x1="52941" y1="93567" x2="52941" y2="93567"/>
                        <a14:foregroundMark x1="52941" y1="97271" x2="52941" y2="9727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673509" y="4377430"/>
            <a:ext cx="977571" cy="98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862337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AC9006"/>
      </a:dk1>
      <a:lt1>
        <a:srgbClr val="A6A7AC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Montserrat-Regular"/>
        <a:ea typeface="Montserrat-Regular"/>
        <a:cs typeface="Montserrat-Regular"/>
      </a:majorFont>
      <a:minorFont>
        <a:latin typeface="Montserrat-Regular"/>
        <a:ea typeface="Montserrat-Regular"/>
        <a:cs typeface="Montserrat-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127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just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300" b="0" i="0" u="none" strike="noStrike" cap="none" spc="0" normalizeH="0" baseline="0">
            <a:ln>
              <a:noFill/>
            </a:ln>
            <a:solidFill>
              <a:srgbClr val="A6A7AC"/>
            </a:solidFill>
            <a:effectLst/>
            <a:uFillTx/>
            <a:latin typeface="PT Sans"/>
            <a:ea typeface="PT Sans"/>
            <a:cs typeface="PT Sans"/>
            <a:sym typeface="PT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Montserrat-Regular"/>
        <a:ea typeface="Montserrat-Regular"/>
        <a:cs typeface="Montserrat-Regular"/>
      </a:majorFont>
      <a:minorFont>
        <a:latin typeface="Montserrat-Regular"/>
        <a:ea typeface="Montserrat-Regular"/>
        <a:cs typeface="Montserrat-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127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just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300" b="0" i="0" u="none" strike="noStrike" cap="none" spc="0" normalizeH="0" baseline="0">
            <a:ln>
              <a:noFill/>
            </a:ln>
            <a:solidFill>
              <a:srgbClr val="A6A7AC"/>
            </a:solidFill>
            <a:effectLst/>
            <a:uFillTx/>
            <a:latin typeface="PT Sans"/>
            <a:ea typeface="PT Sans"/>
            <a:cs typeface="PT Sans"/>
            <a:sym typeface="PT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674</Words>
  <Application>Microsoft Office PowerPoint</Application>
  <PresentationFormat>Custom</PresentationFormat>
  <Paragraphs>93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Helvetica Light</vt:lpstr>
      <vt:lpstr>Helvetica Neue</vt:lpstr>
      <vt:lpstr>Montserrat-Regular</vt:lpstr>
      <vt:lpstr>Montserrat-SemiBold</vt:lpstr>
      <vt:lpstr>PT Sans</vt:lpstr>
      <vt:lpstr>Roboto Regular</vt:lpstr>
      <vt:lpstr>Wingdings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Heather Leek</dc:creator>
  <cp:lastModifiedBy>Heather Leek</cp:lastModifiedBy>
  <cp:revision>5</cp:revision>
  <dcterms:modified xsi:type="dcterms:W3CDTF">2019-07-01T23:40:42Z</dcterms:modified>
</cp:coreProperties>
</file>