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1pPr>
    <a:lvl2pPr marL="0" marR="0" indent="228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2pPr>
    <a:lvl3pPr marL="0" marR="0" indent="457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3pPr>
    <a:lvl4pPr marL="0" marR="0" indent="685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4pPr>
    <a:lvl5pPr marL="0" marR="0" indent="9144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5pPr>
    <a:lvl6pPr marL="0" marR="0" indent="11430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6pPr>
    <a:lvl7pPr marL="0" marR="0" indent="1371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7pPr>
    <a:lvl8pPr marL="0" marR="0" indent="1600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8pPr>
    <a:lvl9pPr marL="0" marR="0" indent="1828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CE41C-66E2-44C7-B99D-151A9736682A}" v="2" dt="2019-06-30T21:02:18.0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29"/>
  </p:normalViewPr>
  <p:slideViewPr>
    <p:cSldViewPr snapToGrid="0" snapToObjects="1">
      <p:cViewPr varScale="1">
        <p:scale>
          <a:sx n="41" d="100"/>
          <a:sy n="41" d="100"/>
        </p:scale>
        <p:origin x="6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Leek" userId="23ec17021617d09c" providerId="LiveId" clId="{43CCE41C-66E2-44C7-B99D-151A9736682A}"/>
    <pc:docChg chg="custSel modSld modMainMaster">
      <pc:chgData name="Heather Leek" userId="23ec17021617d09c" providerId="LiveId" clId="{43CCE41C-66E2-44C7-B99D-151A9736682A}" dt="2019-06-30T21:02:20.252" v="62" actId="1076"/>
      <pc:docMkLst>
        <pc:docMk/>
      </pc:docMkLst>
      <pc:sldChg chg="addSp delSp modSp">
        <pc:chgData name="Heather Leek" userId="23ec17021617d09c" providerId="LiveId" clId="{43CCE41C-66E2-44C7-B99D-151A9736682A}" dt="2019-06-30T21:02:20.252" v="62" actId="1076"/>
        <pc:sldMkLst>
          <pc:docMk/>
          <pc:sldMk cId="0" sldId="256"/>
        </pc:sldMkLst>
        <pc:picChg chg="add mod">
          <ac:chgData name="Heather Leek" userId="23ec17021617d09c" providerId="LiveId" clId="{43CCE41C-66E2-44C7-B99D-151A9736682A}" dt="2019-06-30T21:02:20.252" v="62" actId="1076"/>
          <ac:picMkLst>
            <pc:docMk/>
            <pc:sldMk cId="0" sldId="256"/>
            <ac:picMk id="4" creationId="{4C911BCC-64E9-474E-8BA1-C59794BD986E}"/>
          </ac:picMkLst>
        </pc:picChg>
        <pc:picChg chg="add del mod">
          <ac:chgData name="Heather Leek" userId="23ec17021617d09c" providerId="LiveId" clId="{43CCE41C-66E2-44C7-B99D-151A9736682A}" dt="2019-06-30T21:02:08.840" v="60" actId="478"/>
          <ac:picMkLst>
            <pc:docMk/>
            <pc:sldMk cId="0" sldId="256"/>
            <ac:picMk id="7" creationId="{AC1CBB9A-958F-4106-84C4-B6D0F610F550}"/>
          </ac:picMkLst>
        </pc:picChg>
      </pc:sldChg>
      <pc:sldChg chg="delSp modSp">
        <pc:chgData name="Heather Leek" userId="23ec17021617d09c" providerId="LiveId" clId="{43CCE41C-66E2-44C7-B99D-151A9736682A}" dt="2019-06-30T20:59:23.468" v="59" actId="20577"/>
        <pc:sldMkLst>
          <pc:docMk/>
          <pc:sldMk cId="0" sldId="257"/>
        </pc:sldMkLst>
        <pc:spChg chg="del">
          <ac:chgData name="Heather Leek" userId="23ec17021617d09c" providerId="LiveId" clId="{43CCE41C-66E2-44C7-B99D-151A9736682A}" dt="2019-06-30T20:59:02.638" v="17" actId="478"/>
          <ac:spMkLst>
            <pc:docMk/>
            <pc:sldMk cId="0" sldId="257"/>
            <ac:spMk id="61" creationId="{00000000-0000-0000-0000-000000000000}"/>
          </ac:spMkLst>
        </pc:spChg>
        <pc:spChg chg="mod">
          <ac:chgData name="Heather Leek" userId="23ec17021617d09c" providerId="LiveId" clId="{43CCE41C-66E2-44C7-B99D-151A9736682A}" dt="2019-06-30T20:59:23.468" v="59" actId="20577"/>
          <ac:spMkLst>
            <pc:docMk/>
            <pc:sldMk cId="0" sldId="257"/>
            <ac:spMk id="62" creationId="{00000000-0000-0000-0000-000000000000}"/>
          </ac:spMkLst>
        </pc:spChg>
      </pc:sldChg>
      <pc:sldMasterChg chg="delSp modSp">
        <pc:chgData name="Heather Leek" userId="23ec17021617d09c" providerId="LiveId" clId="{43CCE41C-66E2-44C7-B99D-151A9736682A}" dt="2019-06-30T20:58:24.812" v="16" actId="1038"/>
        <pc:sldMasterMkLst>
          <pc:docMk/>
          <pc:sldMasterMk cId="0" sldId="2147483648"/>
        </pc:sldMasterMkLst>
        <pc:spChg chg="del">
          <ac:chgData name="Heather Leek" userId="23ec17021617d09c" providerId="LiveId" clId="{43CCE41C-66E2-44C7-B99D-151A9736682A}" dt="2019-06-30T20:57:46.670" v="6" actId="478"/>
          <ac:spMkLst>
            <pc:docMk/>
            <pc:sldMasterMk cId="0" sldId="2147483648"/>
            <ac:spMk id="4" creationId="{00000000-0000-0000-0000-000000000000}"/>
          </ac:spMkLst>
        </pc:spChg>
        <pc:spChg chg="del">
          <ac:chgData name="Heather Leek" userId="23ec17021617d09c" providerId="LiveId" clId="{43CCE41C-66E2-44C7-B99D-151A9736682A}" dt="2019-06-30T20:57:47.996" v="7" actId="478"/>
          <ac:spMkLst>
            <pc:docMk/>
            <pc:sldMasterMk cId="0" sldId="2147483648"/>
            <ac:spMk id="5" creationId="{00000000-0000-0000-0000-000000000000}"/>
          </ac:spMkLst>
        </pc:spChg>
        <pc:spChg chg="del">
          <ac:chgData name="Heather Leek" userId="23ec17021617d09c" providerId="LiveId" clId="{43CCE41C-66E2-44C7-B99D-151A9736682A}" dt="2019-06-30T20:57:45.497" v="5" actId="478"/>
          <ac:spMkLst>
            <pc:docMk/>
            <pc:sldMasterMk cId="0" sldId="2147483648"/>
            <ac:spMk id="6" creationId="{00000000-0000-0000-0000-000000000000}"/>
          </ac:spMkLst>
        </pc:spChg>
        <pc:spChg chg="del">
          <ac:chgData name="Heather Leek" userId="23ec17021617d09c" providerId="LiveId" clId="{43CCE41C-66E2-44C7-B99D-151A9736682A}" dt="2019-06-30T20:57:44.014" v="4" actId="478"/>
          <ac:spMkLst>
            <pc:docMk/>
            <pc:sldMasterMk cId="0" sldId="2147483648"/>
            <ac:spMk id="7" creationId="{00000000-0000-0000-0000-000000000000}"/>
          </ac:spMkLst>
        </pc:spChg>
        <pc:spChg chg="mod">
          <ac:chgData name="Heather Leek" userId="23ec17021617d09c" providerId="LiveId" clId="{43CCE41C-66E2-44C7-B99D-151A9736682A}" dt="2019-06-30T20:58:24.812" v="16" actId="1038"/>
          <ac:spMkLst>
            <pc:docMk/>
            <pc:sldMasterMk cId="0" sldId="2147483648"/>
            <ac:spMk id="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57C8-4DE0-BF48-BE3EC4B5CEB4}"/>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57C8-4DE0-BF48-BE3EC4B5CEB4}"/>
              </c:ext>
            </c:extLst>
          </c:dPt>
          <c:cat>
            <c:strRef>
              <c:f>Sheet1!$B$1:$C$1</c:f>
              <c:strCache>
                <c:ptCount val="2"/>
                <c:pt idx="0">
                  <c:v>April</c:v>
                </c:pt>
                <c:pt idx="1">
                  <c:v>May</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3-57C8-4DE0-BF48-BE3EC4B5CEB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F910-4AE4-ADBC-565A3FF2F22A}"/>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F910-4AE4-ADBC-565A3FF2F22A}"/>
              </c:ext>
            </c:extLst>
          </c:dPt>
          <c:cat>
            <c:strRef>
              <c:f>Sheet1!$B$1:$C$1</c:f>
              <c:strCache>
                <c:ptCount val="2"/>
                <c:pt idx="0">
                  <c:v>April</c:v>
                </c:pt>
                <c:pt idx="1">
                  <c:v>May</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F910-4AE4-ADBC-565A3FF2F22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8945-4D95-AC68-591F607707E0}"/>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8945-4D95-AC68-591F607707E0}"/>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8945-4D95-AC68-591F607707E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254D-41B4-BE51-689B874BAA38}"/>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254D-41B4-BE51-689B874BAA38}"/>
              </c:ext>
            </c:extLst>
          </c:dPt>
          <c:cat>
            <c:strRef>
              <c:f>Sheet1!$B$1:$C$1</c:f>
              <c:strCache>
                <c:ptCount val="2"/>
                <c:pt idx="0">
                  <c:v>April</c:v>
                </c:pt>
                <c:pt idx="1">
                  <c:v>May</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254D-41B4-BE51-689B874BAA3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D787-4797-9667-FCF3EB8156A4}"/>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D787-4797-9667-FCF3EB8156A4}"/>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787-4797-9667-FCF3EB8156A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63A4-44CA-BA89-E0382EA51861}"/>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63A4-44CA-BA89-E0382EA51861}"/>
              </c:ext>
            </c:extLst>
          </c:dPt>
          <c:cat>
            <c:strRef>
              <c:f>Sheet1!$B$1:$C$1</c:f>
              <c:strCache>
                <c:ptCount val="2"/>
                <c:pt idx="0">
                  <c:v>April</c:v>
                </c:pt>
                <c:pt idx="1">
                  <c:v>May</c:v>
                </c:pt>
              </c:strCache>
            </c:strRef>
          </c:cat>
          <c:val>
            <c:numRef>
              <c:f>Sheet1!$B$2:$C$2</c:f>
              <c:numCache>
                <c:formatCode>General</c:formatCode>
                <c:ptCount val="2"/>
                <c:pt idx="0">
                  <c:v>130</c:v>
                </c:pt>
                <c:pt idx="1">
                  <c:v>76</c:v>
                </c:pt>
              </c:numCache>
            </c:numRef>
          </c:val>
          <c:extLst>
            <c:ext xmlns:c16="http://schemas.microsoft.com/office/drawing/2014/chart" uri="{C3380CC4-5D6E-409C-BE32-E72D297353CC}">
              <c16:uniqueId val="{00000003-63A4-44CA-BA89-E0382EA5186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0DFB-4D43-80EF-84F95A9D9590}"/>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0DFB-4D43-80EF-84F95A9D9590}"/>
              </c:ext>
            </c:extLst>
          </c:dPt>
          <c:cat>
            <c:strRef>
              <c:f>Sheet1!$B$1:$C$1</c:f>
              <c:strCache>
                <c:ptCount val="2"/>
                <c:pt idx="0">
                  <c:v>April</c:v>
                </c:pt>
                <c:pt idx="1">
                  <c:v>May</c:v>
                </c:pt>
              </c:strCache>
            </c:strRef>
          </c:cat>
          <c:val>
            <c:numRef>
              <c:f>Sheet1!$B$2:$C$2</c:f>
              <c:numCache>
                <c:formatCode>General</c:formatCode>
                <c:ptCount val="2"/>
                <c:pt idx="0">
                  <c:v>10</c:v>
                </c:pt>
                <c:pt idx="1">
                  <c:v>76</c:v>
                </c:pt>
              </c:numCache>
            </c:numRef>
          </c:val>
          <c:extLst>
            <c:ext xmlns:c16="http://schemas.microsoft.com/office/drawing/2014/chart" uri="{C3380CC4-5D6E-409C-BE32-E72D297353CC}">
              <c16:uniqueId val="{00000003-0DFB-4D43-80EF-84F95A9D959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47D1-46DE-A97C-76F5A787353D}"/>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47D1-46DE-A97C-76F5A787353D}"/>
              </c:ext>
            </c:extLst>
          </c:dPt>
          <c:cat>
            <c:strRef>
              <c:f>Sheet1!$B$1:$C$1</c:f>
              <c:strCache>
                <c:ptCount val="2"/>
                <c:pt idx="0">
                  <c:v>April</c:v>
                </c:pt>
                <c:pt idx="1">
                  <c:v>May</c:v>
                </c:pt>
              </c:strCache>
            </c:strRef>
          </c:cat>
          <c:val>
            <c:numRef>
              <c:f>Sheet1!$B$2:$C$2</c:f>
              <c:numCache>
                <c:formatCode>General</c:formatCode>
                <c:ptCount val="2"/>
                <c:pt idx="0">
                  <c:v>91</c:v>
                </c:pt>
                <c:pt idx="1">
                  <c:v>5</c:v>
                </c:pt>
              </c:numCache>
            </c:numRef>
          </c:val>
          <c:extLst>
            <c:ext xmlns:c16="http://schemas.microsoft.com/office/drawing/2014/chart" uri="{C3380CC4-5D6E-409C-BE32-E72D297353CC}">
              <c16:uniqueId val="{00000003-47D1-46DE-A97C-76F5A787353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045389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dark bg">
    <p:bg>
      <p:bgPr>
        <a:solidFill>
          <a:srgbClr val="393941"/>
        </a:solidFill>
        <a:effectLst/>
      </p:bgPr>
    </p:bg>
    <p:spTree>
      <p:nvGrpSpPr>
        <p:cNvPr id="1" name=""/>
        <p:cNvGrpSpPr/>
        <p:nvPr/>
      </p:nvGrpSpPr>
      <p:grpSpPr>
        <a:xfrm>
          <a:off x="0" y="0"/>
          <a:ext cx="0" cy="0"/>
          <a:chOff x="0" y="0"/>
          <a:chExt cx="0" cy="0"/>
        </a:xfrm>
      </p:grpSpPr>
      <p:sp>
        <p:nvSpPr>
          <p:cNvPr id="23" name="Shape 23"/>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3616325" y="3515043"/>
            <a:ext cx="2906713" cy="2906712"/>
          </a:xfrm>
        </p:spPr>
        <p:txBody>
          <a:bodyPr/>
          <a:lstStyle/>
          <a:p>
            <a:endParaRPr lang="en-US"/>
          </a:p>
        </p:txBody>
      </p:sp>
      <p:sp>
        <p:nvSpPr>
          <p:cNvPr id="7" name="Picture Placeholder 2"/>
          <p:cNvSpPr>
            <a:spLocks noGrp="1"/>
          </p:cNvSpPr>
          <p:nvPr>
            <p:ph type="pic" sz="quarter" idx="11"/>
          </p:nvPr>
        </p:nvSpPr>
        <p:spPr>
          <a:xfrm>
            <a:off x="7162165" y="3515043"/>
            <a:ext cx="2906713" cy="2906712"/>
          </a:xfrm>
        </p:spPr>
        <p:txBody>
          <a:bodyPr/>
          <a:lstStyle/>
          <a:p>
            <a:endParaRPr lang="en-US"/>
          </a:p>
        </p:txBody>
      </p:sp>
      <p:sp>
        <p:nvSpPr>
          <p:cNvPr id="8" name="Picture Placeholder 2"/>
          <p:cNvSpPr>
            <a:spLocks noGrp="1"/>
          </p:cNvSpPr>
          <p:nvPr>
            <p:ph type="pic" sz="quarter" idx="12"/>
          </p:nvPr>
        </p:nvSpPr>
        <p:spPr>
          <a:xfrm>
            <a:off x="10708005" y="3515043"/>
            <a:ext cx="2906713" cy="2906712"/>
          </a:xfrm>
        </p:spPr>
        <p:txBody>
          <a:bodyPr/>
          <a:lstStyle/>
          <a:p>
            <a:endParaRPr lang="en-US"/>
          </a:p>
        </p:txBody>
      </p:sp>
      <p:sp>
        <p:nvSpPr>
          <p:cNvPr id="9" name="Picture Placeholder 2"/>
          <p:cNvSpPr>
            <a:spLocks noGrp="1"/>
          </p:cNvSpPr>
          <p:nvPr>
            <p:ph type="pic" sz="quarter" idx="13"/>
          </p:nvPr>
        </p:nvSpPr>
        <p:spPr>
          <a:xfrm>
            <a:off x="14253845" y="3515043"/>
            <a:ext cx="2906713" cy="2906712"/>
          </a:xfrm>
        </p:spPr>
        <p:txBody>
          <a:bodyPr/>
          <a:lstStyle/>
          <a:p>
            <a:endParaRPr lang="en-US"/>
          </a:p>
        </p:txBody>
      </p:sp>
      <p:sp>
        <p:nvSpPr>
          <p:cNvPr id="10" name="Picture Placeholder 2"/>
          <p:cNvSpPr>
            <a:spLocks noGrp="1"/>
          </p:cNvSpPr>
          <p:nvPr>
            <p:ph type="pic" sz="quarter" idx="14"/>
          </p:nvPr>
        </p:nvSpPr>
        <p:spPr>
          <a:xfrm>
            <a:off x="17799685" y="3515043"/>
            <a:ext cx="2906713" cy="2906712"/>
          </a:xfrm>
        </p:spPr>
        <p:txBody>
          <a:bodyPr/>
          <a:lstStyle/>
          <a:p>
            <a:endParaRPr lang="en-US"/>
          </a:p>
        </p:txBody>
      </p:sp>
      <p:sp>
        <p:nvSpPr>
          <p:cNvPr id="11" name="Picture Placeholder 2"/>
          <p:cNvSpPr>
            <a:spLocks noGrp="1"/>
          </p:cNvSpPr>
          <p:nvPr>
            <p:ph type="pic" sz="quarter" idx="15"/>
          </p:nvPr>
        </p:nvSpPr>
        <p:spPr>
          <a:xfrm>
            <a:off x="3616325" y="7060883"/>
            <a:ext cx="2906713" cy="2906712"/>
          </a:xfrm>
        </p:spPr>
        <p:txBody>
          <a:bodyPr/>
          <a:lstStyle/>
          <a:p>
            <a:endParaRPr lang="en-US"/>
          </a:p>
        </p:txBody>
      </p:sp>
      <p:sp>
        <p:nvSpPr>
          <p:cNvPr id="12" name="Picture Placeholder 2"/>
          <p:cNvSpPr>
            <a:spLocks noGrp="1"/>
          </p:cNvSpPr>
          <p:nvPr>
            <p:ph type="pic" sz="quarter" idx="16"/>
          </p:nvPr>
        </p:nvSpPr>
        <p:spPr>
          <a:xfrm>
            <a:off x="7162165" y="7060883"/>
            <a:ext cx="2906713" cy="2906712"/>
          </a:xfrm>
        </p:spPr>
        <p:txBody>
          <a:bodyPr/>
          <a:lstStyle/>
          <a:p>
            <a:endParaRPr lang="en-US"/>
          </a:p>
        </p:txBody>
      </p:sp>
      <p:sp>
        <p:nvSpPr>
          <p:cNvPr id="13" name="Picture Placeholder 2"/>
          <p:cNvSpPr>
            <a:spLocks noGrp="1"/>
          </p:cNvSpPr>
          <p:nvPr>
            <p:ph type="pic" sz="quarter" idx="17"/>
          </p:nvPr>
        </p:nvSpPr>
        <p:spPr>
          <a:xfrm>
            <a:off x="10708005" y="7060883"/>
            <a:ext cx="2906713" cy="2906712"/>
          </a:xfrm>
        </p:spPr>
        <p:txBody>
          <a:bodyPr/>
          <a:lstStyle/>
          <a:p>
            <a:endParaRPr lang="en-US"/>
          </a:p>
        </p:txBody>
      </p:sp>
      <p:sp>
        <p:nvSpPr>
          <p:cNvPr id="14" name="Picture Placeholder 2"/>
          <p:cNvSpPr>
            <a:spLocks noGrp="1"/>
          </p:cNvSpPr>
          <p:nvPr>
            <p:ph type="pic" sz="quarter" idx="18"/>
          </p:nvPr>
        </p:nvSpPr>
        <p:spPr>
          <a:xfrm>
            <a:off x="14253845" y="7060883"/>
            <a:ext cx="2906713" cy="2906712"/>
          </a:xfrm>
        </p:spPr>
        <p:txBody>
          <a:bodyPr/>
          <a:lstStyle/>
          <a:p>
            <a:endParaRPr lang="en-US"/>
          </a:p>
        </p:txBody>
      </p:sp>
      <p:sp>
        <p:nvSpPr>
          <p:cNvPr id="15" name="Picture Placeholder 2"/>
          <p:cNvSpPr>
            <a:spLocks noGrp="1"/>
          </p:cNvSpPr>
          <p:nvPr>
            <p:ph type="pic" sz="quarter" idx="19"/>
          </p:nvPr>
        </p:nvSpPr>
        <p:spPr>
          <a:xfrm>
            <a:off x="17799685" y="7060883"/>
            <a:ext cx="2906713" cy="2906712"/>
          </a:xfrm>
        </p:spPr>
        <p:txBody>
          <a:bodyPr/>
          <a:lstStyle/>
          <a:p>
            <a:endParaRPr lang="en-US"/>
          </a:p>
        </p:txBody>
      </p:sp>
    </p:spTree>
    <p:extLst>
      <p:ext uri="{BB962C8B-B14F-4D97-AF65-F5344CB8AC3E}">
        <p14:creationId xmlns:p14="http://schemas.microsoft.com/office/powerpoint/2010/main" val="81385590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copy 1">
    <p:bg>
      <p:bgPr>
        <a:solidFill>
          <a:srgbClr val="393941"/>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lvl1pPr>
              <a:defRPr>
                <a:solidFill>
                  <a:srgbClr val="F4F5F7"/>
                </a:solidFill>
              </a:defRPr>
            </a:lvl1pPr>
          </a:lstStyle>
          <a:p>
            <a:r>
              <a:t>Title Text</a:t>
            </a: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dark bg">
    <p:bg>
      <p:bgPr>
        <a:solidFill>
          <a:srgbClr val="393941"/>
        </a:solidFill>
        <a:effectLst/>
      </p:bgPr>
    </p:bg>
    <p:spTree>
      <p:nvGrpSpPr>
        <p:cNvPr id="1" name=""/>
        <p:cNvGrpSpPr/>
        <p:nvPr/>
      </p:nvGrpSpPr>
      <p:grpSpPr>
        <a:xfrm>
          <a:off x="0" y="0"/>
          <a:ext cx="0" cy="0"/>
          <a:chOff x="0" y="0"/>
          <a:chExt cx="0" cy="0"/>
        </a:xfrm>
      </p:grpSpPr>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 name="Picture Placeholder 2"/>
          <p:cNvSpPr>
            <a:spLocks noGrp="1"/>
          </p:cNvSpPr>
          <p:nvPr>
            <p:ph type="pic" sz="quarter" idx="10"/>
          </p:nvPr>
        </p:nvSpPr>
        <p:spPr>
          <a:xfrm>
            <a:off x="4125595" y="3881755"/>
            <a:ext cx="2641600" cy="2641600"/>
          </a:xfrm>
        </p:spPr>
        <p:txBody>
          <a:bodyPr/>
          <a:lstStyle/>
          <a:p>
            <a:endParaRPr lang="en-US"/>
          </a:p>
        </p:txBody>
      </p:sp>
      <p:sp>
        <p:nvSpPr>
          <p:cNvPr id="12" name="Picture Placeholder 2"/>
          <p:cNvSpPr>
            <a:spLocks noGrp="1"/>
          </p:cNvSpPr>
          <p:nvPr>
            <p:ph type="pic" sz="quarter" idx="11"/>
          </p:nvPr>
        </p:nvSpPr>
        <p:spPr>
          <a:xfrm>
            <a:off x="7529195" y="3881755"/>
            <a:ext cx="2641600" cy="2641600"/>
          </a:xfrm>
        </p:spPr>
        <p:txBody>
          <a:bodyPr/>
          <a:lstStyle/>
          <a:p>
            <a:endParaRPr lang="en-US"/>
          </a:p>
        </p:txBody>
      </p:sp>
      <p:sp>
        <p:nvSpPr>
          <p:cNvPr id="13" name="Picture Placeholder 2"/>
          <p:cNvSpPr>
            <a:spLocks noGrp="1"/>
          </p:cNvSpPr>
          <p:nvPr>
            <p:ph type="pic" sz="quarter" idx="12"/>
          </p:nvPr>
        </p:nvSpPr>
        <p:spPr>
          <a:xfrm>
            <a:off x="10932795" y="3881755"/>
            <a:ext cx="2641600" cy="2641600"/>
          </a:xfrm>
        </p:spPr>
        <p:txBody>
          <a:bodyPr/>
          <a:lstStyle/>
          <a:p>
            <a:endParaRPr lang="en-US"/>
          </a:p>
        </p:txBody>
      </p:sp>
      <p:sp>
        <p:nvSpPr>
          <p:cNvPr id="14" name="Picture Placeholder 2"/>
          <p:cNvSpPr>
            <a:spLocks noGrp="1"/>
          </p:cNvSpPr>
          <p:nvPr>
            <p:ph type="pic" sz="quarter" idx="13"/>
          </p:nvPr>
        </p:nvSpPr>
        <p:spPr>
          <a:xfrm>
            <a:off x="14336395" y="3881755"/>
            <a:ext cx="2641600" cy="2641600"/>
          </a:xfrm>
        </p:spPr>
        <p:txBody>
          <a:bodyPr/>
          <a:lstStyle/>
          <a:p>
            <a:endParaRPr lang="en-US"/>
          </a:p>
        </p:txBody>
      </p:sp>
      <p:sp>
        <p:nvSpPr>
          <p:cNvPr id="15" name="Picture Placeholder 2"/>
          <p:cNvSpPr>
            <a:spLocks noGrp="1"/>
          </p:cNvSpPr>
          <p:nvPr>
            <p:ph type="pic" sz="quarter" idx="14"/>
          </p:nvPr>
        </p:nvSpPr>
        <p:spPr>
          <a:xfrm>
            <a:off x="17739995" y="3881755"/>
            <a:ext cx="2641600" cy="2641600"/>
          </a:xfrm>
        </p:spPr>
        <p:txBody>
          <a:bodyPr/>
          <a:lstStyle/>
          <a:p>
            <a:endParaRPr lang="en-US"/>
          </a:p>
        </p:txBody>
      </p:sp>
      <p:sp>
        <p:nvSpPr>
          <p:cNvPr id="16" name="Picture Placeholder 2"/>
          <p:cNvSpPr>
            <a:spLocks noGrp="1"/>
          </p:cNvSpPr>
          <p:nvPr>
            <p:ph type="pic" sz="quarter" idx="15"/>
          </p:nvPr>
        </p:nvSpPr>
        <p:spPr>
          <a:xfrm>
            <a:off x="4125595" y="7183755"/>
            <a:ext cx="2641600" cy="2641600"/>
          </a:xfrm>
        </p:spPr>
        <p:txBody>
          <a:bodyPr/>
          <a:lstStyle/>
          <a:p>
            <a:endParaRPr lang="en-US"/>
          </a:p>
        </p:txBody>
      </p:sp>
      <p:sp>
        <p:nvSpPr>
          <p:cNvPr id="17" name="Picture Placeholder 2"/>
          <p:cNvSpPr>
            <a:spLocks noGrp="1"/>
          </p:cNvSpPr>
          <p:nvPr>
            <p:ph type="pic" sz="quarter" idx="16"/>
          </p:nvPr>
        </p:nvSpPr>
        <p:spPr>
          <a:xfrm>
            <a:off x="7529195" y="7183755"/>
            <a:ext cx="2641600" cy="2641600"/>
          </a:xfrm>
        </p:spPr>
        <p:txBody>
          <a:bodyPr/>
          <a:lstStyle/>
          <a:p>
            <a:endParaRPr lang="en-US"/>
          </a:p>
        </p:txBody>
      </p:sp>
      <p:sp>
        <p:nvSpPr>
          <p:cNvPr id="18" name="Picture Placeholder 2"/>
          <p:cNvSpPr>
            <a:spLocks noGrp="1"/>
          </p:cNvSpPr>
          <p:nvPr>
            <p:ph type="pic" sz="quarter" idx="17"/>
          </p:nvPr>
        </p:nvSpPr>
        <p:spPr>
          <a:xfrm>
            <a:off x="10932795" y="7183755"/>
            <a:ext cx="2641600" cy="2641600"/>
          </a:xfrm>
        </p:spPr>
        <p:txBody>
          <a:bodyPr/>
          <a:lstStyle/>
          <a:p>
            <a:endParaRPr lang="en-US"/>
          </a:p>
        </p:txBody>
      </p:sp>
      <p:sp>
        <p:nvSpPr>
          <p:cNvPr id="19" name="Picture Placeholder 2"/>
          <p:cNvSpPr>
            <a:spLocks noGrp="1"/>
          </p:cNvSpPr>
          <p:nvPr>
            <p:ph type="pic" sz="quarter" idx="18"/>
          </p:nvPr>
        </p:nvSpPr>
        <p:spPr>
          <a:xfrm>
            <a:off x="14336395" y="7183755"/>
            <a:ext cx="2641600" cy="2641600"/>
          </a:xfrm>
        </p:spPr>
        <p:txBody>
          <a:bodyPr/>
          <a:lstStyle/>
          <a:p>
            <a:endParaRPr lang="en-US"/>
          </a:p>
        </p:txBody>
      </p:sp>
      <p:sp>
        <p:nvSpPr>
          <p:cNvPr id="20" name="Picture Placeholder 2"/>
          <p:cNvSpPr>
            <a:spLocks noGrp="1"/>
          </p:cNvSpPr>
          <p:nvPr>
            <p:ph type="pic" sz="quarter" idx="19"/>
          </p:nvPr>
        </p:nvSpPr>
        <p:spPr>
          <a:xfrm>
            <a:off x="17739995" y="7183755"/>
            <a:ext cx="2641600" cy="2641600"/>
          </a:xfrm>
        </p:spPr>
        <p:txBody>
          <a:bodyPr/>
          <a:lstStyle/>
          <a:p>
            <a:endParaRPr lang="en-US"/>
          </a:p>
        </p:txBody>
      </p:sp>
    </p:spTree>
    <p:extLst>
      <p:ext uri="{BB962C8B-B14F-4D97-AF65-F5344CB8AC3E}">
        <p14:creationId xmlns:p14="http://schemas.microsoft.com/office/powerpoint/2010/main" val="59445250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3" name="Shape 3"/>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sldNum" sz="quarter" idx="2"/>
          </p:nvPr>
        </p:nvSpPr>
        <p:spPr>
          <a:xfrm>
            <a:off x="23036465" y="762695"/>
            <a:ext cx="607907" cy="381001"/>
          </a:xfrm>
          <a:prstGeom prst="rect">
            <a:avLst/>
          </a:prstGeom>
          <a:ln w="3175">
            <a:miter lim="400000"/>
          </a:ln>
        </p:spPr>
        <p:txBody>
          <a:bodyPr lIns="38100" tIns="38100" rIns="38100" bIns="38100">
            <a:spAutoFit/>
          </a:bodyPr>
          <a:lstStyle>
            <a:lvl1pPr algn="l">
              <a:defRPr sz="2000" cap="all" spc="400">
                <a:solidFill>
                  <a:srgbClr val="393941"/>
                </a:solidFill>
                <a:latin typeface="+mn-lt"/>
                <a:ea typeface="+mn-ea"/>
                <a:cs typeface="+mn-cs"/>
                <a:sym typeface="Montserrat-Regular"/>
              </a:defRPr>
            </a:lvl1pPr>
          </a:lstStyle>
          <a:p>
            <a:fld id="{86CB4B4D-7CA3-9044-876B-883B54F8677D}" type="slidenum">
              <a:t>‹#›</a:t>
            </a:fld>
            <a:endParaRPr/>
          </a:p>
        </p:txBody>
      </p:sp>
      <p:sp>
        <p:nvSpPr>
          <p:cNvPr id="9" name="Shape 9"/>
          <p:cNvSpPr/>
          <p:nvPr/>
        </p:nvSpPr>
        <p:spPr>
          <a:xfrm>
            <a:off x="22665592" y="1371249"/>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ransition spd="med"/>
  <p:txStyles>
    <p:titleStyle>
      <a:lvl1pPr marL="0" marR="0" indent="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1pPr>
      <a:lvl2pPr marL="0" marR="0" indent="228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2pPr>
      <a:lvl3pPr marL="0" marR="0" indent="457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3pPr>
      <a:lvl4pPr marL="0" marR="0" indent="685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4pPr>
      <a:lvl5pPr marL="0" marR="0" indent="9144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5pPr>
      <a:lvl6pPr marL="0" marR="0" indent="11430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6pPr>
      <a:lvl7pPr marL="0" marR="0" indent="1371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7pPr>
      <a:lvl8pPr marL="0" marR="0" indent="1600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8pPr>
      <a:lvl9pPr marL="0" marR="0" indent="1828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9pPr>
    </p:titleStyle>
    <p:bodyStyle>
      <a:lvl1pPr marL="0" marR="0" indent="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1pPr>
      <a:lvl2pPr marL="0" marR="0" indent="228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2pPr>
      <a:lvl3pPr marL="0" marR="0" indent="457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3pPr>
      <a:lvl4pPr marL="0" marR="0" indent="685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4pPr>
      <a:lvl5pPr marL="0" marR="0" indent="9144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5pPr>
      <a:lvl6pPr marL="0" marR="0" indent="11430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6pPr>
      <a:lvl7pPr marL="0" marR="0" indent="1371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7pPr>
      <a:lvl8pPr marL="0" marR="0" indent="1600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8pPr>
      <a:lvl9pPr marL="0" marR="0" indent="1828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9pPr>
    </p:bodyStyle>
    <p:otherStyle>
      <a:lvl1pPr marL="0" marR="0" indent="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1pPr>
      <a:lvl2pPr marL="0" marR="0" indent="228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2pPr>
      <a:lvl3pPr marL="0" marR="0" indent="457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3pPr>
      <a:lvl4pPr marL="0" marR="0" indent="685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4pPr>
      <a:lvl5pPr marL="0" marR="0" indent="9144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5pPr>
      <a:lvl6pPr marL="0" marR="0" indent="11430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6pPr>
      <a:lvl7pPr marL="0" marR="0" indent="1371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7pPr>
      <a:lvl8pPr marL="0" marR="0" indent="1600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8pPr>
      <a:lvl9pPr marL="0" marR="0" indent="1828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5" Type="http://schemas.openxmlformats.org/officeDocument/2006/relationships/chart" Target="../charts/chart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9698055" y="9611614"/>
            <a:ext cx="4987889"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endParaRPr dirty="0"/>
          </a:p>
        </p:txBody>
      </p:sp>
      <p:sp>
        <p:nvSpPr>
          <p:cNvPr id="2" name="TextBox 1">
            <a:extLst>
              <a:ext uri="{FF2B5EF4-FFF2-40B4-BE49-F238E27FC236}">
                <a16:creationId xmlns:a16="http://schemas.microsoft.com/office/drawing/2014/main" id="{2415DA54-D728-4333-9C7C-46913761BA4C}"/>
              </a:ext>
            </a:extLst>
          </p:cNvPr>
          <p:cNvSpPr txBox="1"/>
          <p:nvPr/>
        </p:nvSpPr>
        <p:spPr>
          <a:xfrm>
            <a:off x="1455576" y="8302456"/>
            <a:ext cx="21143167" cy="14311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sz="8800" b="0" i="0" u="none" strike="noStrike" cap="none" spc="0" normalizeH="0" baseline="0" dirty="0">
                <a:ln>
                  <a:noFill/>
                </a:ln>
                <a:solidFill>
                  <a:srgbClr val="A6A7AC"/>
                </a:solidFill>
                <a:effectLst/>
                <a:uFillTx/>
                <a:latin typeface="PT Sans"/>
                <a:ea typeface="PT Sans"/>
                <a:cs typeface="PT Sans"/>
                <a:sym typeface="PT Sans"/>
              </a:rPr>
              <a:t>How Positive or Negative is that Review?</a:t>
            </a:r>
          </a:p>
        </p:txBody>
      </p:sp>
      <p:pic>
        <p:nvPicPr>
          <p:cNvPr id="4" name="Picture 3">
            <a:extLst>
              <a:ext uri="{FF2B5EF4-FFF2-40B4-BE49-F238E27FC236}">
                <a16:creationId xmlns:a16="http://schemas.microsoft.com/office/drawing/2014/main" id="{4C911BCC-64E9-474E-8BA1-C59794BD9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44" y="1152371"/>
            <a:ext cx="3391373" cy="499179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2125938" y="2869961"/>
            <a:ext cx="4566858" cy="4421513"/>
          </a:xfrm>
          <a:solidFill>
            <a:schemeClr val="tx1"/>
          </a:solidFill>
        </p:spPr>
      </p:sp>
      <p:sp>
        <p:nvSpPr>
          <p:cNvPr id="9" name="Picture Placeholder 8"/>
          <p:cNvSpPr>
            <a:spLocks noGrp="1"/>
          </p:cNvSpPr>
          <p:nvPr>
            <p:ph type="pic" sz="quarter" idx="17"/>
          </p:nvPr>
        </p:nvSpPr>
        <p:spPr>
          <a:xfrm>
            <a:off x="7307538" y="2869962"/>
            <a:ext cx="4555198" cy="4421513"/>
          </a:xfrm>
          <a:solidFill>
            <a:schemeClr val="tx1"/>
          </a:solidFill>
        </p:spPr>
      </p:sp>
      <p:sp>
        <p:nvSpPr>
          <p:cNvPr id="10" name="Picture Placeholder 9"/>
          <p:cNvSpPr>
            <a:spLocks noGrp="1"/>
          </p:cNvSpPr>
          <p:nvPr>
            <p:ph type="pic" sz="quarter" idx="18"/>
          </p:nvPr>
        </p:nvSpPr>
        <p:spPr>
          <a:xfrm>
            <a:off x="12486087" y="2869962"/>
            <a:ext cx="4561300" cy="4421513"/>
          </a:xfrm>
          <a:solidFill>
            <a:schemeClr val="tx1"/>
          </a:solidFill>
        </p:spPr>
      </p:sp>
      <p:sp>
        <p:nvSpPr>
          <p:cNvPr id="11" name="Picture Placeholder 10"/>
          <p:cNvSpPr>
            <a:spLocks noGrp="1"/>
          </p:cNvSpPr>
          <p:nvPr>
            <p:ph type="pic" sz="quarter" idx="19"/>
          </p:nvPr>
        </p:nvSpPr>
        <p:spPr>
          <a:xfrm>
            <a:off x="17662129" y="2869962"/>
            <a:ext cx="4566858" cy="4421513"/>
          </a:xfrm>
          <a:solidFill>
            <a:schemeClr val="tx1"/>
          </a:solidFill>
        </p:spPr>
      </p:sp>
      <p:sp>
        <p:nvSpPr>
          <p:cNvPr id="160" name="Shape 16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grpSp>
        <p:nvGrpSpPr>
          <p:cNvPr id="165" name="Group 165"/>
          <p:cNvGrpSpPr/>
          <p:nvPr/>
        </p:nvGrpSpPr>
        <p:grpSpPr>
          <a:xfrm>
            <a:off x="2117329" y="7745886"/>
            <a:ext cx="4575468" cy="4125484"/>
            <a:chOff x="0" y="4870348"/>
            <a:chExt cx="4575467" cy="4125484"/>
          </a:xfrm>
        </p:grpSpPr>
        <p:sp>
          <p:nvSpPr>
            <p:cNvPr id="162" name="Shape 162"/>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3" name="Shape 163"/>
            <p:cNvSpPr/>
            <p:nvPr/>
          </p:nvSpPr>
          <p:spPr>
            <a:xfrm>
              <a:off x="8609" y="4870348"/>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Helen Stark</a:t>
              </a:r>
            </a:p>
          </p:txBody>
        </p:sp>
        <p:sp>
          <p:nvSpPr>
            <p:cNvPr id="164" name="Shape 164"/>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0" name="Group 170"/>
          <p:cNvGrpSpPr/>
          <p:nvPr/>
        </p:nvGrpSpPr>
        <p:grpSpPr>
          <a:xfrm>
            <a:off x="7298929" y="7745886"/>
            <a:ext cx="4575468" cy="4125484"/>
            <a:chOff x="0" y="4870348"/>
            <a:chExt cx="4575467" cy="4125484"/>
          </a:xfrm>
        </p:grpSpPr>
        <p:sp>
          <p:nvSpPr>
            <p:cNvPr id="167" name="Shape 167"/>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8" name="Shape 168"/>
            <p:cNvSpPr/>
            <p:nvPr/>
          </p:nvSpPr>
          <p:spPr>
            <a:xfrm>
              <a:off x="8609" y="4870348"/>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Max Factor</a:t>
              </a:r>
            </a:p>
          </p:txBody>
        </p:sp>
        <p:sp>
          <p:nvSpPr>
            <p:cNvPr id="169" name="Shape 169"/>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5" name="Group 175"/>
          <p:cNvGrpSpPr/>
          <p:nvPr/>
        </p:nvGrpSpPr>
        <p:grpSpPr>
          <a:xfrm>
            <a:off x="12480529" y="7745886"/>
            <a:ext cx="4575468" cy="4125484"/>
            <a:chOff x="0" y="4870348"/>
            <a:chExt cx="4575467" cy="4125484"/>
          </a:xfrm>
        </p:grpSpPr>
        <p:sp>
          <p:nvSpPr>
            <p:cNvPr id="172" name="Shape 172"/>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3" name="Shape 173"/>
            <p:cNvSpPr/>
            <p:nvPr/>
          </p:nvSpPr>
          <p:spPr>
            <a:xfrm>
              <a:off x="8609" y="4870348"/>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Andy Freeman</a:t>
              </a:r>
            </a:p>
          </p:txBody>
        </p:sp>
        <p:sp>
          <p:nvSpPr>
            <p:cNvPr id="174" name="Shape 174"/>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0" name="Group 180"/>
          <p:cNvGrpSpPr/>
          <p:nvPr/>
        </p:nvGrpSpPr>
        <p:grpSpPr>
          <a:xfrm>
            <a:off x="17662129" y="7745886"/>
            <a:ext cx="4575468" cy="4125484"/>
            <a:chOff x="0" y="4870348"/>
            <a:chExt cx="4575467" cy="4125484"/>
          </a:xfrm>
        </p:grpSpPr>
        <p:sp>
          <p:nvSpPr>
            <p:cNvPr id="177" name="Shape 177"/>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8" name="Shape 178"/>
            <p:cNvSpPr/>
            <p:nvPr/>
          </p:nvSpPr>
          <p:spPr>
            <a:xfrm>
              <a:off x="8609" y="4870348"/>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Lory Lee</a:t>
              </a:r>
            </a:p>
          </p:txBody>
        </p:sp>
        <p:sp>
          <p:nvSpPr>
            <p:cNvPr id="179" name="Shape 179"/>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3" name="Group 183"/>
          <p:cNvGrpSpPr/>
          <p:nvPr/>
        </p:nvGrpSpPr>
        <p:grpSpPr>
          <a:xfrm>
            <a:off x="2120899" y="2870199"/>
            <a:ext cx="1270002" cy="1270002"/>
            <a:chOff x="0" y="0"/>
            <a:chExt cx="1270000" cy="1270000"/>
          </a:xfrm>
        </p:grpSpPr>
        <p:sp>
          <p:nvSpPr>
            <p:cNvPr id="181" name="Shape 181"/>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2" name="Shape 182"/>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6" name="Group 186"/>
          <p:cNvGrpSpPr/>
          <p:nvPr/>
        </p:nvGrpSpPr>
        <p:grpSpPr>
          <a:xfrm>
            <a:off x="7298929" y="2870199"/>
            <a:ext cx="1270001" cy="1270002"/>
            <a:chOff x="0" y="0"/>
            <a:chExt cx="1270000" cy="1270000"/>
          </a:xfrm>
        </p:grpSpPr>
        <p:sp>
          <p:nvSpPr>
            <p:cNvPr id="184" name="Shape 184"/>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5" name="Shape 185"/>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9" name="Group 189"/>
          <p:cNvGrpSpPr/>
          <p:nvPr/>
        </p:nvGrpSpPr>
        <p:grpSpPr>
          <a:xfrm>
            <a:off x="12489658" y="2870199"/>
            <a:ext cx="1270001" cy="1270002"/>
            <a:chOff x="0" y="0"/>
            <a:chExt cx="1270000" cy="1270000"/>
          </a:xfrm>
        </p:grpSpPr>
        <p:sp>
          <p:nvSpPr>
            <p:cNvPr id="187" name="Shape 187"/>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8" name="Shape 188"/>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92" name="Group 192"/>
          <p:cNvGrpSpPr/>
          <p:nvPr/>
        </p:nvGrpSpPr>
        <p:grpSpPr>
          <a:xfrm>
            <a:off x="17667687" y="2870199"/>
            <a:ext cx="1270001" cy="1270002"/>
            <a:chOff x="0" y="0"/>
            <a:chExt cx="1270000" cy="1270000"/>
          </a:xfrm>
        </p:grpSpPr>
        <p:sp>
          <p:nvSpPr>
            <p:cNvPr id="190" name="Shape 190"/>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1" name="Shape 191"/>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grpSp>
        <p:nvGrpSpPr>
          <p:cNvPr id="202" name="Group 202"/>
          <p:cNvGrpSpPr/>
          <p:nvPr/>
        </p:nvGrpSpPr>
        <p:grpSpPr>
          <a:xfrm>
            <a:off x="1985842" y="2767675"/>
            <a:ext cx="4575467" cy="8527616"/>
            <a:chOff x="0" y="0"/>
            <a:chExt cx="4575466" cy="8527614"/>
          </a:xfrm>
        </p:grpSpPr>
        <p:sp>
          <p:nvSpPr>
            <p:cNvPr id="195" name="Shape 195"/>
            <p:cNvSpPr/>
            <p:nvPr/>
          </p:nvSpPr>
          <p:spPr>
            <a:xfrm>
              <a:off x="0" y="4572909"/>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96" name="Shape 196"/>
            <p:cNvSpPr/>
            <p:nvPr/>
          </p:nvSpPr>
          <p:spPr>
            <a:xfrm>
              <a:off x="874205" y="0"/>
              <a:ext cx="2827056" cy="282705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99" name="Group 199"/>
            <p:cNvGrpSpPr/>
            <p:nvPr/>
          </p:nvGrpSpPr>
          <p:grpSpPr>
            <a:xfrm>
              <a:off x="746452" y="7737016"/>
              <a:ext cx="3082562" cy="790599"/>
              <a:chOff x="0" y="0"/>
              <a:chExt cx="3082560" cy="790598"/>
            </a:xfrm>
          </p:grpSpPr>
          <p:sp>
            <p:nvSpPr>
              <p:cNvPr id="197" name="Shape 197"/>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8" name="Shape 198"/>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00" name="Shape 200"/>
            <p:cNvSpPr/>
            <p:nvPr/>
          </p:nvSpPr>
          <p:spPr>
            <a:xfrm>
              <a:off x="8609" y="3702467"/>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01" name="Shape 201"/>
            <p:cNvSpPr/>
            <p:nvPr/>
          </p:nvSpPr>
          <p:spPr>
            <a:xfrm>
              <a:off x="1957115" y="857320"/>
              <a:ext cx="712037" cy="934615"/>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4F5F7"/>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
        <p:nvSpPr>
          <p:cNvPr id="203" name="Shape 203"/>
          <p:cNvSpPr/>
          <p:nvPr/>
        </p:nvSpPr>
        <p:spPr>
          <a:xfrm>
            <a:off x="17822691" y="7340584"/>
            <a:ext cx="4575468"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04" name="Shape 204"/>
          <p:cNvSpPr/>
          <p:nvPr/>
        </p:nvSpPr>
        <p:spPr>
          <a:xfrm>
            <a:off x="18696897" y="2767675"/>
            <a:ext cx="2827056" cy="282705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07" name="Group 207"/>
          <p:cNvGrpSpPr/>
          <p:nvPr/>
        </p:nvGrpSpPr>
        <p:grpSpPr>
          <a:xfrm>
            <a:off x="18569144" y="10504691"/>
            <a:ext cx="3082561" cy="790600"/>
            <a:chOff x="0" y="0"/>
            <a:chExt cx="3082560" cy="790598"/>
          </a:xfrm>
        </p:grpSpPr>
        <p:sp>
          <p:nvSpPr>
            <p:cNvPr id="205" name="Shape 205"/>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06" name="Shape 206"/>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08" name="Shape 208"/>
          <p:cNvSpPr/>
          <p:nvPr/>
        </p:nvSpPr>
        <p:spPr>
          <a:xfrm>
            <a:off x="17831302" y="6470142"/>
            <a:ext cx="4558247"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09" name="Shape 209"/>
          <p:cNvSpPr/>
          <p:nvPr/>
        </p:nvSpPr>
        <p:spPr>
          <a:xfrm>
            <a:off x="19737734" y="3784777"/>
            <a:ext cx="792855" cy="792851"/>
          </a:xfrm>
          <a:custGeom>
            <a:avLst/>
            <a:gdLst/>
            <a:ahLst/>
            <a:cxnLst>
              <a:cxn ang="0">
                <a:pos x="wd2" y="hd2"/>
              </a:cxn>
              <a:cxn ang="5400000">
                <a:pos x="wd2" y="hd2"/>
              </a:cxn>
              <a:cxn ang="10800000">
                <a:pos x="wd2" y="hd2"/>
              </a:cxn>
              <a:cxn ang="16200000">
                <a:pos x="wd2" y="hd2"/>
              </a:cxn>
            </a:cxnLst>
            <a:rect l="0" t="0" r="r" b="b"/>
            <a:pathLst>
              <a:path w="21600" h="21600" extrusionOk="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210" name="Shape 210"/>
          <p:cNvSpPr/>
          <p:nvPr/>
        </p:nvSpPr>
        <p:spPr>
          <a:xfrm>
            <a:off x="7264792" y="7340584"/>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11" name="Shape 211"/>
          <p:cNvSpPr/>
          <p:nvPr/>
        </p:nvSpPr>
        <p:spPr>
          <a:xfrm>
            <a:off x="8138997" y="2767675"/>
            <a:ext cx="2827056" cy="282705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14" name="Group 214"/>
          <p:cNvGrpSpPr/>
          <p:nvPr/>
        </p:nvGrpSpPr>
        <p:grpSpPr>
          <a:xfrm>
            <a:off x="8011245" y="10504691"/>
            <a:ext cx="3082561" cy="790600"/>
            <a:chOff x="0" y="0"/>
            <a:chExt cx="3082560" cy="790598"/>
          </a:xfrm>
        </p:grpSpPr>
        <p:sp>
          <p:nvSpPr>
            <p:cNvPr id="212" name="Shape 212"/>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13" name="Shape 213"/>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15" name="Shape 215"/>
          <p:cNvSpPr/>
          <p:nvPr/>
        </p:nvSpPr>
        <p:spPr>
          <a:xfrm>
            <a:off x="7273401" y="6470142"/>
            <a:ext cx="4558247"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16" name="Shape 216"/>
          <p:cNvSpPr/>
          <p:nvPr/>
        </p:nvSpPr>
        <p:spPr>
          <a:xfrm>
            <a:off x="9083320" y="3741043"/>
            <a:ext cx="887611" cy="880320"/>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217" name="Shape 217"/>
          <p:cNvSpPr/>
          <p:nvPr/>
        </p:nvSpPr>
        <p:spPr>
          <a:xfrm>
            <a:off x="12543742" y="7340584"/>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18" name="Shape 218"/>
          <p:cNvSpPr/>
          <p:nvPr/>
        </p:nvSpPr>
        <p:spPr>
          <a:xfrm>
            <a:off x="13417946" y="2767675"/>
            <a:ext cx="2827057" cy="2827056"/>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21" name="Group 221"/>
          <p:cNvGrpSpPr/>
          <p:nvPr/>
        </p:nvGrpSpPr>
        <p:grpSpPr>
          <a:xfrm>
            <a:off x="13290194" y="10504691"/>
            <a:ext cx="3082562" cy="790600"/>
            <a:chOff x="0" y="0"/>
            <a:chExt cx="3082560" cy="790598"/>
          </a:xfrm>
        </p:grpSpPr>
        <p:sp>
          <p:nvSpPr>
            <p:cNvPr id="219" name="Shape 219"/>
            <p:cNvSpPr/>
            <p:nvPr/>
          </p:nvSpPr>
          <p:spPr>
            <a:xfrm>
              <a:off x="0" y="0"/>
              <a:ext cx="3082561" cy="790599"/>
            </a:xfrm>
            <a:prstGeom prst="roundRect">
              <a:avLst>
                <a:gd name="adj" fmla="val 50000"/>
              </a:avLst>
            </a:prstGeom>
            <a:noFill/>
            <a:ln w="381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20" name="Shape 220"/>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22" name="Shape 222"/>
          <p:cNvSpPr/>
          <p:nvPr/>
        </p:nvSpPr>
        <p:spPr>
          <a:xfrm>
            <a:off x="12552351" y="6470142"/>
            <a:ext cx="4558247"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23" name="Shape 223"/>
          <p:cNvSpPr/>
          <p:nvPr/>
        </p:nvSpPr>
        <p:spPr>
          <a:xfrm>
            <a:off x="14373857" y="3619818"/>
            <a:ext cx="973652" cy="8941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12056229" y="2129025"/>
            <a:ext cx="3878923"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26" name="Shape 226"/>
          <p:cNvSpPr/>
          <p:nvPr/>
        </p:nvSpPr>
        <p:spPr>
          <a:xfrm>
            <a:off x="12045196" y="2715983"/>
            <a:ext cx="9099674" cy="29695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27" name="Shape 227"/>
          <p:cNvSpPr/>
          <p:nvPr/>
        </p:nvSpPr>
        <p:spPr>
          <a:xfrm>
            <a:off x="12059535" y="6357655"/>
            <a:ext cx="10864838" cy="539825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228" name="Shape 22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229" name="Shape 229"/>
          <p:cNvSpPr/>
          <p:nvPr/>
        </p:nvSpPr>
        <p:spPr>
          <a:xfrm>
            <a:off x="12079846"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30" name="Shape 230"/>
          <p:cNvSpPr/>
          <p:nvPr/>
        </p:nvSpPr>
        <p:spPr>
          <a:xfrm>
            <a:off x="2362400" y="-16264"/>
            <a:ext cx="7030802" cy="13748528"/>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grpSp>
        <p:nvGrpSpPr>
          <p:cNvPr id="235" name="Group 235"/>
          <p:cNvGrpSpPr/>
          <p:nvPr/>
        </p:nvGrpSpPr>
        <p:grpSpPr>
          <a:xfrm>
            <a:off x="14480092" y="2572729"/>
            <a:ext cx="8900355" cy="8900356"/>
            <a:chOff x="169971" y="169971"/>
            <a:chExt cx="8900354" cy="8900354"/>
          </a:xfrm>
        </p:grpSpPr>
        <p:graphicFrame>
          <p:nvGraphicFramePr>
            <p:cNvPr id="233" name="Chart 233"/>
            <p:cNvGraphicFramePr/>
            <p:nvPr/>
          </p:nvGraphicFramePr>
          <p:xfrm>
            <a:off x="169971" y="169971"/>
            <a:ext cx="8900356" cy="8900356"/>
          </p:xfrm>
          <a:graphic>
            <a:graphicData uri="http://schemas.openxmlformats.org/drawingml/2006/chart">
              <c:chart xmlns:c="http://schemas.openxmlformats.org/drawingml/2006/chart" xmlns:r="http://schemas.openxmlformats.org/officeDocument/2006/relationships" r:id="rId2"/>
            </a:graphicData>
          </a:graphic>
        </p:graphicFrame>
        <p:sp>
          <p:nvSpPr>
            <p:cNvPr id="234" name="Shape 234"/>
            <p:cNvSpPr/>
            <p:nvPr/>
          </p:nvSpPr>
          <p:spPr>
            <a:xfrm>
              <a:off x="820244" y="820244"/>
              <a:ext cx="7599810" cy="759981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38" name="Group 238"/>
          <p:cNvGrpSpPr/>
          <p:nvPr/>
        </p:nvGrpSpPr>
        <p:grpSpPr>
          <a:xfrm>
            <a:off x="15327484" y="3420122"/>
            <a:ext cx="7205570" cy="7205570"/>
            <a:chOff x="0" y="0"/>
            <a:chExt cx="7205568" cy="7205568"/>
          </a:xfrm>
        </p:grpSpPr>
        <p:graphicFrame>
          <p:nvGraphicFramePr>
            <p:cNvPr id="236" name="Chart 236"/>
            <p:cNvGraphicFramePr/>
            <p:nvPr/>
          </p:nvGraphicFramePr>
          <p:xfrm>
            <a:off x="0" y="0"/>
            <a:ext cx="7205569" cy="7205569"/>
          </p:xfrm>
          <a:graphic>
            <a:graphicData uri="http://schemas.openxmlformats.org/drawingml/2006/chart">
              <c:chart xmlns:c="http://schemas.openxmlformats.org/drawingml/2006/chart" xmlns:r="http://schemas.openxmlformats.org/officeDocument/2006/relationships" r:id="rId3"/>
            </a:graphicData>
          </a:graphic>
        </p:graphicFrame>
        <p:sp>
          <p:nvSpPr>
            <p:cNvPr id="237" name="Shape 237"/>
            <p:cNvSpPr/>
            <p:nvPr/>
          </p:nvSpPr>
          <p:spPr>
            <a:xfrm>
              <a:off x="639625" y="639625"/>
              <a:ext cx="5926319" cy="5926319"/>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1" name="Group 241"/>
          <p:cNvGrpSpPr/>
          <p:nvPr/>
        </p:nvGrpSpPr>
        <p:grpSpPr>
          <a:xfrm>
            <a:off x="16185987" y="4278624"/>
            <a:ext cx="5488565" cy="5488566"/>
            <a:chOff x="0" y="0"/>
            <a:chExt cx="5488564" cy="5488564"/>
          </a:xfrm>
        </p:grpSpPr>
        <p:graphicFrame>
          <p:nvGraphicFramePr>
            <p:cNvPr id="239" name="Chart 239"/>
            <p:cNvGraphicFramePr/>
            <p:nvPr/>
          </p:nvGraphicFramePr>
          <p:xfrm>
            <a:off x="0" y="0"/>
            <a:ext cx="5488565" cy="5488565"/>
          </p:xfrm>
          <a:graphic>
            <a:graphicData uri="http://schemas.openxmlformats.org/drawingml/2006/chart">
              <c:chart xmlns:c="http://schemas.openxmlformats.org/drawingml/2006/chart" xmlns:r="http://schemas.openxmlformats.org/officeDocument/2006/relationships" r:id="rId4"/>
            </a:graphicData>
          </a:graphic>
        </p:graphicFrame>
        <p:sp>
          <p:nvSpPr>
            <p:cNvPr id="240" name="Shape 240"/>
            <p:cNvSpPr/>
            <p:nvPr/>
          </p:nvSpPr>
          <p:spPr>
            <a:xfrm>
              <a:off x="598422" y="598422"/>
              <a:ext cx="4291721" cy="4291721"/>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4" name="Group 244"/>
          <p:cNvGrpSpPr/>
          <p:nvPr/>
        </p:nvGrpSpPr>
        <p:grpSpPr>
          <a:xfrm>
            <a:off x="16994646" y="5087284"/>
            <a:ext cx="3871246" cy="3871246"/>
            <a:chOff x="0" y="0"/>
            <a:chExt cx="3871245" cy="3871245"/>
          </a:xfrm>
        </p:grpSpPr>
        <p:graphicFrame>
          <p:nvGraphicFramePr>
            <p:cNvPr id="242" name="Chart 242"/>
            <p:cNvGraphicFramePr/>
            <p:nvPr/>
          </p:nvGraphicFramePr>
          <p:xfrm>
            <a:off x="0" y="0"/>
            <a:ext cx="3871246" cy="3871246"/>
          </p:xfrm>
          <a:graphic>
            <a:graphicData uri="http://schemas.openxmlformats.org/drawingml/2006/chart">
              <c:chart xmlns:c="http://schemas.openxmlformats.org/drawingml/2006/chart" xmlns:r="http://schemas.openxmlformats.org/officeDocument/2006/relationships" r:id="rId5"/>
            </a:graphicData>
          </a:graphic>
        </p:graphicFrame>
        <p:sp>
          <p:nvSpPr>
            <p:cNvPr id="243" name="Shape 243"/>
            <p:cNvSpPr/>
            <p:nvPr/>
          </p:nvSpPr>
          <p:spPr>
            <a:xfrm>
              <a:off x="551743" y="551743"/>
              <a:ext cx="2767760" cy="276776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245" name="Shape 245"/>
          <p:cNvSpPr/>
          <p:nvPr/>
        </p:nvSpPr>
        <p:spPr>
          <a:xfrm>
            <a:off x="18626315" y="2578165"/>
            <a:ext cx="647364" cy="647364"/>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6" name="Shape 246"/>
          <p:cNvSpPr/>
          <p:nvPr/>
        </p:nvSpPr>
        <p:spPr>
          <a:xfrm>
            <a:off x="18626315" y="342839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7" name="Shape 247"/>
          <p:cNvSpPr/>
          <p:nvPr/>
        </p:nvSpPr>
        <p:spPr>
          <a:xfrm>
            <a:off x="18626315" y="4280584"/>
            <a:ext cx="598317" cy="598317"/>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8" name="Shape 248"/>
          <p:cNvSpPr/>
          <p:nvPr/>
        </p:nvSpPr>
        <p:spPr>
          <a:xfrm>
            <a:off x="18670674" y="5093111"/>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9" name="Shape 249"/>
          <p:cNvSpPr/>
          <p:nvPr/>
        </p:nvSpPr>
        <p:spPr>
          <a:xfrm>
            <a:off x="19618940" y="8103012"/>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0" name="Shape 250"/>
          <p:cNvSpPr/>
          <p:nvPr/>
        </p:nvSpPr>
        <p:spPr>
          <a:xfrm>
            <a:off x="18649508" y="9166914"/>
            <a:ext cx="600979" cy="600979"/>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1" name="Shape 251"/>
          <p:cNvSpPr/>
          <p:nvPr/>
        </p:nvSpPr>
        <p:spPr>
          <a:xfrm>
            <a:off x="15957215" y="863461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2" name="Shape 252"/>
          <p:cNvSpPr/>
          <p:nvPr/>
        </p:nvSpPr>
        <p:spPr>
          <a:xfrm>
            <a:off x="14484015" y="6691514"/>
            <a:ext cx="647363" cy="647363"/>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3" name="Shape 253"/>
          <p:cNvSpPr/>
          <p:nvPr/>
        </p:nvSpPr>
        <p:spPr>
          <a:xfrm>
            <a:off x="17539278" y="6631474"/>
            <a:ext cx="2796039" cy="114946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4500" b="1">
                <a:solidFill>
                  <a:srgbClr val="393941"/>
                </a:solidFill>
                <a:latin typeface="Montserrat-SemiBold"/>
                <a:ea typeface="Montserrat-SemiBold"/>
                <a:cs typeface="Montserrat-SemiBold"/>
                <a:sym typeface="Montserrat-SemiBold"/>
              </a:defRPr>
            </a:lvl1pPr>
          </a:lstStyle>
          <a:p>
            <a:r>
              <a:t>2016</a:t>
            </a:r>
          </a:p>
        </p:txBody>
      </p:sp>
      <p:sp>
        <p:nvSpPr>
          <p:cNvPr id="254" name="Shape 254"/>
          <p:cNvSpPr/>
          <p:nvPr/>
        </p:nvSpPr>
        <p:spPr>
          <a:xfrm>
            <a:off x="11509320" y="2679194"/>
            <a:ext cx="4213054" cy="18027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702"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5" name="Shape 255"/>
          <p:cNvSpPr/>
          <p:nvPr/>
        </p:nvSpPr>
        <p:spPr>
          <a:xfrm>
            <a:off x="11438826" y="1598800"/>
            <a:ext cx="3161095" cy="11401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+87%</a:t>
            </a:r>
          </a:p>
        </p:txBody>
      </p:sp>
      <p:sp>
        <p:nvSpPr>
          <p:cNvPr id="256" name="Shape 256"/>
          <p:cNvSpPr/>
          <p:nvPr/>
        </p:nvSpPr>
        <p:spPr>
          <a:xfrm>
            <a:off x="11509320" y="5541300"/>
            <a:ext cx="4237010" cy="7501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5"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7" name="Shape 257"/>
          <p:cNvSpPr/>
          <p:nvPr/>
        </p:nvSpPr>
        <p:spPr>
          <a:xfrm>
            <a:off x="11438826" y="4430191"/>
            <a:ext cx="3161095" cy="11056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+68%</a:t>
            </a:r>
          </a:p>
        </p:txBody>
      </p:sp>
      <p:sp>
        <p:nvSpPr>
          <p:cNvPr id="258" name="Shape 258"/>
          <p:cNvSpPr/>
          <p:nvPr/>
        </p:nvSpPr>
        <p:spPr>
          <a:xfrm>
            <a:off x="11509320" y="7266895"/>
            <a:ext cx="5015396" cy="11038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10"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9" name="Shape 259"/>
          <p:cNvSpPr/>
          <p:nvPr/>
        </p:nvSpPr>
        <p:spPr>
          <a:xfrm>
            <a:off x="11438826" y="7285955"/>
            <a:ext cx="3161095" cy="114011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+50%</a:t>
            </a:r>
          </a:p>
        </p:txBody>
      </p:sp>
      <p:sp>
        <p:nvSpPr>
          <p:cNvPr id="260" name="Shape 260"/>
          <p:cNvSpPr/>
          <p:nvPr/>
        </p:nvSpPr>
        <p:spPr>
          <a:xfrm>
            <a:off x="11509320" y="7652584"/>
            <a:ext cx="5936849" cy="35383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24"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61" name="Shape 261"/>
          <p:cNvSpPr/>
          <p:nvPr/>
        </p:nvSpPr>
        <p:spPr>
          <a:xfrm>
            <a:off x="11438826" y="10103618"/>
            <a:ext cx="3161095" cy="11401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+43%</a:t>
            </a:r>
          </a:p>
        </p:txBody>
      </p:sp>
      <p:grpSp>
        <p:nvGrpSpPr>
          <p:cNvPr id="264" name="Group 264"/>
          <p:cNvGrpSpPr/>
          <p:nvPr/>
        </p:nvGrpSpPr>
        <p:grpSpPr>
          <a:xfrm>
            <a:off x="11514711" y="2926030"/>
            <a:ext cx="1993325" cy="653272"/>
            <a:chOff x="544618" y="68664"/>
            <a:chExt cx="1993324" cy="653270"/>
          </a:xfrm>
        </p:grpSpPr>
        <p:sp>
          <p:nvSpPr>
            <p:cNvPr id="262" name="Shape 262"/>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3" name="Shape 263"/>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#1</a:t>
              </a:r>
            </a:p>
          </p:txBody>
        </p:sp>
      </p:grpSp>
      <p:grpSp>
        <p:nvGrpSpPr>
          <p:cNvPr id="267" name="Group 267"/>
          <p:cNvGrpSpPr/>
          <p:nvPr/>
        </p:nvGrpSpPr>
        <p:grpSpPr>
          <a:xfrm>
            <a:off x="11514711" y="5801651"/>
            <a:ext cx="1993325" cy="653271"/>
            <a:chOff x="544618" y="68664"/>
            <a:chExt cx="1993324" cy="653270"/>
          </a:xfrm>
        </p:grpSpPr>
        <p:sp>
          <p:nvSpPr>
            <p:cNvPr id="265" name="Shape 265"/>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6" name="Shape 266"/>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#2</a:t>
              </a:r>
            </a:p>
          </p:txBody>
        </p:sp>
      </p:grpSp>
      <p:grpSp>
        <p:nvGrpSpPr>
          <p:cNvPr id="270" name="Group 270"/>
          <p:cNvGrpSpPr/>
          <p:nvPr/>
        </p:nvGrpSpPr>
        <p:grpSpPr>
          <a:xfrm>
            <a:off x="11514711" y="8629050"/>
            <a:ext cx="1993325" cy="653272"/>
            <a:chOff x="544618" y="68664"/>
            <a:chExt cx="1993324" cy="653270"/>
          </a:xfrm>
        </p:grpSpPr>
        <p:sp>
          <p:nvSpPr>
            <p:cNvPr id="268" name="Shape 268"/>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9" name="Shape 269"/>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#3</a:t>
              </a:r>
            </a:p>
          </p:txBody>
        </p:sp>
      </p:grpSp>
      <p:grpSp>
        <p:nvGrpSpPr>
          <p:cNvPr id="273" name="Group 273"/>
          <p:cNvGrpSpPr/>
          <p:nvPr/>
        </p:nvGrpSpPr>
        <p:grpSpPr>
          <a:xfrm>
            <a:off x="11514711" y="11456450"/>
            <a:ext cx="1993325" cy="653272"/>
            <a:chOff x="544618" y="68664"/>
            <a:chExt cx="1993324" cy="653270"/>
          </a:xfrm>
        </p:grpSpPr>
        <p:sp>
          <p:nvSpPr>
            <p:cNvPr id="271" name="Shape 271"/>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72" name="Shape 272"/>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#4</a:t>
              </a:r>
            </a:p>
          </p:txBody>
        </p:sp>
      </p:grpSp>
      <p:sp>
        <p:nvSpPr>
          <p:cNvPr id="274" name="Shape 274"/>
          <p:cNvSpPr/>
          <p:nvPr/>
        </p:nvSpPr>
        <p:spPr>
          <a:xfrm>
            <a:off x="2188415" y="2357625"/>
            <a:ext cx="3878923"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75" name="Shape 275"/>
          <p:cNvSpPr/>
          <p:nvPr/>
        </p:nvSpPr>
        <p:spPr>
          <a:xfrm>
            <a:off x="2177382" y="2944583"/>
            <a:ext cx="7143492" cy="274501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76" name="Shape 276"/>
          <p:cNvSpPr/>
          <p:nvPr/>
        </p:nvSpPr>
        <p:spPr>
          <a:xfrm>
            <a:off x="2191720" y="6586255"/>
            <a:ext cx="7205569" cy="45539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a:t>
            </a:r>
          </a:p>
        </p:txBody>
      </p:sp>
      <p:sp>
        <p:nvSpPr>
          <p:cNvPr id="277" name="Shape 277"/>
          <p:cNvSpPr/>
          <p:nvPr/>
        </p:nvSpPr>
        <p:spPr>
          <a:xfrm>
            <a:off x="2212032" y="6097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grpSp>
        <p:nvGrpSpPr>
          <p:cNvPr id="287" name="Group 287"/>
          <p:cNvGrpSpPr/>
          <p:nvPr/>
        </p:nvGrpSpPr>
        <p:grpSpPr>
          <a:xfrm>
            <a:off x="1770268" y="3006363"/>
            <a:ext cx="4575467" cy="8051408"/>
            <a:chOff x="0" y="0"/>
            <a:chExt cx="4575466" cy="8051406"/>
          </a:xfrm>
        </p:grpSpPr>
        <p:graphicFrame>
          <p:nvGraphicFramePr>
            <p:cNvPr id="280" name="Chart 280"/>
            <p:cNvGraphicFramePr/>
            <p:nvPr/>
          </p:nvGraphicFramePr>
          <p:xfrm>
            <a:off x="348271" y="0"/>
            <a:ext cx="3878924" cy="3878923"/>
          </p:xfrm>
          <a:graphic>
            <a:graphicData uri="http://schemas.openxmlformats.org/drawingml/2006/chart">
              <c:chart xmlns:c="http://schemas.openxmlformats.org/drawingml/2006/chart" xmlns:r="http://schemas.openxmlformats.org/officeDocument/2006/relationships" r:id="rId2"/>
            </a:graphicData>
          </a:graphic>
        </p:graphicFrame>
        <p:sp>
          <p:nvSpPr>
            <p:cNvPr id="281" name="Shape 281"/>
            <p:cNvSpPr/>
            <p:nvPr/>
          </p:nvSpPr>
          <p:spPr>
            <a:xfrm>
              <a:off x="663196" y="314925"/>
              <a:ext cx="3249074" cy="3249073"/>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84" name="Group 284"/>
            <p:cNvGrpSpPr/>
            <p:nvPr/>
          </p:nvGrpSpPr>
          <p:grpSpPr>
            <a:xfrm>
              <a:off x="1035190" y="656919"/>
              <a:ext cx="2505086" cy="2505087"/>
              <a:chOff x="0" y="0"/>
              <a:chExt cx="2505085" cy="2505085"/>
            </a:xfrm>
          </p:grpSpPr>
          <p:sp>
            <p:nvSpPr>
              <p:cNvPr id="282" name="Shape 282"/>
              <p:cNvSpPr/>
              <p:nvPr/>
            </p:nvSpPr>
            <p:spPr>
              <a:xfrm>
                <a:off x="0" y="0"/>
                <a:ext cx="2505086" cy="2505086"/>
              </a:xfrm>
              <a:prstGeom prst="ellipse">
                <a:avLst/>
              </a:prstGeom>
              <a:solidFill>
                <a:srgbClr val="393941"/>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83" name="Shape 283"/>
              <p:cNvSpPr/>
              <p:nvPr/>
            </p:nvSpPr>
            <p:spPr>
              <a:xfrm>
                <a:off x="959578" y="759681"/>
                <a:ext cx="630944" cy="828173"/>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4F5F7"/>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
          <p:nvSpPr>
            <p:cNvPr id="285" name="Shape 285"/>
            <p:cNvSpPr/>
            <p:nvPr/>
          </p:nvSpPr>
          <p:spPr>
            <a:xfrm>
              <a:off x="0" y="5464466"/>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86" name="Shape 286"/>
            <p:cNvSpPr/>
            <p:nvPr/>
          </p:nvSpPr>
          <p:spPr>
            <a:xfrm>
              <a:off x="8609" y="4594024"/>
              <a:ext cx="4558248"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pSp>
      <p:graphicFrame>
        <p:nvGraphicFramePr>
          <p:cNvPr id="288" name="Chart 288"/>
          <p:cNvGraphicFramePr/>
          <p:nvPr/>
        </p:nvGraphicFramePr>
        <p:xfrm>
          <a:off x="7602796" y="3006363"/>
          <a:ext cx="3878923" cy="3878924"/>
        </p:xfrm>
        <a:graphic>
          <a:graphicData uri="http://schemas.openxmlformats.org/drawingml/2006/chart">
            <c:chart xmlns:c="http://schemas.openxmlformats.org/drawingml/2006/chart" xmlns:r="http://schemas.openxmlformats.org/officeDocument/2006/relationships" r:id="rId3"/>
          </a:graphicData>
        </a:graphic>
      </p:graphicFrame>
      <p:sp>
        <p:nvSpPr>
          <p:cNvPr id="289" name="Shape 289"/>
          <p:cNvSpPr/>
          <p:nvPr/>
        </p:nvSpPr>
        <p:spPr>
          <a:xfrm>
            <a:off x="7917721"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0" name="Shape 290"/>
          <p:cNvSpPr/>
          <p:nvPr/>
        </p:nvSpPr>
        <p:spPr>
          <a:xfrm>
            <a:off x="8289714"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1" name="Shape 291"/>
          <p:cNvSpPr/>
          <p:nvPr/>
        </p:nvSpPr>
        <p:spPr>
          <a:xfrm>
            <a:off x="7254524"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2" name="Shape 292"/>
          <p:cNvSpPr/>
          <p:nvPr/>
        </p:nvSpPr>
        <p:spPr>
          <a:xfrm>
            <a:off x="7263134" y="7600388"/>
            <a:ext cx="4558248"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3" name="Chart 293"/>
          <p:cNvGraphicFramePr/>
          <p:nvPr/>
        </p:nvGraphicFramePr>
        <p:xfrm>
          <a:off x="13087052" y="3006363"/>
          <a:ext cx="3878923" cy="3878924"/>
        </p:xfrm>
        <a:graphic>
          <a:graphicData uri="http://schemas.openxmlformats.org/drawingml/2006/chart">
            <c:chart xmlns:c="http://schemas.openxmlformats.org/drawingml/2006/chart" xmlns:r="http://schemas.openxmlformats.org/officeDocument/2006/relationships" r:id="rId4"/>
          </a:graphicData>
        </a:graphic>
      </p:graphicFrame>
      <p:sp>
        <p:nvSpPr>
          <p:cNvPr id="294" name="Shape 294"/>
          <p:cNvSpPr/>
          <p:nvPr/>
        </p:nvSpPr>
        <p:spPr>
          <a:xfrm>
            <a:off x="13401977"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5" name="Shape 295"/>
          <p:cNvSpPr/>
          <p:nvPr/>
        </p:nvSpPr>
        <p:spPr>
          <a:xfrm>
            <a:off x="13773971"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6" name="Shape 296"/>
          <p:cNvSpPr/>
          <p:nvPr/>
        </p:nvSpPr>
        <p:spPr>
          <a:xfrm>
            <a:off x="12738781"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7" name="Shape 297"/>
          <p:cNvSpPr/>
          <p:nvPr/>
        </p:nvSpPr>
        <p:spPr>
          <a:xfrm>
            <a:off x="12747390" y="7600388"/>
            <a:ext cx="4558248"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8" name="Chart 298"/>
          <p:cNvGraphicFramePr/>
          <p:nvPr/>
        </p:nvGraphicFramePr>
        <p:xfrm>
          <a:off x="18571308" y="3006363"/>
          <a:ext cx="3878923" cy="3878924"/>
        </p:xfrm>
        <a:graphic>
          <a:graphicData uri="http://schemas.openxmlformats.org/drawingml/2006/chart">
            <c:chart xmlns:c="http://schemas.openxmlformats.org/drawingml/2006/chart" xmlns:r="http://schemas.openxmlformats.org/officeDocument/2006/relationships" r:id="rId5"/>
          </a:graphicData>
        </a:graphic>
      </p:graphicFrame>
      <p:sp>
        <p:nvSpPr>
          <p:cNvPr id="299" name="Shape 299"/>
          <p:cNvSpPr/>
          <p:nvPr/>
        </p:nvSpPr>
        <p:spPr>
          <a:xfrm>
            <a:off x="18886233" y="3321288"/>
            <a:ext cx="3249073" cy="3249074"/>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0" name="Shape 300"/>
          <p:cNvSpPr/>
          <p:nvPr/>
        </p:nvSpPr>
        <p:spPr>
          <a:xfrm>
            <a:off x="19258227"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1" name="Shape 301"/>
          <p:cNvSpPr/>
          <p:nvPr/>
        </p:nvSpPr>
        <p:spPr>
          <a:xfrm>
            <a:off x="18223036"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302" name="Shape 302"/>
          <p:cNvSpPr/>
          <p:nvPr/>
        </p:nvSpPr>
        <p:spPr>
          <a:xfrm>
            <a:off x="18231646" y="7600388"/>
            <a:ext cx="4558248" cy="5461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303" name="Shape 303"/>
          <p:cNvSpPr/>
          <p:nvPr/>
        </p:nvSpPr>
        <p:spPr>
          <a:xfrm>
            <a:off x="20193133" y="4582354"/>
            <a:ext cx="682023" cy="682019"/>
          </a:xfrm>
          <a:custGeom>
            <a:avLst/>
            <a:gdLst/>
            <a:ahLst/>
            <a:cxnLst>
              <a:cxn ang="0">
                <a:pos x="wd2" y="hd2"/>
              </a:cxn>
              <a:cxn ang="5400000">
                <a:pos x="wd2" y="hd2"/>
              </a:cxn>
              <a:cxn ang="10800000">
                <a:pos x="wd2" y="hd2"/>
              </a:cxn>
              <a:cxn ang="16200000">
                <a:pos x="wd2" y="hd2"/>
              </a:cxn>
            </a:cxnLst>
            <a:rect l="0" t="0" r="r" b="b"/>
            <a:pathLst>
              <a:path w="21600" h="21600" extrusionOk="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4" name="Shape 304"/>
          <p:cNvSpPr/>
          <p:nvPr/>
        </p:nvSpPr>
        <p:spPr>
          <a:xfrm>
            <a:off x="9175273" y="4544733"/>
            <a:ext cx="763533" cy="757262"/>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5" name="Shape 305"/>
          <p:cNvSpPr/>
          <p:nvPr/>
        </p:nvSpPr>
        <p:spPr>
          <a:xfrm>
            <a:off x="14647195" y="4440454"/>
            <a:ext cx="837547" cy="7691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308" name="Shape 308"/>
          <p:cNvSpPr/>
          <p:nvPr/>
        </p:nvSpPr>
        <p:spPr>
          <a:xfrm>
            <a:off x="-30390" y="3221283"/>
            <a:ext cx="24444781" cy="7049498"/>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9" name="Shape 309"/>
          <p:cNvSpPr/>
          <p:nvPr/>
        </p:nvSpPr>
        <p:spPr>
          <a:xfrm>
            <a:off x="10175588" y="3127415"/>
            <a:ext cx="4032824" cy="7365184"/>
          </a:xfrm>
          <a:prstGeom prst="rect">
            <a:avLst/>
          </a:prstGeom>
          <a:solidFill>
            <a:srgbClr val="A6AAA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310" name="Phone_gold.png"/>
          <p:cNvPicPr>
            <a:picLocks noChangeAspect="1"/>
          </p:cNvPicPr>
          <p:nvPr/>
        </p:nvPicPr>
        <p:blipFill>
          <a:blip r:embed="rId2"/>
          <a:stretch>
            <a:fillRect/>
          </a:stretch>
        </p:blipFill>
        <p:spPr>
          <a:xfrm>
            <a:off x="9596918" y="1852875"/>
            <a:ext cx="5190164" cy="9786314"/>
          </a:xfrm>
          <a:prstGeom prst="rect">
            <a:avLst/>
          </a:prstGeom>
          <a:ln w="3175">
            <a:miter lim="400000"/>
          </a:ln>
        </p:spPr>
      </p:pic>
      <p:sp>
        <p:nvSpPr>
          <p:cNvPr id="311" name="Shape 311"/>
          <p:cNvSpPr/>
          <p:nvPr/>
        </p:nvSpPr>
        <p:spPr>
          <a:xfrm>
            <a:off x="3032883" y="4898318"/>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2" name="Shape 312"/>
          <p:cNvSpPr/>
          <p:nvPr/>
        </p:nvSpPr>
        <p:spPr>
          <a:xfrm>
            <a:off x="1890969" y="4145755"/>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3" name="Shape 313"/>
          <p:cNvSpPr/>
          <p:nvPr/>
        </p:nvSpPr>
        <p:spPr>
          <a:xfrm>
            <a:off x="3032883" y="4268203"/>
            <a:ext cx="839852"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4" name="Shape 314"/>
          <p:cNvSpPr/>
          <p:nvPr/>
        </p:nvSpPr>
        <p:spPr>
          <a:xfrm>
            <a:off x="3032883" y="7816277"/>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5" name="Shape 315"/>
          <p:cNvSpPr/>
          <p:nvPr/>
        </p:nvSpPr>
        <p:spPr>
          <a:xfrm>
            <a:off x="1890969" y="7063714"/>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6" name="Shape 316"/>
          <p:cNvSpPr/>
          <p:nvPr/>
        </p:nvSpPr>
        <p:spPr>
          <a:xfrm>
            <a:off x="3032883" y="7186162"/>
            <a:ext cx="839852"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7" name="Shape 317"/>
          <p:cNvSpPr/>
          <p:nvPr/>
        </p:nvSpPr>
        <p:spPr>
          <a:xfrm>
            <a:off x="2117344" y="4398740"/>
            <a:ext cx="375337" cy="285027"/>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8" name="Shape 318"/>
          <p:cNvSpPr/>
          <p:nvPr/>
        </p:nvSpPr>
        <p:spPr>
          <a:xfrm>
            <a:off x="2117344" y="7316699"/>
            <a:ext cx="375337" cy="285028"/>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9" name="Shape 319"/>
          <p:cNvSpPr/>
          <p:nvPr/>
        </p:nvSpPr>
        <p:spPr>
          <a:xfrm>
            <a:off x="16698382" y="4885345"/>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0" name="Shape 320"/>
          <p:cNvSpPr/>
          <p:nvPr/>
        </p:nvSpPr>
        <p:spPr>
          <a:xfrm>
            <a:off x="15556469" y="413278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1" name="Shape 321"/>
          <p:cNvSpPr/>
          <p:nvPr/>
        </p:nvSpPr>
        <p:spPr>
          <a:xfrm>
            <a:off x="16698382" y="4255230"/>
            <a:ext cx="696215"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2" name="Shape 322"/>
          <p:cNvSpPr/>
          <p:nvPr/>
        </p:nvSpPr>
        <p:spPr>
          <a:xfrm>
            <a:off x="16698382" y="7803305"/>
            <a:ext cx="5794648"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3" name="Shape 323"/>
          <p:cNvSpPr/>
          <p:nvPr/>
        </p:nvSpPr>
        <p:spPr>
          <a:xfrm>
            <a:off x="15556469" y="705074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4" name="Shape 324"/>
          <p:cNvSpPr/>
          <p:nvPr/>
        </p:nvSpPr>
        <p:spPr>
          <a:xfrm>
            <a:off x="16698382" y="7173190"/>
            <a:ext cx="696215"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5" name="Shape 325"/>
          <p:cNvSpPr/>
          <p:nvPr/>
        </p:nvSpPr>
        <p:spPr>
          <a:xfrm>
            <a:off x="15838954" y="4402840"/>
            <a:ext cx="288514" cy="288516"/>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26" name="Shape 326"/>
          <p:cNvSpPr/>
          <p:nvPr/>
        </p:nvSpPr>
        <p:spPr>
          <a:xfrm>
            <a:off x="15838954" y="7314682"/>
            <a:ext cx="288514" cy="288517"/>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2109140" y="2715984"/>
            <a:ext cx="9099673" cy="16320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lang="en-US" dirty="0"/>
              <a:t>Purpose</a:t>
            </a:r>
            <a:endParaRPr dirty="0"/>
          </a:p>
        </p:txBody>
      </p:sp>
      <p:sp>
        <p:nvSpPr>
          <p:cNvPr id="63" name="Shape 63"/>
          <p:cNvSpPr/>
          <p:nvPr/>
        </p:nvSpPr>
        <p:spPr>
          <a:xfrm>
            <a:off x="2123478" y="6357655"/>
            <a:ext cx="11581297" cy="490722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t>popularised</a:t>
            </a:r>
            <a:r>
              <a:rPr dirty="0"/>
              <a:t> in the 1960s with the release of </a:t>
            </a:r>
            <a:r>
              <a:rPr dirty="0" err="1"/>
              <a:t>Letraset</a:t>
            </a:r>
            <a:r>
              <a:rPr dirty="0"/>
              <a: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t>popularised</a:t>
            </a:r>
            <a:r>
              <a:rPr dirty="0"/>
              <a:t> in the 1960s with the release of </a:t>
            </a:r>
            <a:r>
              <a:rPr dirty="0" err="1"/>
              <a:t>Letraset</a:t>
            </a:r>
            <a:r>
              <a:rPr dirty="0"/>
              <a:t> sheets containing Lorem has survived not only five centuries, but also the leap into electronic typesetting.</a:t>
            </a:r>
          </a:p>
        </p:txBody>
      </p:sp>
      <p:sp>
        <p:nvSpPr>
          <p:cNvPr id="64" name="Shape 6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65" name="Shape 65"/>
          <p:cNvSpPr/>
          <p:nvPr/>
        </p:nvSpPr>
        <p:spPr>
          <a:xfrm>
            <a:off x="2143789" y="5869185"/>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465255" y="2129025"/>
            <a:ext cx="3878923"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r">
              <a:defRPr sz="1800" cap="all" spc="360">
                <a:latin typeface="+mn-lt"/>
                <a:ea typeface="+mn-ea"/>
                <a:cs typeface="+mn-cs"/>
                <a:sym typeface="Montserrat-Regular"/>
              </a:defRPr>
            </a:lvl1pPr>
          </a:lstStyle>
          <a:p>
            <a:r>
              <a:t>demo slide</a:t>
            </a:r>
          </a:p>
        </p:txBody>
      </p:sp>
      <p:sp>
        <p:nvSpPr>
          <p:cNvPr id="68" name="Shape 68"/>
          <p:cNvSpPr/>
          <p:nvPr/>
        </p:nvSpPr>
        <p:spPr>
          <a:xfrm>
            <a:off x="1318828" y="2715983"/>
            <a:ext cx="7058538" cy="446454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69" name="Shape 69"/>
          <p:cNvSpPr/>
          <p:nvPr/>
        </p:nvSpPr>
        <p:spPr>
          <a:xfrm>
            <a:off x="10662697" y="2675960"/>
            <a:ext cx="8510708" cy="674558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70" name="Shape 7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71" name="Shape 71"/>
          <p:cNvSpPr/>
          <p:nvPr/>
        </p:nvSpPr>
        <p:spPr>
          <a:xfrm>
            <a:off x="7483211"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72" name="Shape 72"/>
          <p:cNvSpPr/>
          <p:nvPr/>
        </p:nvSpPr>
        <p:spPr>
          <a:xfrm>
            <a:off x="10708861" y="10251661"/>
            <a:ext cx="8418381" cy="3485222"/>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10708861" y="-41664"/>
            <a:ext cx="8418381" cy="13799327"/>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5" name="Shape 75"/>
          <p:cNvSpPr/>
          <p:nvPr/>
        </p:nvSpPr>
        <p:spPr>
          <a:xfrm>
            <a:off x="2127656" y="3409980"/>
            <a:ext cx="6279373" cy="75391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a:t>
            </a:r>
          </a:p>
        </p:txBody>
      </p:sp>
      <p:sp>
        <p:nvSpPr>
          <p:cNvPr id="76" name="Shape 7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2" name="Picture Placeholder 1"/>
          <p:cNvSpPr>
            <a:spLocks noGrp="1"/>
          </p:cNvSpPr>
          <p:nvPr>
            <p:ph type="pic" sz="quarter" idx="10"/>
          </p:nvPr>
        </p:nvSpPr>
        <p:spPr>
          <a:xfrm>
            <a:off x="13659070" y="3883111"/>
            <a:ext cx="9571734" cy="6592909"/>
          </a:xfrm>
          <a:solidFill>
            <a:schemeClr val="tx1"/>
          </a:solidFill>
        </p:spPr>
      </p:sp>
      <p:sp>
        <p:nvSpPr>
          <p:cNvPr id="78" name="Shape 78"/>
          <p:cNvSpPr/>
          <p:nvPr/>
        </p:nvSpPr>
        <p:spPr>
          <a:xfrm>
            <a:off x="10708861" y="-67064"/>
            <a:ext cx="8418381" cy="13799328"/>
          </a:xfrm>
          <a:prstGeom prst="rect">
            <a:avLst/>
          </a:pr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9" name="Shape 79"/>
          <p:cNvSpPr/>
          <p:nvPr/>
        </p:nvSpPr>
        <p:spPr>
          <a:xfrm flipH="1">
            <a:off x="1045064" y="12403712"/>
            <a:ext cx="1" cy="2620762"/>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2" name="Shape 82"/>
          <p:cNvSpPr/>
          <p:nvPr/>
        </p:nvSpPr>
        <p:spPr>
          <a:xfrm flipH="1">
            <a:off x="1045064" y="-357184"/>
            <a:ext cx="1" cy="5328019"/>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83" name="Shape 83"/>
          <p:cNvSpPr/>
          <p:nvPr/>
        </p:nvSpPr>
        <p:spPr>
          <a:xfrm>
            <a:off x="2120172" y="2205225"/>
            <a:ext cx="3878924"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84" name="Shape 84"/>
          <p:cNvSpPr/>
          <p:nvPr/>
        </p:nvSpPr>
        <p:spPr>
          <a:xfrm>
            <a:off x="2109140" y="2792183"/>
            <a:ext cx="9099673"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grpSp>
        <p:nvGrpSpPr>
          <p:cNvPr id="89" name="Group 89"/>
          <p:cNvGrpSpPr/>
          <p:nvPr/>
        </p:nvGrpSpPr>
        <p:grpSpPr>
          <a:xfrm>
            <a:off x="2163066" y="6645538"/>
            <a:ext cx="9605934" cy="2232745"/>
            <a:chOff x="0" y="0"/>
            <a:chExt cx="9605933" cy="2232744"/>
          </a:xfrm>
        </p:grpSpPr>
        <p:sp>
          <p:nvSpPr>
            <p:cNvPr id="85" name="Shape 85"/>
            <p:cNvSpPr/>
            <p:nvPr/>
          </p:nvSpPr>
          <p:spPr>
            <a:xfrm>
              <a:off x="1141914" y="752562"/>
              <a:ext cx="8464020" cy="148018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p>
              <a:r>
                <a:t>Lorem Ipsum is simply dummy text of the printing and typesetting industry. Lorem Ipsum has been the industry's standard dummy text ever since the 1500s, when an unknown printer took a galley</a:t>
              </a:r>
            </a:p>
          </p:txBody>
        </p:sp>
        <p:sp>
          <p:nvSpPr>
            <p:cNvPr id="86" name="Shape 86"/>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7" name="Shape 87"/>
            <p:cNvSpPr/>
            <p:nvPr/>
          </p:nvSpPr>
          <p:spPr>
            <a:xfrm>
              <a:off x="275856" y="214033"/>
              <a:ext cx="301773" cy="349219"/>
            </a:xfrm>
            <a:custGeom>
              <a:avLst/>
              <a:gdLst/>
              <a:ahLst/>
              <a:cxnLst>
                <a:cxn ang="0">
                  <a:pos x="wd2" y="hd2"/>
                </a:cxn>
                <a:cxn ang="5400000">
                  <a:pos x="wd2" y="hd2"/>
                </a:cxn>
                <a:cxn ang="10800000">
                  <a:pos x="wd2" y="hd2"/>
                </a:cxn>
                <a:cxn ang="16200000">
                  <a:pos x="wd2" y="hd2"/>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rgbClr val="393941"/>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88" name="Shape 88"/>
            <p:cNvSpPr/>
            <p:nvPr/>
          </p:nvSpPr>
          <p:spPr>
            <a:xfrm>
              <a:off x="1141914" y="122448"/>
              <a:ext cx="2979929"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grpSp>
      <p:sp>
        <p:nvSpPr>
          <p:cNvPr id="90" name="Shape 90"/>
          <p:cNvSpPr/>
          <p:nvPr/>
        </p:nvSpPr>
        <p:spPr>
          <a:xfrm>
            <a:off x="3304980" y="10138261"/>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1" name="Shape 91"/>
          <p:cNvSpPr/>
          <p:nvPr/>
        </p:nvSpPr>
        <p:spPr>
          <a:xfrm>
            <a:off x="2163066" y="9385698"/>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2" name="Shape 92"/>
          <p:cNvSpPr/>
          <p:nvPr/>
        </p:nvSpPr>
        <p:spPr>
          <a:xfrm>
            <a:off x="3304980" y="9508146"/>
            <a:ext cx="2979929"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3" name="Shape 93"/>
          <p:cNvSpPr/>
          <p:nvPr/>
        </p:nvSpPr>
        <p:spPr>
          <a:xfrm>
            <a:off x="14484996" y="7409446"/>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4" name="Shape 94"/>
          <p:cNvSpPr/>
          <p:nvPr/>
        </p:nvSpPr>
        <p:spPr>
          <a:xfrm>
            <a:off x="13343081" y="665688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5" name="Shape 95"/>
          <p:cNvSpPr/>
          <p:nvPr/>
        </p:nvSpPr>
        <p:spPr>
          <a:xfrm>
            <a:off x="14484996" y="6779331"/>
            <a:ext cx="2979929"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6" name="Shape 96"/>
          <p:cNvSpPr/>
          <p:nvPr/>
        </p:nvSpPr>
        <p:spPr>
          <a:xfrm>
            <a:off x="14484996" y="10149606"/>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7" name="Shape 97"/>
          <p:cNvSpPr/>
          <p:nvPr/>
        </p:nvSpPr>
        <p:spPr>
          <a:xfrm>
            <a:off x="13343081"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p:nvPr/>
        </p:nvSpPr>
        <p:spPr>
          <a:xfrm>
            <a:off x="14484996" y="9519491"/>
            <a:ext cx="2979929"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9" name="Shape 99"/>
          <p:cNvSpPr/>
          <p:nvPr/>
        </p:nvSpPr>
        <p:spPr>
          <a:xfrm>
            <a:off x="13612395" y="9642451"/>
            <a:ext cx="289460" cy="302890"/>
          </a:xfrm>
          <a:custGeom>
            <a:avLst/>
            <a:gdLst/>
            <a:ahLst/>
            <a:cxnLst>
              <a:cxn ang="0">
                <a:pos x="wd2" y="hd2"/>
              </a:cxn>
              <a:cxn ang="5400000">
                <a:pos x="wd2" y="hd2"/>
              </a:cxn>
              <a:cxn ang="10800000">
                <a:pos x="wd2" y="hd2"/>
              </a:cxn>
              <a:cxn ang="16200000">
                <a:pos x="wd2" y="hd2"/>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0" name="Shape 100"/>
          <p:cNvSpPr/>
          <p:nvPr/>
        </p:nvSpPr>
        <p:spPr>
          <a:xfrm>
            <a:off x="2454180" y="9618598"/>
            <a:ext cx="271257" cy="334176"/>
          </a:xfrm>
          <a:custGeom>
            <a:avLst/>
            <a:gdLst/>
            <a:ahLst/>
            <a:cxnLst>
              <a:cxn ang="0">
                <a:pos x="wd2" y="hd2"/>
              </a:cxn>
              <a:cxn ang="5400000">
                <a:pos x="wd2" y="hd2"/>
              </a:cxn>
              <a:cxn ang="10800000">
                <a:pos x="wd2" y="hd2"/>
              </a:cxn>
              <a:cxn ang="16200000">
                <a:pos x="wd2" y="hd2"/>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1" name="Shape 101"/>
          <p:cNvSpPr/>
          <p:nvPr/>
        </p:nvSpPr>
        <p:spPr>
          <a:xfrm>
            <a:off x="13632141" y="6859106"/>
            <a:ext cx="275366" cy="4119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2143789" y="5364737"/>
            <a:ext cx="6174705" cy="4758761"/>
          </a:xfrm>
          <a:solidFill>
            <a:schemeClr val="tx1"/>
          </a:solidFill>
        </p:spPr>
      </p:sp>
      <p:sp>
        <p:nvSpPr>
          <p:cNvPr id="5" name="Picture Placeholder 4"/>
          <p:cNvSpPr>
            <a:spLocks noGrp="1"/>
          </p:cNvSpPr>
          <p:nvPr>
            <p:ph type="pic" sz="quarter" idx="13"/>
          </p:nvPr>
        </p:nvSpPr>
        <p:spPr>
          <a:xfrm>
            <a:off x="9103056" y="5364736"/>
            <a:ext cx="6167845" cy="4758761"/>
          </a:xfrm>
          <a:solidFill>
            <a:schemeClr val="tx1"/>
          </a:solidFill>
        </p:spPr>
      </p:sp>
      <p:sp>
        <p:nvSpPr>
          <p:cNvPr id="6" name="Picture Placeholder 5"/>
          <p:cNvSpPr>
            <a:spLocks noGrp="1"/>
          </p:cNvSpPr>
          <p:nvPr>
            <p:ph type="pic" sz="quarter" idx="14"/>
          </p:nvPr>
        </p:nvSpPr>
        <p:spPr>
          <a:xfrm>
            <a:off x="16091245" y="5364735"/>
            <a:ext cx="6186407" cy="4758761"/>
          </a:xfrm>
          <a:solidFill>
            <a:schemeClr val="tx1"/>
          </a:solidFill>
        </p:spPr>
      </p:sp>
      <p:sp>
        <p:nvSpPr>
          <p:cNvPr id="103" name="Shape 103"/>
          <p:cNvSpPr/>
          <p:nvPr/>
        </p:nvSpPr>
        <p:spPr>
          <a:xfrm>
            <a:off x="2120172" y="2129025"/>
            <a:ext cx="3878924"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104" name="Shape 104"/>
          <p:cNvSpPr/>
          <p:nvPr/>
        </p:nvSpPr>
        <p:spPr>
          <a:xfrm>
            <a:off x="2109140" y="2715983"/>
            <a:ext cx="12637477" cy="227680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105" name="Shape 1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106" name="Shape 106"/>
          <p:cNvSpPr/>
          <p:nvPr/>
        </p:nvSpPr>
        <p:spPr>
          <a:xfrm>
            <a:off x="2143789" y="4421140"/>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0" name="Shape 110"/>
          <p:cNvSpPr/>
          <p:nvPr/>
        </p:nvSpPr>
        <p:spPr>
          <a:xfrm>
            <a:off x="2123478"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1" name="Shape 111"/>
          <p:cNvSpPr/>
          <p:nvPr/>
        </p:nvSpPr>
        <p:spPr>
          <a:xfrm>
            <a:off x="16091245" y="5364735"/>
            <a:ext cx="6186407" cy="4758761"/>
          </a:xfrm>
          <a:prstGeom prst="rect">
            <a:avLst/>
          </a:prstGeom>
          <a:solidFill>
            <a:srgbClr val="F56C2E">
              <a:alpha val="8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12" name="Shape 112"/>
          <p:cNvSpPr/>
          <p:nvPr/>
        </p:nvSpPr>
        <p:spPr>
          <a:xfrm>
            <a:off x="9103056"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3" name="Shape 113"/>
          <p:cNvSpPr/>
          <p:nvPr/>
        </p:nvSpPr>
        <p:spPr>
          <a:xfrm>
            <a:off x="16082635"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4" name="Shape 114"/>
          <p:cNvSpPr/>
          <p:nvPr/>
        </p:nvSpPr>
        <p:spPr>
          <a:xfrm>
            <a:off x="18620029" y="7182932"/>
            <a:ext cx="1128839" cy="1122373"/>
          </a:xfrm>
          <a:custGeom>
            <a:avLst/>
            <a:gdLst/>
            <a:ahLst/>
            <a:cxnLst>
              <a:cxn ang="0">
                <a:pos x="wd2" y="hd2"/>
              </a:cxn>
              <a:cxn ang="5400000">
                <a:pos x="wd2" y="hd2"/>
              </a:cxn>
              <a:cxn ang="10800000">
                <a:pos x="wd2" y="hd2"/>
              </a:cxn>
              <a:cxn ang="16200000">
                <a:pos x="wd2" y="hd2"/>
              </a:cxn>
            </a:cxnLst>
            <a:rect l="0" t="0" r="r" b="b"/>
            <a:pathLst>
              <a:path w="21600" h="21600" extrusionOk="0">
                <a:moveTo>
                  <a:pt x="11919" y="5393"/>
                </a:moveTo>
                <a:lnTo>
                  <a:pt x="9877" y="5393"/>
                </a:lnTo>
                <a:lnTo>
                  <a:pt x="9877" y="9769"/>
                </a:lnTo>
                <a:lnTo>
                  <a:pt x="5540" y="9769"/>
                </a:lnTo>
                <a:lnTo>
                  <a:pt x="5540" y="11831"/>
                </a:lnTo>
                <a:lnTo>
                  <a:pt x="9877" y="11831"/>
                </a:lnTo>
                <a:lnTo>
                  <a:pt x="9877" y="16207"/>
                </a:lnTo>
                <a:lnTo>
                  <a:pt x="11919" y="16207"/>
                </a:lnTo>
                <a:lnTo>
                  <a:pt x="11919" y="11831"/>
                </a:lnTo>
                <a:lnTo>
                  <a:pt x="16256" y="11831"/>
                </a:lnTo>
                <a:lnTo>
                  <a:pt x="16256" y="9769"/>
                </a:lnTo>
                <a:lnTo>
                  <a:pt x="11919" y="9769"/>
                </a:lnTo>
                <a:lnTo>
                  <a:pt x="11919" y="5393"/>
                </a:lnTo>
                <a:close/>
                <a:moveTo>
                  <a:pt x="10912" y="0"/>
                </a:moveTo>
                <a:cubicBezTo>
                  <a:pt x="4924" y="0"/>
                  <a:pt x="0" y="4772"/>
                  <a:pt x="0" y="10814"/>
                </a:cubicBezTo>
                <a:cubicBezTo>
                  <a:pt x="0" y="16828"/>
                  <a:pt x="4924" y="21600"/>
                  <a:pt x="10912" y="21600"/>
                </a:cubicBezTo>
                <a:cubicBezTo>
                  <a:pt x="16872" y="21600"/>
                  <a:pt x="21600" y="16828"/>
                  <a:pt x="21600" y="10814"/>
                </a:cubicBezTo>
                <a:cubicBezTo>
                  <a:pt x="21600" y="4772"/>
                  <a:pt x="16872" y="0"/>
                  <a:pt x="10912" y="0"/>
                </a:cubicBezTo>
                <a:close/>
                <a:moveTo>
                  <a:pt x="10912" y="19511"/>
                </a:moveTo>
                <a:cubicBezTo>
                  <a:pt x="6183" y="19511"/>
                  <a:pt x="2266" y="15586"/>
                  <a:pt x="2266" y="10814"/>
                </a:cubicBezTo>
                <a:cubicBezTo>
                  <a:pt x="2266" y="6014"/>
                  <a:pt x="6183" y="2089"/>
                  <a:pt x="10912" y="2089"/>
                </a:cubicBezTo>
                <a:cubicBezTo>
                  <a:pt x="15640" y="2089"/>
                  <a:pt x="19558" y="6014"/>
                  <a:pt x="19558" y="10814"/>
                </a:cubicBezTo>
                <a:cubicBezTo>
                  <a:pt x="19558" y="15586"/>
                  <a:pt x="15640" y="19511"/>
                  <a:pt x="10912" y="19511"/>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117" name="Shape 117"/>
          <p:cNvSpPr/>
          <p:nvPr/>
        </p:nvSpPr>
        <p:spPr>
          <a:xfrm>
            <a:off x="10252538" y="3147083"/>
            <a:ext cx="3878924"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t>demo slide</a:t>
            </a:r>
          </a:p>
        </p:txBody>
      </p:sp>
      <p:sp>
        <p:nvSpPr>
          <p:cNvPr id="118" name="Shape 118"/>
          <p:cNvSpPr/>
          <p:nvPr/>
        </p:nvSpPr>
        <p:spPr>
          <a:xfrm>
            <a:off x="5766002" y="3734041"/>
            <a:ext cx="12851996" cy="17851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sp>
        <p:nvSpPr>
          <p:cNvPr id="119" name="Shape 119"/>
          <p:cNvSpPr/>
          <p:nvPr/>
        </p:nvSpPr>
        <p:spPr>
          <a:xfrm>
            <a:off x="6401351" y="6020639"/>
            <a:ext cx="11581297" cy="36231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a:t>
            </a:r>
          </a:p>
        </p:txBody>
      </p:sp>
      <p:sp>
        <p:nvSpPr>
          <p:cNvPr id="120" name="Shape 120"/>
          <p:cNvSpPr/>
          <p:nvPr/>
        </p:nvSpPr>
        <p:spPr>
          <a:xfrm>
            <a:off x="11789350" y="5393182"/>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123" name="Group 123"/>
          <p:cNvGrpSpPr/>
          <p:nvPr/>
        </p:nvGrpSpPr>
        <p:grpSpPr>
          <a:xfrm>
            <a:off x="10650719" y="10450035"/>
            <a:ext cx="3082562" cy="790599"/>
            <a:chOff x="0" y="0"/>
            <a:chExt cx="3082560" cy="790598"/>
          </a:xfrm>
        </p:grpSpPr>
        <p:sp>
          <p:nvSpPr>
            <p:cNvPr id="121"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22"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126" name="Shape 126"/>
          <p:cNvSpPr/>
          <p:nvPr/>
        </p:nvSpPr>
        <p:spPr>
          <a:xfrm>
            <a:off x="4517" y="-8634"/>
            <a:ext cx="9956901" cy="137332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29" name="Shape 129"/>
          <p:cNvSpPr/>
          <p:nvPr/>
        </p:nvSpPr>
        <p:spPr>
          <a:xfrm>
            <a:off x="12737372" y="2230625"/>
            <a:ext cx="3878924"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130" name="Shape 130"/>
          <p:cNvSpPr/>
          <p:nvPr/>
        </p:nvSpPr>
        <p:spPr>
          <a:xfrm>
            <a:off x="12726340" y="2817583"/>
            <a:ext cx="9099673" cy="29695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131" name="Shape 131"/>
          <p:cNvSpPr/>
          <p:nvPr/>
        </p:nvSpPr>
        <p:spPr>
          <a:xfrm>
            <a:off x="12740678" y="6459255"/>
            <a:ext cx="8513155" cy="46058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a:t>
            </a:r>
          </a:p>
        </p:txBody>
      </p:sp>
      <p:sp>
        <p:nvSpPr>
          <p:cNvPr id="132" name="Shape 132"/>
          <p:cNvSpPr/>
          <p:nvPr/>
        </p:nvSpPr>
        <p:spPr>
          <a:xfrm>
            <a:off x="12760990" y="5970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7"/>
          </p:nvPr>
        </p:nvSpPr>
        <p:spPr>
          <a:xfrm>
            <a:off x="3004663" y="3561544"/>
            <a:ext cx="7207748" cy="6592909"/>
          </a:xfrm>
          <a:solidFill>
            <a:schemeClr val="tx1"/>
          </a:solidFill>
        </p:spPr>
      </p:sp>
      <p:sp>
        <p:nvSpPr>
          <p:cNvPr id="128" name="Shape 128"/>
          <p:cNvSpPr/>
          <p:nvPr/>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grpSp>
        <p:nvGrpSpPr>
          <p:cNvPr id="142" name="Group 142"/>
          <p:cNvGrpSpPr/>
          <p:nvPr/>
        </p:nvGrpSpPr>
        <p:grpSpPr>
          <a:xfrm>
            <a:off x="2157488" y="2581954"/>
            <a:ext cx="6186406" cy="8552092"/>
            <a:chOff x="0" y="0"/>
            <a:chExt cx="6186405" cy="8552091"/>
          </a:xfrm>
        </p:grpSpPr>
        <p:sp>
          <p:nvSpPr>
            <p:cNvPr id="135" name="Shape 135"/>
            <p:cNvSpPr/>
            <p:nvPr/>
          </p:nvSpPr>
          <p:spPr>
            <a:xfrm>
              <a:off x="647715" y="3735921"/>
              <a:ext cx="4890976" cy="222232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36" name="Shape 136"/>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39" name="Group 139"/>
            <p:cNvGrpSpPr/>
            <p:nvPr/>
          </p:nvGrpSpPr>
          <p:grpSpPr>
            <a:xfrm>
              <a:off x="1551922" y="6725080"/>
              <a:ext cx="3082562" cy="790600"/>
              <a:chOff x="0" y="0"/>
              <a:chExt cx="3082560" cy="790598"/>
            </a:xfrm>
          </p:grpSpPr>
          <p:sp>
            <p:nvSpPr>
              <p:cNvPr id="137" name="Shape 137"/>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38" name="Shape 138"/>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0" name="Shape 140"/>
            <p:cNvSpPr/>
            <p:nvPr/>
          </p:nvSpPr>
          <p:spPr>
            <a:xfrm>
              <a:off x="2334875" y="979206"/>
              <a:ext cx="1516656" cy="1332837"/>
            </a:xfrm>
            <a:custGeom>
              <a:avLst/>
              <a:gdLst/>
              <a:ahLst/>
              <a:cxnLst>
                <a:cxn ang="0">
                  <a:pos x="wd2" y="hd2"/>
                </a:cxn>
                <a:cxn ang="5400000">
                  <a:pos x="wd2" y="hd2"/>
                </a:cxn>
                <a:cxn ang="10800000">
                  <a:pos x="wd2" y="hd2"/>
                </a:cxn>
                <a:cxn ang="16200000">
                  <a:pos x="wd2" y="hd2"/>
                </a:cxn>
              </a:cxnLst>
              <a:rect l="0" t="0" r="r" b="b"/>
              <a:pathLst>
                <a:path w="21600" h="21600" extrusionOk="0">
                  <a:moveTo>
                    <a:pt x="21046" y="13737"/>
                  </a:moveTo>
                  <a:lnTo>
                    <a:pt x="14163" y="0"/>
                  </a:lnTo>
                  <a:lnTo>
                    <a:pt x="7279" y="0"/>
                  </a:lnTo>
                  <a:lnTo>
                    <a:pt x="14163" y="13737"/>
                  </a:lnTo>
                  <a:lnTo>
                    <a:pt x="21046" y="13737"/>
                  </a:lnTo>
                  <a:close/>
                  <a:moveTo>
                    <a:pt x="8426" y="14822"/>
                  </a:moveTo>
                  <a:lnTo>
                    <a:pt x="4985" y="21600"/>
                  </a:lnTo>
                  <a:lnTo>
                    <a:pt x="18158" y="21600"/>
                  </a:lnTo>
                  <a:lnTo>
                    <a:pt x="21600" y="14822"/>
                  </a:lnTo>
                  <a:lnTo>
                    <a:pt x="8426" y="14822"/>
                  </a:lnTo>
                  <a:close/>
                  <a:moveTo>
                    <a:pt x="6488" y="1717"/>
                  </a:moveTo>
                  <a:lnTo>
                    <a:pt x="0" y="14822"/>
                  </a:lnTo>
                  <a:lnTo>
                    <a:pt x="3244" y="21600"/>
                  </a:lnTo>
                  <a:lnTo>
                    <a:pt x="9930" y="8495"/>
                  </a:lnTo>
                  <a:lnTo>
                    <a:pt x="6488" y="1717"/>
                  </a:lnTo>
                  <a:close/>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1" name="Shape 141"/>
            <p:cNvSpPr/>
            <p:nvPr/>
          </p:nvSpPr>
          <p:spPr>
            <a:xfrm>
              <a:off x="1274491" y="3043032"/>
              <a:ext cx="3637424"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0" name="Group 150"/>
          <p:cNvGrpSpPr/>
          <p:nvPr/>
        </p:nvGrpSpPr>
        <p:grpSpPr>
          <a:xfrm>
            <a:off x="9098797" y="2581954"/>
            <a:ext cx="6186407" cy="8552092"/>
            <a:chOff x="0" y="0"/>
            <a:chExt cx="6186405" cy="8552091"/>
          </a:xfrm>
        </p:grpSpPr>
        <p:sp>
          <p:nvSpPr>
            <p:cNvPr id="143" name="Shape 143"/>
            <p:cNvSpPr/>
            <p:nvPr/>
          </p:nvSpPr>
          <p:spPr>
            <a:xfrm>
              <a:off x="2402709" y="1016400"/>
              <a:ext cx="1406388" cy="1283849"/>
            </a:xfrm>
            <a:custGeom>
              <a:avLst/>
              <a:gdLst/>
              <a:ahLst/>
              <a:cxnLst>
                <a:cxn ang="0">
                  <a:pos x="wd2" y="hd2"/>
                </a:cxn>
                <a:cxn ang="5400000">
                  <a:pos x="wd2" y="hd2"/>
                </a:cxn>
                <a:cxn ang="10800000">
                  <a:pos x="wd2" y="hd2"/>
                </a:cxn>
                <a:cxn ang="16200000">
                  <a:pos x="wd2" y="hd2"/>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4" name="Shape 144"/>
            <p:cNvSpPr/>
            <p:nvPr/>
          </p:nvSpPr>
          <p:spPr>
            <a:xfrm>
              <a:off x="647714" y="3735921"/>
              <a:ext cx="4890977" cy="222232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45" name="Shape 145"/>
            <p:cNvSpPr/>
            <p:nvPr/>
          </p:nvSpPr>
          <p:spPr>
            <a:xfrm>
              <a:off x="0" y="0"/>
              <a:ext cx="6186406" cy="8552092"/>
            </a:xfrm>
            <a:prstGeom prst="rect">
              <a:avLst/>
            </a:prstGeom>
            <a:noFill/>
            <a:ln w="508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48" name="Group 148"/>
            <p:cNvGrpSpPr/>
            <p:nvPr/>
          </p:nvGrpSpPr>
          <p:grpSpPr>
            <a:xfrm>
              <a:off x="1551922" y="6725080"/>
              <a:ext cx="3082562" cy="790600"/>
              <a:chOff x="0" y="0"/>
              <a:chExt cx="3082560" cy="790598"/>
            </a:xfrm>
          </p:grpSpPr>
          <p:sp>
            <p:nvSpPr>
              <p:cNvPr id="146" name="Shape 146"/>
              <p:cNvSpPr/>
              <p:nvPr/>
            </p:nvSpPr>
            <p:spPr>
              <a:xfrm>
                <a:off x="0" y="0"/>
                <a:ext cx="3082561" cy="790599"/>
              </a:xfrm>
              <a:prstGeom prst="roundRect">
                <a:avLst>
                  <a:gd name="adj" fmla="val 50000"/>
                </a:avLst>
              </a:prstGeom>
              <a:solidFill>
                <a:srgbClr val="393941"/>
              </a:solidFill>
              <a:ln w="381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7" name="Shape 147"/>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no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9" name="Shape 149"/>
            <p:cNvSpPr/>
            <p:nvPr/>
          </p:nvSpPr>
          <p:spPr>
            <a:xfrm>
              <a:off x="1274491" y="3043032"/>
              <a:ext cx="3637424"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no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8" name="Group 158"/>
          <p:cNvGrpSpPr/>
          <p:nvPr/>
        </p:nvGrpSpPr>
        <p:grpSpPr>
          <a:xfrm>
            <a:off x="16040106" y="2581954"/>
            <a:ext cx="6186406" cy="8552092"/>
            <a:chOff x="0" y="0"/>
            <a:chExt cx="6186405" cy="8552091"/>
          </a:xfrm>
        </p:grpSpPr>
        <p:sp>
          <p:nvSpPr>
            <p:cNvPr id="151" name="Shape 151"/>
            <p:cNvSpPr/>
            <p:nvPr/>
          </p:nvSpPr>
          <p:spPr>
            <a:xfrm>
              <a:off x="2492954" y="880276"/>
              <a:ext cx="1479897" cy="1479897"/>
            </a:xfrm>
            <a:custGeom>
              <a:avLst/>
              <a:gdLst/>
              <a:ahLst/>
              <a:cxnLst>
                <a:cxn ang="0">
                  <a:pos x="wd2" y="hd2"/>
                </a:cxn>
                <a:cxn ang="5400000">
                  <a:pos x="wd2" y="hd2"/>
                </a:cxn>
                <a:cxn ang="10800000">
                  <a:pos x="wd2" y="hd2"/>
                </a:cxn>
                <a:cxn ang="16200000">
                  <a:pos x="wd2" y="hd2"/>
                </a:cxn>
              </a:cxnLst>
              <a:rect l="0" t="0" r="r" b="b"/>
              <a:pathLst>
                <a:path w="21600" h="21600" extrusionOk="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1"/>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1"/>
                  </a:cubicBezTo>
                  <a:lnTo>
                    <a:pt x="17459" y="15510"/>
                  </a:lnTo>
                  <a:lnTo>
                    <a:pt x="19042" y="15510"/>
                  </a:lnTo>
                  <a:cubicBezTo>
                    <a:pt x="20423" y="15510"/>
                    <a:pt x="21600" y="14332"/>
                    <a:pt x="21600" y="12952"/>
                  </a:cubicBezTo>
                  <a:cubicBezTo>
                    <a:pt x="21600" y="11571"/>
                    <a:pt x="20423" y="10394"/>
                    <a:pt x="19042" y="10394"/>
                  </a:cubicBez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52" name="Shape 152"/>
            <p:cNvSpPr/>
            <p:nvPr/>
          </p:nvSpPr>
          <p:spPr>
            <a:xfrm>
              <a:off x="647715" y="3735921"/>
              <a:ext cx="4890977" cy="222232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53" name="Shape 153"/>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56" name="Group 156"/>
            <p:cNvGrpSpPr/>
            <p:nvPr/>
          </p:nvGrpSpPr>
          <p:grpSpPr>
            <a:xfrm>
              <a:off x="1551922" y="6725080"/>
              <a:ext cx="3082562" cy="790600"/>
              <a:chOff x="0" y="0"/>
              <a:chExt cx="3082560" cy="790598"/>
            </a:xfrm>
          </p:grpSpPr>
          <p:sp>
            <p:nvSpPr>
              <p:cNvPr id="154" name="Shape 154"/>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5" name="Shape 155"/>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57" name="Shape 157"/>
            <p:cNvSpPr/>
            <p:nvPr/>
          </p:nvSpPr>
          <p:spPr>
            <a:xfrm>
              <a:off x="1274491" y="3043032"/>
              <a:ext cx="3637423" cy="5461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2037</Words>
  <Application>Microsoft Office PowerPoint</Application>
  <PresentationFormat>Custom</PresentationFormat>
  <Paragraphs>107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Helvetica Light</vt:lpstr>
      <vt:lpstr>Helvetica Neue</vt:lpstr>
      <vt:lpstr>Montserrat-Regular</vt:lpstr>
      <vt:lpstr>Montserrat-SemiBold</vt:lpstr>
      <vt:lpstr>PT Sans</vt:lpstr>
      <vt:lpstr>Roboto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Leek</dc:creator>
  <cp:lastModifiedBy>Heather Leek</cp:lastModifiedBy>
  <cp:revision>5</cp:revision>
  <dcterms:modified xsi:type="dcterms:W3CDTF">2019-06-30T21:02:29Z</dcterms:modified>
</cp:coreProperties>
</file>