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890E-689F-458B-B988-0329E3C09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ED138-0E81-497A-9E9D-B43C4D4F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3A40-3EB0-440C-9985-A7146A1F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863E-6B8D-4D1C-A83B-98E433AE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FEB4-2925-4271-911D-642711AF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C757-8A31-460C-9810-A0A416F4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61317-B4E1-49CE-98D9-51C6C3DFA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A8FB-671F-4F8F-922A-2AC8EF28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B874-9869-4620-B5F9-F62AE90C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D9E7-4016-4F6F-AACE-FAFD8B29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54D29-8839-4B37-B5E2-A0AAF83C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BF8CF-4088-4B98-9B21-024F140B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D1820-1571-403D-8293-34A7438D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646F-CED4-4171-968B-89C9555A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6199-15CB-4AF5-B591-FB29CBCF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042F-AAFC-4C85-9A53-7BD76A44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9D8D-FB52-4F8A-84B0-3078E281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AAAF-3093-4595-A09E-C59353FE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D583-7CF9-4C61-A9F0-D69100A8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53A4-95F7-473D-A621-0EAC283F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A809-C3EE-4E68-B224-E5BD0C93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C89F-F56B-4122-A4D4-0E167DB9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7B2C-5095-4E62-8434-3CD52EC8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6C97-BA82-45BB-88C4-1B4360F2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0E30-C4F6-41D6-B571-3B3D581B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4D28-AF76-46A4-B235-F01982D3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5D51-5595-47C8-B259-736677FA5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502F8-C733-4986-A255-C01A65A56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53821-0EF7-430F-8289-D24DEA32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AB8D5-B5B5-492A-A288-37ACED94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A3B0F-344B-461F-A59F-ABDE39F4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0393-7ED4-44A6-BCA0-E1CFCD38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354F8-ABAC-4716-AC74-765382FCE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9E1BB-7896-4A06-B88E-907487451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58E7B-AD03-49EB-A0F7-1E811F37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5B5D5-E57E-4F9F-BEDE-80B0FD7C8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C9D8B-1DA1-4CF9-B12B-B126BA38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A7753-433F-49DB-A77B-140E6366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5E3FA-8B9E-4748-8907-2CBA47CE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29C4-5690-450D-B6DD-8D8706DE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FE988-47A8-4047-8F4A-32593006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7CB02-1875-4374-A0B7-D8AE7A5A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2E914-79EB-40CD-B8C2-55A6424F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EE7DD-2BEA-41A6-8632-284151FB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45D8A-6ADA-4E17-8BF3-C23C8DF5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62D6E-E5DC-47D0-AAF6-5893D726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0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D877-69D2-4E2A-AF76-99B12A22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B5C8-9D2E-4B53-9287-CE24BF6D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7BD17-2DB8-40FB-ACAD-397A7C5F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C475E-3138-497B-9B58-18F4BF40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348AD-F2ED-436F-84B2-412C29EE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5C9B1-96D7-401E-89B6-AC45A5F7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9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44-9DAD-430F-887B-43657072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40E4C-DD9C-423E-BE2C-B710CC1EF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B4459-3170-456E-B1E0-DF9D978D7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5ECB2-540E-4C0D-BD2A-70E26D0C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C740D-CF0B-4802-94D8-9BD426E2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BAD6C-8B65-4986-85F0-1549F022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F6441-D84E-42FD-A696-7D510DE6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BFBF0-9EAD-4A2E-92F3-2CF8D658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E73C-6B7E-4502-8934-24521EC4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BA10-A165-4212-8151-EA3804ED21E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57DD-5130-4433-8DCF-9F32E136D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FF7D-6B43-4A77-AFCD-A232309A2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FC38-1AC1-44EB-AC73-8D754427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08F24-6A36-4D2D-9B0D-23F2C6A3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3" y="952500"/>
            <a:ext cx="9623680" cy="5291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90402-107A-49D4-BD5B-E195F9FFD921}"/>
              </a:ext>
            </a:extLst>
          </p:cNvPr>
          <p:cNvSpPr txBox="1"/>
          <p:nvPr/>
        </p:nvSpPr>
        <p:spPr>
          <a:xfrm>
            <a:off x="142875" y="133350"/>
            <a:ext cx="999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EASY HOMEWORK – YEAR 2016</a:t>
            </a:r>
          </a:p>
        </p:txBody>
      </p:sp>
    </p:spTree>
    <p:extLst>
      <p:ext uri="{BB962C8B-B14F-4D97-AF65-F5344CB8AC3E}">
        <p14:creationId xmlns:p14="http://schemas.microsoft.com/office/powerpoint/2010/main" val="345711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890402-107A-49D4-BD5B-E195F9FFD921}"/>
              </a:ext>
            </a:extLst>
          </p:cNvPr>
          <p:cNvSpPr txBox="1"/>
          <p:nvPr/>
        </p:nvSpPr>
        <p:spPr>
          <a:xfrm>
            <a:off x="142875" y="133350"/>
            <a:ext cx="999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EASY HOMEWORK – YEAR 2015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2244C-569B-48E0-B440-EAC0525F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894269"/>
            <a:ext cx="9877425" cy="53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890402-107A-49D4-BD5B-E195F9FFD921}"/>
              </a:ext>
            </a:extLst>
          </p:cNvPr>
          <p:cNvSpPr txBox="1"/>
          <p:nvPr/>
        </p:nvSpPr>
        <p:spPr>
          <a:xfrm>
            <a:off x="142875" y="133350"/>
            <a:ext cx="999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EASY HOMEWORK – YEAR 2014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CCC61A-6CC7-44B1-A9E7-AA73BA7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892847"/>
            <a:ext cx="10391775" cy="56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Leek</dc:creator>
  <cp:lastModifiedBy>Heather Leek</cp:lastModifiedBy>
  <cp:revision>1</cp:revision>
  <dcterms:created xsi:type="dcterms:W3CDTF">2019-01-27T18:34:09Z</dcterms:created>
  <dcterms:modified xsi:type="dcterms:W3CDTF">2019-01-27T18:37:12Z</dcterms:modified>
</cp:coreProperties>
</file>