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285DD-55AD-4208-B840-1568E69ABCFF}" v="15" dt="2019-05-11T18:54:01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ather Leek" userId="23ec17021617d09c" providerId="LiveId" clId="{6BB285DD-55AD-4208-B840-1568E69ABCFF}"/>
    <pc:docChg chg="custSel modSld">
      <pc:chgData name="Heather Leek" userId="23ec17021617d09c" providerId="LiveId" clId="{6BB285DD-55AD-4208-B840-1568E69ABCFF}" dt="2019-05-11T18:54:01.857" v="17" actId="1076"/>
      <pc:docMkLst>
        <pc:docMk/>
      </pc:docMkLst>
      <pc:sldChg chg="addSp delSp modSp">
        <pc:chgData name="Heather Leek" userId="23ec17021617d09c" providerId="LiveId" clId="{6BB285DD-55AD-4208-B840-1568E69ABCFF}" dt="2019-05-11T18:54:01.857" v="17" actId="1076"/>
        <pc:sldMkLst>
          <pc:docMk/>
          <pc:sldMk cId="3093354427" sldId="258"/>
        </pc:sldMkLst>
        <pc:spChg chg="del">
          <ac:chgData name="Heather Leek" userId="23ec17021617d09c" providerId="LiveId" clId="{6BB285DD-55AD-4208-B840-1568E69ABCFF}" dt="2019-05-11T18:53:18.805" v="0" actId="478"/>
          <ac:spMkLst>
            <pc:docMk/>
            <pc:sldMk cId="3093354427" sldId="258"/>
            <ac:spMk id="2" creationId="{A9BA3E83-A435-4E52-8DB0-3B1C5B5153B1}"/>
          </ac:spMkLst>
        </pc:spChg>
        <pc:spChg chg="del">
          <ac:chgData name="Heather Leek" userId="23ec17021617d09c" providerId="LiveId" clId="{6BB285DD-55AD-4208-B840-1568E69ABCFF}" dt="2019-05-11T18:53:20.127" v="1" actId="478"/>
          <ac:spMkLst>
            <pc:docMk/>
            <pc:sldMk cId="3093354427" sldId="258"/>
            <ac:spMk id="3" creationId="{DAAB55BE-6F56-421C-BFAA-45B5E726A397}"/>
          </ac:spMkLst>
        </pc:spChg>
        <pc:spChg chg="add mod">
          <ac:chgData name="Heather Leek" userId="23ec17021617d09c" providerId="LiveId" clId="{6BB285DD-55AD-4208-B840-1568E69ABCFF}" dt="2019-05-11T18:54:01.857" v="17" actId="1076"/>
          <ac:spMkLst>
            <pc:docMk/>
            <pc:sldMk cId="3093354427" sldId="258"/>
            <ac:spMk id="4" creationId="{84B92566-C126-4D30-8568-C452827B94A4}"/>
          </ac:spMkLst>
        </pc:spChg>
        <pc:spChg chg="add">
          <ac:chgData name="Heather Leek" userId="23ec17021617d09c" providerId="LiveId" clId="{6BB285DD-55AD-4208-B840-1568E69ABCFF}" dt="2019-05-11T18:53:23.542" v="2"/>
          <ac:spMkLst>
            <pc:docMk/>
            <pc:sldMk cId="3093354427" sldId="258"/>
            <ac:spMk id="5" creationId="{CB7FB214-8527-4292-9DC9-5FCD782462AF}"/>
          </ac:spMkLst>
        </pc:spChg>
        <pc:spChg chg="add">
          <ac:chgData name="Heather Leek" userId="23ec17021617d09c" providerId="LiveId" clId="{6BB285DD-55AD-4208-B840-1568E69ABCFF}" dt="2019-05-11T18:53:23.542" v="2"/>
          <ac:spMkLst>
            <pc:docMk/>
            <pc:sldMk cId="3093354427" sldId="258"/>
            <ac:spMk id="6" creationId="{09899304-02EC-4091-8FCE-4B2ECFFDC3DB}"/>
          </ac:spMkLst>
        </pc:spChg>
        <pc:picChg chg="add mod">
          <ac:chgData name="Heather Leek" userId="23ec17021617d09c" providerId="LiveId" clId="{6BB285DD-55AD-4208-B840-1568E69ABCFF}" dt="2019-05-11T18:53:57.907" v="16" actId="1076"/>
          <ac:picMkLst>
            <pc:docMk/>
            <pc:sldMk cId="3093354427" sldId="258"/>
            <ac:picMk id="1025" creationId="{E21BCBC6-BBCA-408C-B620-C6306F8F636E}"/>
          </ac:picMkLst>
        </pc:picChg>
        <pc:picChg chg="add mod">
          <ac:chgData name="Heather Leek" userId="23ec17021617d09c" providerId="LiveId" clId="{6BB285DD-55AD-4208-B840-1568E69ABCFF}" dt="2019-05-11T18:53:55.916" v="15" actId="1076"/>
          <ac:picMkLst>
            <pc:docMk/>
            <pc:sldMk cId="3093354427" sldId="258"/>
            <ac:picMk id="1026" creationId="{5DF649D4-BECE-41E5-88A8-6470F6F25191}"/>
          </ac:picMkLst>
        </pc:picChg>
        <pc:picChg chg="add mod">
          <ac:chgData name="Heather Leek" userId="23ec17021617d09c" providerId="LiveId" clId="{6BB285DD-55AD-4208-B840-1568E69ABCFF}" dt="2019-05-11T18:53:54.431" v="14" actId="1076"/>
          <ac:picMkLst>
            <pc:docMk/>
            <pc:sldMk cId="3093354427" sldId="258"/>
            <ac:picMk id="1027" creationId="{1DCE267E-D6E9-46C1-9FFA-CECEB5DCD6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3F7-D257-4C66-B149-5EA96455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2CC3C-B4F9-4536-B7B9-50C55AF84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947E-C9F0-4693-B22F-D9AD13E3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E8F0-C293-453F-B056-B4336F94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9212-ADF6-44FB-A0BE-9F4973B7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9F72-AED7-45BD-86B3-905FF0FA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11E90-F8FC-4F10-8155-CA3AC1731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13C6-B36F-43E9-B2B9-8D6E428A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01986-AB37-4363-8E0E-B1076115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CD6C-18CD-46DD-AE56-57B7F0D0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BA7B0-8781-4A1E-9CD1-C3D73B632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DF8B-E04C-4ACB-A6AC-878173350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DB0C9-D734-4E89-8EC0-EA85172C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0688-0553-4AF8-BF6B-9ACA801C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E261-C428-4C71-A4E6-233BD3AB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3603-6420-4C06-B62B-7936DBD8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ABD9-B260-4566-B867-57BB4AC2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6BE2-D7EA-4BB4-AE98-F5BA6FFF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3FCB6-CC32-4BC2-9823-A6FE54B2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33DF-11DC-43DF-8DBD-496B1213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97FC-86F0-4885-9E63-3F19ACC2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92D8-8C75-49B2-A074-563424C2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7326-E90B-4C69-A089-69B9DD0D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574E-EC69-40C7-B7A7-C77B0ED4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622EC-037A-422B-82AA-94D734FC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D5A1-D380-4F36-89E0-F46DA299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F5BE1-0C07-4448-AA82-86B7D2F6E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5F8EC-8866-44F5-938F-9D4383C8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C8C74-D30E-45D3-A247-3A1E84D1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2A84-EE47-44A5-BAD6-F522CF5B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7C2DE-2AFC-4495-9BFC-CE635310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AED0-6AE6-4D48-AD23-2583CDC0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7C09E-730D-4C25-9D79-604CB3D6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C9B7D-C2C3-4DBA-8A87-0B428D414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8E373-F044-46AD-96F7-9B768BF8B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F10F9-AE29-4882-B851-DBBC757D1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50D0B-4D9A-4E36-B2AB-64E5D6C9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5C375-EFEE-45EF-A294-7A46F1C9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FA194-4C53-44C2-9ADD-736E8DA3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4B36-B094-40C9-BAAE-03A0C8C0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10E9F-0EF3-4B8C-836E-EEC6E50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606F0-8D31-43A2-A4BB-05C10445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4054D-9AD3-41C5-A4AF-83C82543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5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4C140-6928-428D-B366-FE4FDF88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D4B6-68F9-434B-81B0-699686A9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85CDD-BE4F-4CA2-A7C6-F93151FF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74CA-769F-4C0D-A6BF-294EEFFA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6F10-0536-452A-8C3F-FB4A61C5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CE193-C1C1-4117-A798-259F251F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5B1A0-E4F2-469D-B5D5-C0AF876E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952F-20DA-4682-B2BF-9D456985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859C9-3788-4900-8282-B256DA12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3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3FD6-146E-48F0-ADA3-794031BF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443CB-6EB7-43CE-A65B-6386822DA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E8673-BBBA-4CEA-B831-71ADA2613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C953-D027-4E3F-B3C8-ED69A35A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1950-4299-40AD-9932-42C915B5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B303F-2A86-4FC0-B256-0A1FF83B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0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7B842-523B-4338-9AEC-B12D79B5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8EF95-6A03-48D5-826C-E3F61802D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3F98-D378-49C3-9DDA-BF2C47E48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D782-A5D8-437D-AF07-5C49CD351715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0378-B77E-4634-AEBC-23B0CC05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B1541-9017-47AB-AF28-E00FE9C13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AF12-8780-477F-9C02-2DD4A1669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">
            <a:extLst>
              <a:ext uri="{FF2B5EF4-FFF2-40B4-BE49-F238E27FC236}">
                <a16:creationId xmlns:a16="http://schemas.microsoft.com/office/drawing/2014/main" id="{1DCE267E-D6E9-46C1-9FFA-CECEB5DC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7" y="992913"/>
            <a:ext cx="5579775" cy="274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3">
            <a:extLst>
              <a:ext uri="{FF2B5EF4-FFF2-40B4-BE49-F238E27FC236}">
                <a16:creationId xmlns:a16="http://schemas.microsoft.com/office/drawing/2014/main" id="{5DF649D4-BECE-41E5-88A8-6470F6F25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29" y="992913"/>
            <a:ext cx="5292838" cy="340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4">
            <a:extLst>
              <a:ext uri="{FF2B5EF4-FFF2-40B4-BE49-F238E27FC236}">
                <a16:creationId xmlns:a16="http://schemas.microsoft.com/office/drawing/2014/main" id="{E21BCBC6-BBCA-408C-B620-C6306F8F6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7" y="3821976"/>
            <a:ext cx="5132656" cy="290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84B92566-C126-4D30-8568-C452827B9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70" y="202338"/>
            <a:ext cx="590463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Identifying visuals to be contained within the page are pasted below: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7FB214-8527-4292-9DC9-5FCD7824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1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899304-02EC-4091-8FCE-4B2ECFFDC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3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5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F63F-3259-4807-91F0-9E732DDD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6E0D2-6101-4299-B160-EBF80432D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231775"/>
            <a:ext cx="10896600" cy="173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BB50C5-5460-42F4-A018-675793847E1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3389" y="1962150"/>
            <a:ext cx="3499485" cy="453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BC6EF-761B-4082-9820-1180998A05E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34167" y="1962149"/>
            <a:ext cx="4400233" cy="4530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23036-BE43-44C7-AD2A-D114681DD5AD}"/>
              </a:ext>
            </a:extLst>
          </p:cNvPr>
          <p:cNvSpPr txBox="1"/>
          <p:nvPr/>
        </p:nvSpPr>
        <p:spPr>
          <a:xfrm>
            <a:off x="2905125" y="790575"/>
            <a:ext cx="5715000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Bicycle Crashes in Chapel Hill, NC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B0426-C0F9-4D35-9E6A-F4B826793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5" y="1962149"/>
            <a:ext cx="2524125" cy="1828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608B8-8284-4FCB-BD64-D7081AE6F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3877777"/>
            <a:ext cx="2640244" cy="173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Leek</dc:creator>
  <cp:lastModifiedBy>Heather Leek</cp:lastModifiedBy>
  <cp:revision>1</cp:revision>
  <dcterms:created xsi:type="dcterms:W3CDTF">2019-05-11T18:44:44Z</dcterms:created>
  <dcterms:modified xsi:type="dcterms:W3CDTF">2019-05-11T18:54:05Z</dcterms:modified>
</cp:coreProperties>
</file>