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5" r:id="rId8"/>
    <p:sldId id="268" r:id="rId9"/>
    <p:sldId id="260" r:id="rId10"/>
    <p:sldId id="270" r:id="rId11"/>
    <p:sldId id="266" r:id="rId12"/>
    <p:sldId id="267" r:id="rId13"/>
    <p:sldId id="269"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E3008-52B5-4DED-A023-2AF95D7E90FC}" v="52" dt="2019-03-06T03:05:49.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Leek" userId="23ec17021617d09c" providerId="LiveId" clId="{A7CE3008-52B5-4DED-A023-2AF95D7E90FC}"/>
    <pc:docChg chg="custSel addSld delSld modSld sldOrd">
      <pc:chgData name="Heather Leek" userId="23ec17021617d09c" providerId="LiveId" clId="{A7CE3008-52B5-4DED-A023-2AF95D7E90FC}" dt="2019-03-06T02:57:40.488" v="3612" actId="20577"/>
      <pc:docMkLst>
        <pc:docMk/>
      </pc:docMkLst>
      <pc:sldChg chg="modSp">
        <pc:chgData name="Heather Leek" userId="23ec17021617d09c" providerId="LiveId" clId="{A7CE3008-52B5-4DED-A023-2AF95D7E90FC}" dt="2019-03-06T01:34:41.759" v="1012" actId="20577"/>
        <pc:sldMkLst>
          <pc:docMk/>
          <pc:sldMk cId="2211697483" sldId="257"/>
        </pc:sldMkLst>
        <pc:spChg chg="mod">
          <ac:chgData name="Heather Leek" userId="23ec17021617d09c" providerId="LiveId" clId="{A7CE3008-52B5-4DED-A023-2AF95D7E90FC}" dt="2019-03-06T01:34:41.759" v="1012" actId="20577"/>
          <ac:spMkLst>
            <pc:docMk/>
            <pc:sldMk cId="2211697483" sldId="257"/>
            <ac:spMk id="3" creationId="{2198CD60-7712-4CA6-84C2-313A21FBDE62}"/>
          </ac:spMkLst>
        </pc:spChg>
      </pc:sldChg>
      <pc:sldChg chg="del">
        <pc:chgData name="Heather Leek" userId="23ec17021617d09c" providerId="LiveId" clId="{A7CE3008-52B5-4DED-A023-2AF95D7E90FC}" dt="2019-03-06T01:17:02.432" v="0" actId="2696"/>
        <pc:sldMkLst>
          <pc:docMk/>
          <pc:sldMk cId="1983614464" sldId="258"/>
        </pc:sldMkLst>
      </pc:sldChg>
      <pc:sldChg chg="modSp add">
        <pc:chgData name="Heather Leek" userId="23ec17021617d09c" providerId="LiveId" clId="{A7CE3008-52B5-4DED-A023-2AF95D7E90FC}" dt="2019-03-06T01:53:30.878" v="3233" actId="20577"/>
        <pc:sldMkLst>
          <pc:docMk/>
          <pc:sldMk cId="3351043101" sldId="258"/>
        </pc:sldMkLst>
        <pc:spChg chg="mod">
          <ac:chgData name="Heather Leek" userId="23ec17021617d09c" providerId="LiveId" clId="{A7CE3008-52B5-4DED-A023-2AF95D7E90FC}" dt="2019-03-06T01:17:22.980" v="19" actId="20577"/>
          <ac:spMkLst>
            <pc:docMk/>
            <pc:sldMk cId="3351043101" sldId="258"/>
            <ac:spMk id="2" creationId="{36DEB0D3-6C2D-4EF5-8599-9119E1C98F70}"/>
          </ac:spMkLst>
        </pc:spChg>
        <pc:spChg chg="mod">
          <ac:chgData name="Heather Leek" userId="23ec17021617d09c" providerId="LiveId" clId="{A7CE3008-52B5-4DED-A023-2AF95D7E90FC}" dt="2019-03-06T01:53:30.878" v="3233" actId="20577"/>
          <ac:spMkLst>
            <pc:docMk/>
            <pc:sldMk cId="3351043101" sldId="258"/>
            <ac:spMk id="3" creationId="{2198CD60-7712-4CA6-84C2-313A21FBDE62}"/>
          </ac:spMkLst>
        </pc:spChg>
      </pc:sldChg>
      <pc:sldChg chg="modSp add ord">
        <pc:chgData name="Heather Leek" userId="23ec17021617d09c" providerId="LiveId" clId="{A7CE3008-52B5-4DED-A023-2AF95D7E90FC}" dt="2019-03-06T02:57:40.488" v="3612" actId="20577"/>
        <pc:sldMkLst>
          <pc:docMk/>
          <pc:sldMk cId="2561614102" sldId="259"/>
        </pc:sldMkLst>
        <pc:spChg chg="mod">
          <ac:chgData name="Heather Leek" userId="23ec17021617d09c" providerId="LiveId" clId="{A7CE3008-52B5-4DED-A023-2AF95D7E90FC}" dt="2019-03-06T01:22:29.900" v="465" actId="20577"/>
          <ac:spMkLst>
            <pc:docMk/>
            <pc:sldMk cId="2561614102" sldId="259"/>
            <ac:spMk id="2" creationId="{36DEB0D3-6C2D-4EF5-8599-9119E1C98F70}"/>
          </ac:spMkLst>
        </pc:spChg>
        <pc:spChg chg="mod">
          <ac:chgData name="Heather Leek" userId="23ec17021617d09c" providerId="LiveId" clId="{A7CE3008-52B5-4DED-A023-2AF95D7E90FC}" dt="2019-03-06T02:57:40.488" v="3612" actId="20577"/>
          <ac:spMkLst>
            <pc:docMk/>
            <pc:sldMk cId="2561614102" sldId="259"/>
            <ac:spMk id="3" creationId="{2198CD60-7712-4CA6-84C2-313A21FBDE62}"/>
          </ac:spMkLst>
        </pc:spChg>
      </pc:sldChg>
      <pc:sldChg chg="addSp delSp modSp add">
        <pc:chgData name="Heather Leek" userId="23ec17021617d09c" providerId="LiveId" clId="{A7CE3008-52B5-4DED-A023-2AF95D7E90FC}" dt="2019-03-06T02:15:39.020" v="3548" actId="14100"/>
        <pc:sldMkLst>
          <pc:docMk/>
          <pc:sldMk cId="1580335141" sldId="260"/>
        </pc:sldMkLst>
        <pc:spChg chg="mod">
          <ac:chgData name="Heather Leek" userId="23ec17021617d09c" providerId="LiveId" clId="{A7CE3008-52B5-4DED-A023-2AF95D7E90FC}" dt="2019-03-06T01:25:39.912" v="476" actId="20577"/>
          <ac:spMkLst>
            <pc:docMk/>
            <pc:sldMk cId="1580335141" sldId="260"/>
            <ac:spMk id="2" creationId="{36DEB0D3-6C2D-4EF5-8599-9119E1C98F70}"/>
          </ac:spMkLst>
        </pc:spChg>
        <pc:spChg chg="del mod">
          <ac:chgData name="Heather Leek" userId="23ec17021617d09c" providerId="LiveId" clId="{A7CE3008-52B5-4DED-A023-2AF95D7E90FC}" dt="2019-03-06T02:06:17.507" v="3476" actId="478"/>
          <ac:spMkLst>
            <pc:docMk/>
            <pc:sldMk cId="1580335141" sldId="260"/>
            <ac:spMk id="3" creationId="{2198CD60-7712-4CA6-84C2-313A21FBDE62}"/>
          </ac:spMkLst>
        </pc:spChg>
        <pc:picChg chg="add del mod">
          <ac:chgData name="Heather Leek" userId="23ec17021617d09c" providerId="LiveId" clId="{A7CE3008-52B5-4DED-A023-2AF95D7E90FC}" dt="2019-03-06T02:14:38.898" v="3535"/>
          <ac:picMkLst>
            <pc:docMk/>
            <pc:sldMk cId="1580335141" sldId="260"/>
            <ac:picMk id="4" creationId="{B449DC0B-DA6B-40DA-8394-B8564F4C67F8}"/>
          </ac:picMkLst>
        </pc:picChg>
        <pc:picChg chg="add del mod">
          <ac:chgData name="Heather Leek" userId="23ec17021617d09c" providerId="LiveId" clId="{A7CE3008-52B5-4DED-A023-2AF95D7E90FC}" dt="2019-03-06T02:14:38.898" v="3535"/>
          <ac:picMkLst>
            <pc:docMk/>
            <pc:sldMk cId="1580335141" sldId="260"/>
            <ac:picMk id="5" creationId="{1D8E1EE7-FE03-401A-9EA1-EFCAF4C56E3A}"/>
          </ac:picMkLst>
        </pc:picChg>
        <pc:picChg chg="add mod">
          <ac:chgData name="Heather Leek" userId="23ec17021617d09c" providerId="LiveId" clId="{A7CE3008-52B5-4DED-A023-2AF95D7E90FC}" dt="2019-03-06T02:15:39.020" v="3548" actId="14100"/>
          <ac:picMkLst>
            <pc:docMk/>
            <pc:sldMk cId="1580335141" sldId="260"/>
            <ac:picMk id="6" creationId="{570A28C8-3B24-4C93-BA81-39442364D29E}"/>
          </ac:picMkLst>
        </pc:picChg>
      </pc:sldChg>
      <pc:sldChg chg="modSp add">
        <pc:chgData name="Heather Leek" userId="23ec17021617d09c" providerId="LiveId" clId="{A7CE3008-52B5-4DED-A023-2AF95D7E90FC}" dt="2019-03-06T01:42:27.704" v="2032" actId="27636"/>
        <pc:sldMkLst>
          <pc:docMk/>
          <pc:sldMk cId="4078686986" sldId="261"/>
        </pc:sldMkLst>
        <pc:spChg chg="mod">
          <ac:chgData name="Heather Leek" userId="23ec17021617d09c" providerId="LiveId" clId="{A7CE3008-52B5-4DED-A023-2AF95D7E90FC}" dt="2019-03-06T01:27:10.146" v="493" actId="20577"/>
          <ac:spMkLst>
            <pc:docMk/>
            <pc:sldMk cId="4078686986" sldId="261"/>
            <ac:spMk id="2" creationId="{36DEB0D3-6C2D-4EF5-8599-9119E1C98F70}"/>
          </ac:spMkLst>
        </pc:spChg>
        <pc:spChg chg="mod">
          <ac:chgData name="Heather Leek" userId="23ec17021617d09c" providerId="LiveId" clId="{A7CE3008-52B5-4DED-A023-2AF95D7E90FC}" dt="2019-03-06T01:42:27.704" v="2032" actId="27636"/>
          <ac:spMkLst>
            <pc:docMk/>
            <pc:sldMk cId="4078686986" sldId="261"/>
            <ac:spMk id="3" creationId="{2198CD60-7712-4CA6-84C2-313A21FBDE62}"/>
          </ac:spMkLst>
        </pc:spChg>
      </pc:sldChg>
      <pc:sldChg chg="modSp add">
        <pc:chgData name="Heather Leek" userId="23ec17021617d09c" providerId="LiveId" clId="{A7CE3008-52B5-4DED-A023-2AF95D7E90FC}" dt="2019-03-06T02:23:15.953" v="3605" actId="20577"/>
        <pc:sldMkLst>
          <pc:docMk/>
          <pc:sldMk cId="1136226372" sldId="262"/>
        </pc:sldMkLst>
        <pc:spChg chg="mod">
          <ac:chgData name="Heather Leek" userId="23ec17021617d09c" providerId="LiveId" clId="{A7CE3008-52B5-4DED-A023-2AF95D7E90FC}" dt="2019-03-06T01:27:18.676" v="505" actId="20577"/>
          <ac:spMkLst>
            <pc:docMk/>
            <pc:sldMk cId="1136226372" sldId="262"/>
            <ac:spMk id="2" creationId="{36DEB0D3-6C2D-4EF5-8599-9119E1C98F70}"/>
          </ac:spMkLst>
        </pc:spChg>
        <pc:spChg chg="mod">
          <ac:chgData name="Heather Leek" userId="23ec17021617d09c" providerId="LiveId" clId="{A7CE3008-52B5-4DED-A023-2AF95D7E90FC}" dt="2019-03-06T02:23:15.953" v="3605" actId="20577"/>
          <ac:spMkLst>
            <pc:docMk/>
            <pc:sldMk cId="1136226372" sldId="262"/>
            <ac:spMk id="3" creationId="{2198CD60-7712-4CA6-84C2-313A21FBDE62}"/>
          </ac:spMkLst>
        </pc:spChg>
      </pc:sldChg>
      <pc:sldChg chg="addSp delSp modSp add">
        <pc:chgData name="Heather Leek" userId="23ec17021617d09c" providerId="LiveId" clId="{A7CE3008-52B5-4DED-A023-2AF95D7E90FC}" dt="2019-03-06T01:58:29.366" v="3281" actId="1076"/>
        <pc:sldMkLst>
          <pc:docMk/>
          <pc:sldMk cId="663555489" sldId="263"/>
        </pc:sldMkLst>
        <pc:spChg chg="mod">
          <ac:chgData name="Heather Leek" userId="23ec17021617d09c" providerId="LiveId" clId="{A7CE3008-52B5-4DED-A023-2AF95D7E90FC}" dt="2019-03-06T01:54:15.955" v="3258" actId="20577"/>
          <ac:spMkLst>
            <pc:docMk/>
            <pc:sldMk cId="663555489" sldId="263"/>
            <ac:spMk id="2" creationId="{36DEB0D3-6C2D-4EF5-8599-9119E1C98F70}"/>
          </ac:spMkLst>
        </pc:spChg>
        <pc:spChg chg="del">
          <ac:chgData name="Heather Leek" userId="23ec17021617d09c" providerId="LiveId" clId="{A7CE3008-52B5-4DED-A023-2AF95D7E90FC}" dt="2019-03-06T01:56:13.459" v="3275" actId="478"/>
          <ac:spMkLst>
            <pc:docMk/>
            <pc:sldMk cId="663555489" sldId="263"/>
            <ac:spMk id="3" creationId="{2198CD60-7712-4CA6-84C2-313A21FBDE62}"/>
          </ac:spMkLst>
        </pc:spChg>
        <pc:picChg chg="add mod">
          <ac:chgData name="Heather Leek" userId="23ec17021617d09c" providerId="LiveId" clId="{A7CE3008-52B5-4DED-A023-2AF95D7E90FC}" dt="2019-03-06T01:56:17.345" v="3277" actId="1076"/>
          <ac:picMkLst>
            <pc:docMk/>
            <pc:sldMk cId="663555489" sldId="263"/>
            <ac:picMk id="4" creationId="{B0589477-0A38-4912-BC1C-32573ABED149}"/>
          </ac:picMkLst>
        </pc:picChg>
        <pc:picChg chg="add mod">
          <ac:chgData name="Heather Leek" userId="23ec17021617d09c" providerId="LiveId" clId="{A7CE3008-52B5-4DED-A023-2AF95D7E90FC}" dt="2019-03-06T01:58:02.815" v="3279" actId="1076"/>
          <ac:picMkLst>
            <pc:docMk/>
            <pc:sldMk cId="663555489" sldId="263"/>
            <ac:picMk id="5" creationId="{4B208B67-4159-47F0-8EC5-B63E664169FC}"/>
          </ac:picMkLst>
        </pc:picChg>
        <pc:picChg chg="add mod">
          <ac:chgData name="Heather Leek" userId="23ec17021617d09c" providerId="LiveId" clId="{A7CE3008-52B5-4DED-A023-2AF95D7E90FC}" dt="2019-03-06T01:58:29.366" v="3281" actId="1076"/>
          <ac:picMkLst>
            <pc:docMk/>
            <pc:sldMk cId="663555489" sldId="263"/>
            <ac:picMk id="6" creationId="{8BB51B8A-7E0E-41CE-9BD4-FAB767C65A04}"/>
          </ac:picMkLst>
        </pc:picChg>
      </pc:sldChg>
      <pc:sldChg chg="addSp delSp modSp add">
        <pc:chgData name="Heather Leek" userId="23ec17021617d09c" providerId="LiveId" clId="{A7CE3008-52B5-4DED-A023-2AF95D7E90FC}" dt="2019-03-06T02:00:18.965" v="3290"/>
        <pc:sldMkLst>
          <pc:docMk/>
          <pc:sldMk cId="3981693397" sldId="264"/>
        </pc:sldMkLst>
        <pc:spChg chg="mod">
          <ac:chgData name="Heather Leek" userId="23ec17021617d09c" providerId="LiveId" clId="{A7CE3008-52B5-4DED-A023-2AF95D7E90FC}" dt="2019-03-06T01:54:27.184" v="3274" actId="20577"/>
          <ac:spMkLst>
            <pc:docMk/>
            <pc:sldMk cId="3981693397" sldId="264"/>
            <ac:spMk id="2" creationId="{36DEB0D3-6C2D-4EF5-8599-9119E1C98F70}"/>
          </ac:spMkLst>
        </pc:spChg>
        <pc:spChg chg="del">
          <ac:chgData name="Heather Leek" userId="23ec17021617d09c" providerId="LiveId" clId="{A7CE3008-52B5-4DED-A023-2AF95D7E90FC}" dt="2019-03-06T01:58:33.496" v="3282" actId="478"/>
          <ac:spMkLst>
            <pc:docMk/>
            <pc:sldMk cId="3981693397" sldId="264"/>
            <ac:spMk id="3" creationId="{2198CD60-7712-4CA6-84C2-313A21FBDE62}"/>
          </ac:spMkLst>
        </pc:spChg>
        <pc:picChg chg="add mod">
          <ac:chgData name="Heather Leek" userId="23ec17021617d09c" providerId="LiveId" clId="{A7CE3008-52B5-4DED-A023-2AF95D7E90FC}" dt="2019-03-06T01:59:02.059" v="3284" actId="1076"/>
          <ac:picMkLst>
            <pc:docMk/>
            <pc:sldMk cId="3981693397" sldId="264"/>
            <ac:picMk id="4" creationId="{9B50ADAC-A053-4FC4-B6A0-FFCDFDBFD79F}"/>
          </ac:picMkLst>
        </pc:picChg>
        <pc:picChg chg="add mod">
          <ac:chgData name="Heather Leek" userId="23ec17021617d09c" providerId="LiveId" clId="{A7CE3008-52B5-4DED-A023-2AF95D7E90FC}" dt="2019-03-06T01:59:35.561" v="3286" actId="1076"/>
          <ac:picMkLst>
            <pc:docMk/>
            <pc:sldMk cId="3981693397" sldId="264"/>
            <ac:picMk id="5" creationId="{04694F42-0BBF-4DB7-9B6E-3956776F33E5}"/>
          </ac:picMkLst>
        </pc:picChg>
        <pc:picChg chg="add mod">
          <ac:chgData name="Heather Leek" userId="23ec17021617d09c" providerId="LiveId" clId="{A7CE3008-52B5-4DED-A023-2AF95D7E90FC}" dt="2019-03-06T01:59:58.478" v="3288" actId="1076"/>
          <ac:picMkLst>
            <pc:docMk/>
            <pc:sldMk cId="3981693397" sldId="264"/>
            <ac:picMk id="6" creationId="{8AAB7E79-16A6-4A5B-8EAC-F92DC6C9E529}"/>
          </ac:picMkLst>
        </pc:picChg>
        <pc:picChg chg="add del">
          <ac:chgData name="Heather Leek" userId="23ec17021617d09c" providerId="LiveId" clId="{A7CE3008-52B5-4DED-A023-2AF95D7E90FC}" dt="2019-03-06T02:00:18.965" v="3290"/>
          <ac:picMkLst>
            <pc:docMk/>
            <pc:sldMk cId="3981693397" sldId="264"/>
            <ac:picMk id="7" creationId="{62B9AA2B-3B75-4411-896E-6116BE56143D}"/>
          </ac:picMkLst>
        </pc:picChg>
      </pc:sldChg>
      <pc:sldChg chg="addSp delSp modSp add">
        <pc:chgData name="Heather Leek" userId="23ec17021617d09c" providerId="LiveId" clId="{A7CE3008-52B5-4DED-A023-2AF95D7E90FC}" dt="2019-03-06T02:13:06.192" v="3521" actId="478"/>
        <pc:sldMkLst>
          <pc:docMk/>
          <pc:sldMk cId="1854996953" sldId="265"/>
        </pc:sldMkLst>
        <pc:picChg chg="add mod">
          <ac:chgData name="Heather Leek" userId="23ec17021617d09c" providerId="LiveId" clId="{A7CE3008-52B5-4DED-A023-2AF95D7E90FC}" dt="2019-03-06T02:00:50.039" v="3297" actId="1076"/>
          <ac:picMkLst>
            <pc:docMk/>
            <pc:sldMk cId="1854996953" sldId="265"/>
            <ac:picMk id="3" creationId="{0CA1EDC1-E315-450F-9246-23BB30F20FB7}"/>
          </ac:picMkLst>
        </pc:picChg>
        <pc:picChg chg="del">
          <ac:chgData name="Heather Leek" userId="23ec17021617d09c" providerId="LiveId" clId="{A7CE3008-52B5-4DED-A023-2AF95D7E90FC}" dt="2019-03-06T02:00:29.484" v="3294" actId="478"/>
          <ac:picMkLst>
            <pc:docMk/>
            <pc:sldMk cId="1854996953" sldId="265"/>
            <ac:picMk id="4" creationId="{9B50ADAC-A053-4FC4-B6A0-FFCDFDBFD79F}"/>
          </ac:picMkLst>
        </pc:picChg>
        <pc:picChg chg="del">
          <ac:chgData name="Heather Leek" userId="23ec17021617d09c" providerId="LiveId" clId="{A7CE3008-52B5-4DED-A023-2AF95D7E90FC}" dt="2019-03-06T02:00:27.875" v="3292" actId="478"/>
          <ac:picMkLst>
            <pc:docMk/>
            <pc:sldMk cId="1854996953" sldId="265"/>
            <ac:picMk id="5" creationId="{04694F42-0BBF-4DB7-9B6E-3956776F33E5}"/>
          </ac:picMkLst>
        </pc:picChg>
        <pc:picChg chg="del">
          <ac:chgData name="Heather Leek" userId="23ec17021617d09c" providerId="LiveId" clId="{A7CE3008-52B5-4DED-A023-2AF95D7E90FC}" dt="2019-03-06T02:00:28.698" v="3293" actId="478"/>
          <ac:picMkLst>
            <pc:docMk/>
            <pc:sldMk cId="1854996953" sldId="265"/>
            <ac:picMk id="6" creationId="{8AAB7E79-16A6-4A5B-8EAC-F92DC6C9E529}"/>
          </ac:picMkLst>
        </pc:picChg>
        <pc:picChg chg="add mod">
          <ac:chgData name="Heather Leek" userId="23ec17021617d09c" providerId="LiveId" clId="{A7CE3008-52B5-4DED-A023-2AF95D7E90FC}" dt="2019-03-06T02:02:00.374" v="3302" actId="14100"/>
          <ac:picMkLst>
            <pc:docMk/>
            <pc:sldMk cId="1854996953" sldId="265"/>
            <ac:picMk id="7" creationId="{C04F4B94-0DFA-45C5-9240-9E88D66C37CA}"/>
          </ac:picMkLst>
        </pc:picChg>
        <pc:picChg chg="add del">
          <ac:chgData name="Heather Leek" userId="23ec17021617d09c" providerId="LiveId" clId="{A7CE3008-52B5-4DED-A023-2AF95D7E90FC}" dt="2019-03-06T02:13:06.192" v="3521" actId="478"/>
          <ac:picMkLst>
            <pc:docMk/>
            <pc:sldMk cId="1854996953" sldId="265"/>
            <ac:picMk id="8" creationId="{4DF118A0-1A58-48BB-AF23-4B48BB2E25B2}"/>
          </ac:picMkLst>
        </pc:picChg>
      </pc:sldChg>
      <pc:sldChg chg="addSp delSp modSp add ord">
        <pc:chgData name="Heather Leek" userId="23ec17021617d09c" providerId="LiveId" clId="{A7CE3008-52B5-4DED-A023-2AF95D7E90FC}" dt="2019-03-06T02:21:26.853" v="3603" actId="1076"/>
        <pc:sldMkLst>
          <pc:docMk/>
          <pc:sldMk cId="1038420799" sldId="266"/>
        </pc:sldMkLst>
        <pc:picChg chg="add mod">
          <ac:chgData name="Heather Leek" userId="23ec17021617d09c" providerId="LiveId" clId="{A7CE3008-52B5-4DED-A023-2AF95D7E90FC}" dt="2019-03-06T02:21:26.853" v="3603" actId="1076"/>
          <ac:picMkLst>
            <pc:docMk/>
            <pc:sldMk cId="1038420799" sldId="266"/>
            <ac:picMk id="3" creationId="{7EAA40EA-D1EC-41BF-AA1F-F4D61DE6AD03}"/>
          </ac:picMkLst>
        </pc:picChg>
        <pc:picChg chg="del">
          <ac:chgData name="Heather Leek" userId="23ec17021617d09c" providerId="LiveId" clId="{A7CE3008-52B5-4DED-A023-2AF95D7E90FC}" dt="2019-03-06T02:09:14.551" v="3485" actId="478"/>
          <ac:picMkLst>
            <pc:docMk/>
            <pc:sldMk cId="1038420799" sldId="266"/>
            <ac:picMk id="4" creationId="{B449DC0B-DA6B-40DA-8394-B8564F4C67F8}"/>
          </ac:picMkLst>
        </pc:picChg>
        <pc:picChg chg="del">
          <ac:chgData name="Heather Leek" userId="23ec17021617d09c" providerId="LiveId" clId="{A7CE3008-52B5-4DED-A023-2AF95D7E90FC}" dt="2019-03-06T02:09:14.551" v="3485" actId="478"/>
          <ac:picMkLst>
            <pc:docMk/>
            <pc:sldMk cId="1038420799" sldId="266"/>
            <ac:picMk id="5" creationId="{1D8E1EE7-FE03-401A-9EA1-EFCAF4C56E3A}"/>
          </ac:picMkLst>
        </pc:picChg>
        <pc:picChg chg="add del mod">
          <ac:chgData name="Heather Leek" userId="23ec17021617d09c" providerId="LiveId" clId="{A7CE3008-52B5-4DED-A023-2AF95D7E90FC}" dt="2019-03-06T02:19:12.002" v="3583" actId="478"/>
          <ac:picMkLst>
            <pc:docMk/>
            <pc:sldMk cId="1038420799" sldId="266"/>
            <ac:picMk id="6" creationId="{661823A9-5875-4A43-8C78-336D00291D36}"/>
          </ac:picMkLst>
        </pc:picChg>
        <pc:picChg chg="add del mod">
          <ac:chgData name="Heather Leek" userId="23ec17021617d09c" providerId="LiveId" clId="{A7CE3008-52B5-4DED-A023-2AF95D7E90FC}" dt="2019-03-06T02:20:55.944" v="3596" actId="478"/>
          <ac:picMkLst>
            <pc:docMk/>
            <pc:sldMk cId="1038420799" sldId="266"/>
            <ac:picMk id="7" creationId="{8ACA632B-6933-4562-A14D-A2DC5334A2F6}"/>
          </ac:picMkLst>
        </pc:picChg>
        <pc:picChg chg="add mod ord">
          <ac:chgData name="Heather Leek" userId="23ec17021617d09c" providerId="LiveId" clId="{A7CE3008-52B5-4DED-A023-2AF95D7E90FC}" dt="2019-03-06T02:21:22.179" v="3600" actId="167"/>
          <ac:picMkLst>
            <pc:docMk/>
            <pc:sldMk cId="1038420799" sldId="266"/>
            <ac:picMk id="8" creationId="{DCA04575-E2EB-4691-B3A2-C636E1C9D7CA}"/>
          </ac:picMkLst>
        </pc:picChg>
      </pc:sldChg>
      <pc:sldChg chg="addSp delSp modSp add ord">
        <pc:chgData name="Heather Leek" userId="23ec17021617d09c" providerId="LiveId" clId="{A7CE3008-52B5-4DED-A023-2AF95D7E90FC}" dt="2019-03-06T02:17:46.734" v="3568"/>
        <pc:sldMkLst>
          <pc:docMk/>
          <pc:sldMk cId="2498135846" sldId="267"/>
        </pc:sldMkLst>
        <pc:picChg chg="add mod">
          <ac:chgData name="Heather Leek" userId="23ec17021617d09c" providerId="LiveId" clId="{A7CE3008-52B5-4DED-A023-2AF95D7E90FC}" dt="2019-03-06T02:17:35.740" v="3565" actId="1076"/>
          <ac:picMkLst>
            <pc:docMk/>
            <pc:sldMk cId="2498135846" sldId="267"/>
            <ac:picMk id="3" creationId="{082FDE7C-D43D-4960-9970-E9A4534E6220}"/>
          </ac:picMkLst>
        </pc:picChg>
        <pc:picChg chg="del">
          <ac:chgData name="Heather Leek" userId="23ec17021617d09c" providerId="LiveId" clId="{A7CE3008-52B5-4DED-A023-2AF95D7E90FC}" dt="2019-03-06T02:09:19.036" v="3486" actId="478"/>
          <ac:picMkLst>
            <pc:docMk/>
            <pc:sldMk cId="2498135846" sldId="267"/>
            <ac:picMk id="4" creationId="{B449DC0B-DA6B-40DA-8394-B8564F4C67F8}"/>
          </ac:picMkLst>
        </pc:picChg>
        <pc:picChg chg="del">
          <ac:chgData name="Heather Leek" userId="23ec17021617d09c" providerId="LiveId" clId="{A7CE3008-52B5-4DED-A023-2AF95D7E90FC}" dt="2019-03-06T02:09:19.036" v="3486" actId="478"/>
          <ac:picMkLst>
            <pc:docMk/>
            <pc:sldMk cId="2498135846" sldId="267"/>
            <ac:picMk id="5" creationId="{1D8E1EE7-FE03-401A-9EA1-EFCAF4C56E3A}"/>
          </ac:picMkLst>
        </pc:picChg>
        <pc:picChg chg="add mod">
          <ac:chgData name="Heather Leek" userId="23ec17021617d09c" providerId="LiveId" clId="{A7CE3008-52B5-4DED-A023-2AF95D7E90FC}" dt="2019-03-06T02:17:37.250" v="3566" actId="1076"/>
          <ac:picMkLst>
            <pc:docMk/>
            <pc:sldMk cId="2498135846" sldId="267"/>
            <ac:picMk id="6" creationId="{51C859B5-6A56-4529-B6DD-A1EF9FC006CF}"/>
          </ac:picMkLst>
        </pc:picChg>
        <pc:picChg chg="add mod">
          <ac:chgData name="Heather Leek" userId="23ec17021617d09c" providerId="LiveId" clId="{A7CE3008-52B5-4DED-A023-2AF95D7E90FC}" dt="2019-03-06T02:17:33.965" v="3564" actId="14100"/>
          <ac:picMkLst>
            <pc:docMk/>
            <pc:sldMk cId="2498135846" sldId="267"/>
            <ac:picMk id="7" creationId="{A6521FF0-7AC0-46EE-9276-27F8E1A2E4F5}"/>
          </ac:picMkLst>
        </pc:picChg>
      </pc:sldChg>
      <pc:sldChg chg="addSp delSp modSp add">
        <pc:chgData name="Heather Leek" userId="23ec17021617d09c" providerId="LiveId" clId="{A7CE3008-52B5-4DED-A023-2AF95D7E90FC}" dt="2019-03-06T02:13:43.357" v="3527" actId="1076"/>
        <pc:sldMkLst>
          <pc:docMk/>
          <pc:sldMk cId="784482984" sldId="268"/>
        </pc:sldMkLst>
        <pc:picChg chg="add mod">
          <ac:chgData name="Heather Leek" userId="23ec17021617d09c" providerId="LiveId" clId="{A7CE3008-52B5-4DED-A023-2AF95D7E90FC}" dt="2019-03-06T02:13:43.357" v="3527" actId="1076"/>
          <ac:picMkLst>
            <pc:docMk/>
            <pc:sldMk cId="784482984" sldId="268"/>
            <ac:picMk id="3" creationId="{CC9DBAF0-7619-491A-AACA-F5A4AEC143C2}"/>
          </ac:picMkLst>
        </pc:picChg>
        <pc:picChg chg="del">
          <ac:chgData name="Heather Leek" userId="23ec17021617d09c" providerId="LiveId" clId="{A7CE3008-52B5-4DED-A023-2AF95D7E90FC}" dt="2019-03-06T02:13:13.899" v="3523" actId="478"/>
          <ac:picMkLst>
            <pc:docMk/>
            <pc:sldMk cId="784482984" sldId="268"/>
            <ac:picMk id="4" creationId="{B449DC0B-DA6B-40DA-8394-B8564F4C67F8}"/>
          </ac:picMkLst>
        </pc:picChg>
        <pc:picChg chg="del">
          <ac:chgData name="Heather Leek" userId="23ec17021617d09c" providerId="LiveId" clId="{A7CE3008-52B5-4DED-A023-2AF95D7E90FC}" dt="2019-03-06T02:13:13.899" v="3523" actId="478"/>
          <ac:picMkLst>
            <pc:docMk/>
            <pc:sldMk cId="784482984" sldId="268"/>
            <ac:picMk id="5" creationId="{1D8E1EE7-FE03-401A-9EA1-EFCAF4C56E3A}"/>
          </ac:picMkLst>
        </pc:picChg>
      </pc:sldChg>
      <pc:sldChg chg="addSp delSp modSp add">
        <pc:chgData name="Heather Leek" userId="23ec17021617d09c" providerId="LiveId" clId="{A7CE3008-52B5-4DED-A023-2AF95D7E90FC}" dt="2019-03-06T02:16:39.524" v="3556" actId="14100"/>
        <pc:sldMkLst>
          <pc:docMk/>
          <pc:sldMk cId="1088839150" sldId="269"/>
        </pc:sldMkLst>
        <pc:spChg chg="del">
          <ac:chgData name="Heather Leek" userId="23ec17021617d09c" providerId="LiveId" clId="{A7CE3008-52B5-4DED-A023-2AF95D7E90FC}" dt="2019-03-06T02:14:47.598" v="3537" actId="478"/>
          <ac:spMkLst>
            <pc:docMk/>
            <pc:sldMk cId="1088839150" sldId="269"/>
            <ac:spMk id="2" creationId="{98BB5E90-E5DB-4AFA-9965-3C7E4F6AFBCE}"/>
          </ac:spMkLst>
        </pc:spChg>
        <pc:spChg chg="del">
          <ac:chgData name="Heather Leek" userId="23ec17021617d09c" providerId="LiveId" clId="{A7CE3008-52B5-4DED-A023-2AF95D7E90FC}" dt="2019-03-06T02:14:46.230" v="3536" actId="478"/>
          <ac:spMkLst>
            <pc:docMk/>
            <pc:sldMk cId="1088839150" sldId="269"/>
            <ac:spMk id="3" creationId="{B0D02B80-36EC-45E0-B63A-D8BD49FB22B9}"/>
          </ac:spMkLst>
        </pc:spChg>
        <pc:spChg chg="add">
          <ac:chgData name="Heather Leek" userId="23ec17021617d09c" providerId="LiveId" clId="{A7CE3008-52B5-4DED-A023-2AF95D7E90FC}" dt="2019-03-06T02:14:56.734" v="3539"/>
          <ac:spMkLst>
            <pc:docMk/>
            <pc:sldMk cId="1088839150" sldId="269"/>
            <ac:spMk id="6" creationId="{2A098B9A-A6B4-41A5-A42B-6AB485CB2078}"/>
          </ac:spMkLst>
        </pc:spChg>
        <pc:picChg chg="add mod">
          <ac:chgData name="Heather Leek" userId="23ec17021617d09c" providerId="LiveId" clId="{A7CE3008-52B5-4DED-A023-2AF95D7E90FC}" dt="2019-03-06T02:16:34.236" v="3554" actId="1076"/>
          <ac:picMkLst>
            <pc:docMk/>
            <pc:sldMk cId="1088839150" sldId="269"/>
            <ac:picMk id="4" creationId="{50AE9FB1-716F-4778-AD59-A6A562D3C1E9}"/>
          </ac:picMkLst>
        </pc:picChg>
        <pc:picChg chg="add mod">
          <ac:chgData name="Heather Leek" userId="23ec17021617d09c" providerId="LiveId" clId="{A7CE3008-52B5-4DED-A023-2AF95D7E90FC}" dt="2019-03-06T02:16:39.524" v="3556" actId="14100"/>
          <ac:picMkLst>
            <pc:docMk/>
            <pc:sldMk cId="1088839150" sldId="269"/>
            <ac:picMk id="5" creationId="{F3082C6B-E4B2-4607-8471-9513E22821B6}"/>
          </ac:picMkLst>
        </pc:picChg>
        <pc:picChg chg="add mod">
          <ac:chgData name="Heather Leek" userId="23ec17021617d09c" providerId="LiveId" clId="{A7CE3008-52B5-4DED-A023-2AF95D7E90FC}" dt="2019-03-06T02:16:27.913" v="3551" actId="1076"/>
          <ac:picMkLst>
            <pc:docMk/>
            <pc:sldMk cId="1088839150" sldId="269"/>
            <ac:picMk id="7" creationId="{28FC157C-F724-40D0-B207-BDE69A0CE3A5}"/>
          </ac:picMkLst>
        </pc:picChg>
      </pc:sldChg>
      <pc:sldChg chg="addSp delSp modSp add ord">
        <pc:chgData name="Heather Leek" userId="23ec17021617d09c" providerId="LiveId" clId="{A7CE3008-52B5-4DED-A023-2AF95D7E90FC}" dt="2019-03-06T02:20:34.057" v="3595" actId="1076"/>
        <pc:sldMkLst>
          <pc:docMk/>
          <pc:sldMk cId="233787881" sldId="270"/>
        </pc:sldMkLst>
        <pc:picChg chg="del mod">
          <ac:chgData name="Heather Leek" userId="23ec17021617d09c" providerId="LiveId" clId="{A7CE3008-52B5-4DED-A023-2AF95D7E90FC}" dt="2019-03-06T02:19:34.248" v="3589" actId="478"/>
          <ac:picMkLst>
            <pc:docMk/>
            <pc:sldMk cId="233787881" sldId="270"/>
            <ac:picMk id="3" creationId="{7EAA40EA-D1EC-41BF-AA1F-F4D61DE6AD03}"/>
          </ac:picMkLst>
        </pc:picChg>
        <pc:picChg chg="add mod ord">
          <ac:chgData name="Heather Leek" userId="23ec17021617d09c" providerId="LiveId" clId="{A7CE3008-52B5-4DED-A023-2AF95D7E90FC}" dt="2019-03-06T02:20:28.284" v="3592" actId="1076"/>
          <ac:picMkLst>
            <pc:docMk/>
            <pc:sldMk cId="233787881" sldId="270"/>
            <ac:picMk id="4" creationId="{AE052A48-4C58-4337-B976-47841498395D}"/>
          </ac:picMkLst>
        </pc:picChg>
        <pc:picChg chg="mod">
          <ac:chgData name="Heather Leek" userId="23ec17021617d09c" providerId="LiveId" clId="{A7CE3008-52B5-4DED-A023-2AF95D7E90FC}" dt="2019-03-06T02:20:34.057" v="3595" actId="1076"/>
          <ac:picMkLst>
            <pc:docMk/>
            <pc:sldMk cId="233787881" sldId="270"/>
            <ac:picMk id="6" creationId="{661823A9-5875-4A43-8C78-336D00291D36}"/>
          </ac:picMkLst>
        </pc:picChg>
        <pc:picChg chg="del mod">
          <ac:chgData name="Heather Leek" userId="23ec17021617d09c" providerId="LiveId" clId="{A7CE3008-52B5-4DED-A023-2AF95D7E90FC}" dt="2019-03-06T02:19:26.988" v="3587" actId="478"/>
          <ac:picMkLst>
            <pc:docMk/>
            <pc:sldMk cId="233787881" sldId="270"/>
            <ac:picMk id="7" creationId="{8ACA632B-6933-4562-A14D-A2DC5334A2F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louis-mo.gov/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F55A-FCC9-498C-AA5E-C3F0DE6169D7}"/>
              </a:ext>
            </a:extLst>
          </p:cNvPr>
          <p:cNvSpPr>
            <a:spLocks noGrp="1"/>
          </p:cNvSpPr>
          <p:nvPr>
            <p:ph type="ctrTitle"/>
          </p:nvPr>
        </p:nvSpPr>
        <p:spPr/>
        <p:txBody>
          <a:bodyPr/>
          <a:lstStyle/>
          <a:p>
            <a:r>
              <a:rPr lang="en-US" dirty="0"/>
              <a:t>St. Louis Blight analysis</a:t>
            </a:r>
          </a:p>
        </p:txBody>
      </p:sp>
      <p:sp>
        <p:nvSpPr>
          <p:cNvPr id="3" name="Subtitle 2">
            <a:extLst>
              <a:ext uri="{FF2B5EF4-FFF2-40B4-BE49-F238E27FC236}">
                <a16:creationId xmlns:a16="http://schemas.microsoft.com/office/drawing/2014/main" id="{C8F6FAF0-51B4-48B8-96EE-74A826CF3D42}"/>
              </a:ext>
            </a:extLst>
          </p:cNvPr>
          <p:cNvSpPr>
            <a:spLocks noGrp="1"/>
          </p:cNvSpPr>
          <p:nvPr>
            <p:ph type="subTitle" idx="1"/>
          </p:nvPr>
        </p:nvSpPr>
        <p:spPr/>
        <p:txBody>
          <a:bodyPr/>
          <a:lstStyle/>
          <a:p>
            <a:r>
              <a:rPr lang="en-US" dirty="0"/>
              <a:t>Timothy Goldman, Hasib Ibradzic, Heather Leek</a:t>
            </a:r>
          </a:p>
        </p:txBody>
      </p:sp>
    </p:spTree>
    <p:extLst>
      <p:ext uri="{BB962C8B-B14F-4D97-AF65-F5344CB8AC3E}">
        <p14:creationId xmlns:p14="http://schemas.microsoft.com/office/powerpoint/2010/main" val="303832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052A48-4C58-4337-B976-47841498395D}"/>
              </a:ext>
            </a:extLst>
          </p:cNvPr>
          <p:cNvPicPr>
            <a:picLocks noChangeAspect="1"/>
          </p:cNvPicPr>
          <p:nvPr/>
        </p:nvPicPr>
        <p:blipFill>
          <a:blip r:embed="rId2"/>
          <a:stretch>
            <a:fillRect/>
          </a:stretch>
        </p:blipFill>
        <p:spPr>
          <a:xfrm>
            <a:off x="936594" y="866775"/>
            <a:ext cx="10039350" cy="5124450"/>
          </a:xfrm>
          <a:prstGeom prst="rect">
            <a:avLst/>
          </a:prstGeom>
        </p:spPr>
      </p:pic>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Analysis</a:t>
            </a:r>
          </a:p>
        </p:txBody>
      </p:sp>
      <p:pic>
        <p:nvPicPr>
          <p:cNvPr id="6" name="Picture 5">
            <a:extLst>
              <a:ext uri="{FF2B5EF4-FFF2-40B4-BE49-F238E27FC236}">
                <a16:creationId xmlns:a16="http://schemas.microsoft.com/office/drawing/2014/main" id="{661823A9-5875-4A43-8C78-336D00291D36}"/>
              </a:ext>
            </a:extLst>
          </p:cNvPr>
          <p:cNvPicPr>
            <a:picLocks noChangeAspect="1"/>
          </p:cNvPicPr>
          <p:nvPr/>
        </p:nvPicPr>
        <p:blipFill>
          <a:blip r:embed="rId3"/>
          <a:stretch>
            <a:fillRect/>
          </a:stretch>
        </p:blipFill>
        <p:spPr>
          <a:xfrm>
            <a:off x="7203582" y="4536489"/>
            <a:ext cx="2897697" cy="2065538"/>
          </a:xfrm>
          <a:prstGeom prst="rect">
            <a:avLst/>
          </a:prstGeom>
        </p:spPr>
      </p:pic>
    </p:spTree>
    <p:extLst>
      <p:ext uri="{BB962C8B-B14F-4D97-AF65-F5344CB8AC3E}">
        <p14:creationId xmlns:p14="http://schemas.microsoft.com/office/powerpoint/2010/main" val="23378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A04575-E2EB-4691-B3A2-C636E1C9D7CA}"/>
              </a:ext>
            </a:extLst>
          </p:cNvPr>
          <p:cNvPicPr>
            <a:picLocks noChangeAspect="1"/>
          </p:cNvPicPr>
          <p:nvPr/>
        </p:nvPicPr>
        <p:blipFill>
          <a:blip r:embed="rId2"/>
          <a:stretch>
            <a:fillRect/>
          </a:stretch>
        </p:blipFill>
        <p:spPr>
          <a:xfrm>
            <a:off x="936594" y="990600"/>
            <a:ext cx="10439400" cy="4276725"/>
          </a:xfrm>
          <a:prstGeom prst="rect">
            <a:avLst/>
          </a:prstGeom>
        </p:spPr>
      </p:pic>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Analysis</a:t>
            </a:r>
          </a:p>
        </p:txBody>
      </p:sp>
      <p:pic>
        <p:nvPicPr>
          <p:cNvPr id="3" name="Picture 2">
            <a:extLst>
              <a:ext uri="{FF2B5EF4-FFF2-40B4-BE49-F238E27FC236}">
                <a16:creationId xmlns:a16="http://schemas.microsoft.com/office/drawing/2014/main" id="{7EAA40EA-D1EC-41BF-AA1F-F4D61DE6AD03}"/>
              </a:ext>
            </a:extLst>
          </p:cNvPr>
          <p:cNvPicPr>
            <a:picLocks noChangeAspect="1"/>
          </p:cNvPicPr>
          <p:nvPr/>
        </p:nvPicPr>
        <p:blipFill>
          <a:blip r:embed="rId3"/>
          <a:stretch>
            <a:fillRect/>
          </a:stretch>
        </p:blipFill>
        <p:spPr>
          <a:xfrm>
            <a:off x="6178132" y="3609975"/>
            <a:ext cx="4359662" cy="2881581"/>
          </a:xfrm>
          <a:prstGeom prst="rect">
            <a:avLst/>
          </a:prstGeom>
        </p:spPr>
      </p:pic>
    </p:spTree>
    <p:extLst>
      <p:ext uri="{BB962C8B-B14F-4D97-AF65-F5344CB8AC3E}">
        <p14:creationId xmlns:p14="http://schemas.microsoft.com/office/powerpoint/2010/main" val="103842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Analysis</a:t>
            </a:r>
          </a:p>
        </p:txBody>
      </p:sp>
      <p:pic>
        <p:nvPicPr>
          <p:cNvPr id="3" name="Picture 2">
            <a:extLst>
              <a:ext uri="{FF2B5EF4-FFF2-40B4-BE49-F238E27FC236}">
                <a16:creationId xmlns:a16="http://schemas.microsoft.com/office/drawing/2014/main" id="{082FDE7C-D43D-4960-9970-E9A4534E6220}"/>
              </a:ext>
            </a:extLst>
          </p:cNvPr>
          <p:cNvPicPr>
            <a:picLocks noChangeAspect="1"/>
          </p:cNvPicPr>
          <p:nvPr/>
        </p:nvPicPr>
        <p:blipFill>
          <a:blip r:embed="rId2"/>
          <a:stretch>
            <a:fillRect/>
          </a:stretch>
        </p:blipFill>
        <p:spPr>
          <a:xfrm>
            <a:off x="1112020" y="3786187"/>
            <a:ext cx="3098030" cy="2157374"/>
          </a:xfrm>
          <a:prstGeom prst="rect">
            <a:avLst/>
          </a:prstGeom>
        </p:spPr>
      </p:pic>
      <p:pic>
        <p:nvPicPr>
          <p:cNvPr id="6" name="Picture 5">
            <a:extLst>
              <a:ext uri="{FF2B5EF4-FFF2-40B4-BE49-F238E27FC236}">
                <a16:creationId xmlns:a16="http://schemas.microsoft.com/office/drawing/2014/main" id="{51C859B5-6A56-4529-B6DD-A1EF9FC006CF}"/>
              </a:ext>
            </a:extLst>
          </p:cNvPr>
          <p:cNvPicPr>
            <a:picLocks noChangeAspect="1"/>
          </p:cNvPicPr>
          <p:nvPr/>
        </p:nvPicPr>
        <p:blipFill>
          <a:blip r:embed="rId3"/>
          <a:stretch>
            <a:fillRect/>
          </a:stretch>
        </p:blipFill>
        <p:spPr>
          <a:xfrm>
            <a:off x="4652270" y="3786187"/>
            <a:ext cx="3098030" cy="2160001"/>
          </a:xfrm>
          <a:prstGeom prst="rect">
            <a:avLst/>
          </a:prstGeom>
        </p:spPr>
      </p:pic>
      <p:pic>
        <p:nvPicPr>
          <p:cNvPr id="7" name="Picture 6">
            <a:extLst>
              <a:ext uri="{FF2B5EF4-FFF2-40B4-BE49-F238E27FC236}">
                <a16:creationId xmlns:a16="http://schemas.microsoft.com/office/drawing/2014/main" id="{A6521FF0-7AC0-46EE-9276-27F8E1A2E4F5}"/>
              </a:ext>
            </a:extLst>
          </p:cNvPr>
          <p:cNvPicPr>
            <a:picLocks noChangeAspect="1"/>
          </p:cNvPicPr>
          <p:nvPr/>
        </p:nvPicPr>
        <p:blipFill>
          <a:blip r:embed="rId4"/>
          <a:stretch>
            <a:fillRect/>
          </a:stretch>
        </p:blipFill>
        <p:spPr>
          <a:xfrm>
            <a:off x="936593" y="1347787"/>
            <a:ext cx="10883221" cy="2081213"/>
          </a:xfrm>
          <a:prstGeom prst="rect">
            <a:avLst/>
          </a:prstGeom>
        </p:spPr>
      </p:pic>
    </p:spTree>
    <p:extLst>
      <p:ext uri="{BB962C8B-B14F-4D97-AF65-F5344CB8AC3E}">
        <p14:creationId xmlns:p14="http://schemas.microsoft.com/office/powerpoint/2010/main" val="249813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AE9FB1-716F-4778-AD59-A6A562D3C1E9}"/>
              </a:ext>
            </a:extLst>
          </p:cNvPr>
          <p:cNvPicPr>
            <a:picLocks noChangeAspect="1"/>
          </p:cNvPicPr>
          <p:nvPr/>
        </p:nvPicPr>
        <p:blipFill>
          <a:blip r:embed="rId2"/>
          <a:stretch>
            <a:fillRect/>
          </a:stretch>
        </p:blipFill>
        <p:spPr>
          <a:xfrm>
            <a:off x="1384269" y="4497526"/>
            <a:ext cx="3511581" cy="2104501"/>
          </a:xfrm>
          <a:prstGeom prst="rect">
            <a:avLst/>
          </a:prstGeom>
        </p:spPr>
      </p:pic>
      <p:pic>
        <p:nvPicPr>
          <p:cNvPr id="5" name="Picture 4">
            <a:extLst>
              <a:ext uri="{FF2B5EF4-FFF2-40B4-BE49-F238E27FC236}">
                <a16:creationId xmlns:a16="http://schemas.microsoft.com/office/drawing/2014/main" id="{F3082C6B-E4B2-4607-8471-9513E22821B6}"/>
              </a:ext>
            </a:extLst>
          </p:cNvPr>
          <p:cNvPicPr>
            <a:picLocks noChangeAspect="1"/>
          </p:cNvPicPr>
          <p:nvPr/>
        </p:nvPicPr>
        <p:blipFill>
          <a:blip r:embed="rId3"/>
          <a:stretch>
            <a:fillRect/>
          </a:stretch>
        </p:blipFill>
        <p:spPr>
          <a:xfrm>
            <a:off x="5057775" y="4497526"/>
            <a:ext cx="3438525" cy="2116015"/>
          </a:xfrm>
          <a:prstGeom prst="rect">
            <a:avLst/>
          </a:prstGeom>
        </p:spPr>
      </p:pic>
      <p:sp>
        <p:nvSpPr>
          <p:cNvPr id="6" name="Title 1">
            <a:extLst>
              <a:ext uri="{FF2B5EF4-FFF2-40B4-BE49-F238E27FC236}">
                <a16:creationId xmlns:a16="http://schemas.microsoft.com/office/drawing/2014/main" id="{2A098B9A-A6B4-41A5-A42B-6AB485CB2078}"/>
              </a:ext>
            </a:extLst>
          </p:cNvPr>
          <p:cNvSpPr>
            <a:spLocks noGrp="1"/>
          </p:cNvSpPr>
          <p:nvPr>
            <p:ph type="title"/>
          </p:nvPr>
        </p:nvSpPr>
        <p:spPr>
          <a:xfrm>
            <a:off x="936594" y="255973"/>
            <a:ext cx="9601200" cy="734627"/>
          </a:xfrm>
        </p:spPr>
        <p:txBody>
          <a:bodyPr/>
          <a:lstStyle/>
          <a:p>
            <a:r>
              <a:rPr lang="en-US" dirty="0"/>
              <a:t>Data Analysis</a:t>
            </a:r>
          </a:p>
        </p:txBody>
      </p:sp>
      <p:pic>
        <p:nvPicPr>
          <p:cNvPr id="7" name="Picture 6">
            <a:extLst>
              <a:ext uri="{FF2B5EF4-FFF2-40B4-BE49-F238E27FC236}">
                <a16:creationId xmlns:a16="http://schemas.microsoft.com/office/drawing/2014/main" id="{28FC157C-F724-40D0-B207-BDE69A0CE3A5}"/>
              </a:ext>
            </a:extLst>
          </p:cNvPr>
          <p:cNvPicPr>
            <a:picLocks noChangeAspect="1"/>
          </p:cNvPicPr>
          <p:nvPr/>
        </p:nvPicPr>
        <p:blipFill>
          <a:blip r:embed="rId4"/>
          <a:stretch>
            <a:fillRect/>
          </a:stretch>
        </p:blipFill>
        <p:spPr>
          <a:xfrm>
            <a:off x="1384269" y="990600"/>
            <a:ext cx="9153525" cy="3362682"/>
          </a:xfrm>
          <a:prstGeom prst="rect">
            <a:avLst/>
          </a:prstGeom>
        </p:spPr>
      </p:pic>
    </p:spTree>
    <p:extLst>
      <p:ext uri="{BB962C8B-B14F-4D97-AF65-F5344CB8AC3E}">
        <p14:creationId xmlns:p14="http://schemas.microsoft.com/office/powerpoint/2010/main" val="108883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Discussion</a:t>
            </a:r>
          </a:p>
        </p:txBody>
      </p:sp>
      <p:sp>
        <p:nvSpPr>
          <p:cNvPr id="3" name="Content Placeholder 2">
            <a:extLst>
              <a:ext uri="{FF2B5EF4-FFF2-40B4-BE49-F238E27FC236}">
                <a16:creationId xmlns:a16="http://schemas.microsoft.com/office/drawing/2014/main" id="{2198CD60-7712-4CA6-84C2-313A21FBDE62}"/>
              </a:ext>
            </a:extLst>
          </p:cNvPr>
          <p:cNvSpPr>
            <a:spLocks noGrp="1"/>
          </p:cNvSpPr>
          <p:nvPr>
            <p:ph idx="1"/>
          </p:nvPr>
        </p:nvSpPr>
        <p:spPr>
          <a:xfrm>
            <a:off x="936594" y="990599"/>
            <a:ext cx="10329169" cy="5611427"/>
          </a:xfrm>
        </p:spPr>
        <p:txBody>
          <a:bodyPr>
            <a:normAutofit/>
          </a:bodyPr>
          <a:lstStyle/>
          <a:p>
            <a:r>
              <a:rPr lang="en-US" dirty="0"/>
              <a:t>Our interpretation of the definition of blight is an increase in vacant buildings coupled with declining property values.   There may be other interpretations of the definition that may find fault with our assumptions.</a:t>
            </a:r>
          </a:p>
          <a:p>
            <a:r>
              <a:rPr lang="en-US" dirty="0"/>
              <a:t>Based on our hypothesis, an increase in vacant buildings does not necessarily mean that a community will go into blight.  Therefore, we must reject the null hypothesis.  </a:t>
            </a:r>
          </a:p>
          <a:p>
            <a:r>
              <a:rPr lang="en-US" dirty="0"/>
              <a:t>As a team, we did not expect this finding.  We expected to see declining property tax values  spread across the years included in the study for zip codes that had increases in vacant buildings.</a:t>
            </a:r>
          </a:p>
          <a:p>
            <a:pPr lvl="1"/>
            <a:r>
              <a:rPr lang="en-US" dirty="0"/>
              <a:t>Many of the zip codes saw increases in property tax values when 2018 was compared to 2015.</a:t>
            </a:r>
          </a:p>
          <a:p>
            <a:pPr lvl="1"/>
            <a:r>
              <a:rPr lang="en-US" dirty="0"/>
              <a:t>The starting base for property tax value may be an indicator of blight as many of the zip codes have very low values.</a:t>
            </a:r>
          </a:p>
          <a:p>
            <a:pPr lvl="1"/>
            <a:r>
              <a:rPr lang="en-US" dirty="0"/>
              <a:t>Out of the top 5 zip codes with increases in vacant buildings, 3 of the 5 had increasing property tax values.</a:t>
            </a:r>
          </a:p>
          <a:p>
            <a:r>
              <a:rPr lang="en-US" dirty="0"/>
              <a:t>Additional variables would need to be considered to ultimately determine what the true indicators of blight in a community are.</a:t>
            </a:r>
          </a:p>
        </p:txBody>
      </p:sp>
    </p:spTree>
    <p:extLst>
      <p:ext uri="{BB962C8B-B14F-4D97-AF65-F5344CB8AC3E}">
        <p14:creationId xmlns:p14="http://schemas.microsoft.com/office/powerpoint/2010/main" val="407868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Post Mortem</a:t>
            </a:r>
          </a:p>
        </p:txBody>
      </p:sp>
      <p:sp>
        <p:nvSpPr>
          <p:cNvPr id="3" name="Content Placeholder 2">
            <a:extLst>
              <a:ext uri="{FF2B5EF4-FFF2-40B4-BE49-F238E27FC236}">
                <a16:creationId xmlns:a16="http://schemas.microsoft.com/office/drawing/2014/main" id="{2198CD60-7712-4CA6-84C2-313A21FBDE62}"/>
              </a:ext>
            </a:extLst>
          </p:cNvPr>
          <p:cNvSpPr>
            <a:spLocks noGrp="1"/>
          </p:cNvSpPr>
          <p:nvPr>
            <p:ph idx="1"/>
          </p:nvPr>
        </p:nvSpPr>
        <p:spPr>
          <a:xfrm>
            <a:off x="936594" y="990600"/>
            <a:ext cx="10329169" cy="5363592"/>
          </a:xfrm>
        </p:spPr>
        <p:txBody>
          <a:bodyPr>
            <a:normAutofit/>
          </a:bodyPr>
          <a:lstStyle/>
          <a:p>
            <a:pPr marL="0" indent="0">
              <a:buNone/>
            </a:pPr>
            <a:r>
              <a:rPr lang="en-US" b="1" u="sng" dirty="0"/>
              <a:t>DIFFICULTIES:</a:t>
            </a:r>
          </a:p>
          <a:p>
            <a:r>
              <a:rPr lang="en-US" dirty="0"/>
              <a:t>Initially conducted the analysis on a concatenation of two fields including city block and parcel number.   As we were conducting analysis in PANDAS, the data had significant unintended redundancies.  Further investigation of the base data displayed the need for the owner code field to be included in the concatenation. </a:t>
            </a:r>
            <a:r>
              <a:rPr lang="en-US" b="1" dirty="0"/>
              <a:t>RESULT – REDO AND RERUN</a:t>
            </a:r>
          </a:p>
          <a:p>
            <a:r>
              <a:rPr lang="en-US" dirty="0"/>
              <a:t>Further analysis of data to drawn conclusions did not line up properly with base data returned from queries.  Team had to sort the base data and re-run queries to get chart to display properly.</a:t>
            </a:r>
          </a:p>
          <a:p>
            <a:pPr marL="0" indent="0">
              <a:buNone/>
            </a:pPr>
            <a:r>
              <a:rPr lang="en-US" b="1" u="sng" dirty="0"/>
              <a:t>ADDITIONAL QUESTONS FOR EXPLORATION:</a:t>
            </a:r>
          </a:p>
          <a:p>
            <a:r>
              <a:rPr lang="en-US" dirty="0"/>
              <a:t>Is the vacancy code in the city data correct?  Further validation of the vacancy code in the file.  It does not line up well with a secondary data source.</a:t>
            </a:r>
          </a:p>
          <a:p>
            <a:r>
              <a:rPr lang="en-US" dirty="0"/>
              <a:t>What are the crime rates in each of the zip codes.  Does crime have an impact on an increase in vacant buildings?</a:t>
            </a:r>
          </a:p>
          <a:p>
            <a:r>
              <a:rPr lang="en-US" dirty="0"/>
              <a:t>What other measurable economic indicators could be utilized as predicting factors?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3622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Motivation and Summary</a:t>
            </a:r>
          </a:p>
        </p:txBody>
      </p:sp>
      <p:sp>
        <p:nvSpPr>
          <p:cNvPr id="3" name="Content Placeholder 2">
            <a:extLst>
              <a:ext uri="{FF2B5EF4-FFF2-40B4-BE49-F238E27FC236}">
                <a16:creationId xmlns:a16="http://schemas.microsoft.com/office/drawing/2014/main" id="{2198CD60-7712-4CA6-84C2-313A21FBDE62}"/>
              </a:ext>
            </a:extLst>
          </p:cNvPr>
          <p:cNvSpPr>
            <a:spLocks noGrp="1"/>
          </p:cNvSpPr>
          <p:nvPr>
            <p:ph idx="1"/>
          </p:nvPr>
        </p:nvSpPr>
        <p:spPr>
          <a:xfrm>
            <a:off x="936594" y="990600"/>
            <a:ext cx="10329169" cy="5363592"/>
          </a:xfrm>
        </p:spPr>
        <p:txBody>
          <a:bodyPr>
            <a:normAutofit fontScale="92500" lnSpcReduction="20000"/>
          </a:bodyPr>
          <a:lstStyle/>
          <a:p>
            <a:r>
              <a:rPr lang="en-US" dirty="0"/>
              <a:t>The motivation for the project was to understand if vacant buildings are an indicator of blight in a particular city or zip code. Per the Blight Authority definition, Urban blight is the process by which a previously functioning city, or part of a city falls into disrepair and decrepitude.  The removal of blight is critical to the health, safety and welfare of a community.  </a:t>
            </a:r>
          </a:p>
          <a:p>
            <a:r>
              <a:rPr lang="en-US" dirty="0"/>
              <a:t>Hypothesis: It is possible to predict which neighborhoods in St. Louis will fall into blight based upon an increase in vacant buildings?</a:t>
            </a:r>
          </a:p>
          <a:p>
            <a:r>
              <a:rPr lang="en-US" dirty="0"/>
              <a:t>Questions asked:</a:t>
            </a:r>
          </a:p>
          <a:p>
            <a:pPr lvl="1"/>
            <a:r>
              <a:rPr lang="en-US" dirty="0"/>
              <a:t>Are there economic indicators indicative of blight?</a:t>
            </a:r>
          </a:p>
          <a:p>
            <a:pPr lvl="1"/>
            <a:r>
              <a:rPr lang="en-US" dirty="0"/>
              <a:t>Do property values decline prior to blight?</a:t>
            </a:r>
          </a:p>
          <a:p>
            <a:pPr lvl="1"/>
            <a:r>
              <a:rPr lang="en-US" dirty="0"/>
              <a:t>Does the percentage of vacant properties increase in a community undergoing blight?</a:t>
            </a:r>
          </a:p>
          <a:p>
            <a:pPr lvl="1"/>
            <a:r>
              <a:rPr lang="en-US" dirty="0"/>
              <a:t>Does reinvestment in a community contribute to the lessening of blight?</a:t>
            </a:r>
          </a:p>
          <a:p>
            <a:pPr lvl="1"/>
            <a:r>
              <a:rPr lang="en-US" dirty="0"/>
              <a:t>Can you predict blight based upon an increase in vacant buildings?</a:t>
            </a:r>
          </a:p>
          <a:p>
            <a:r>
              <a:rPr lang="en-US" dirty="0"/>
              <a:t>Conclusion:</a:t>
            </a:r>
          </a:p>
          <a:p>
            <a:pPr lvl="1"/>
            <a:r>
              <a:rPr lang="en-US" dirty="0"/>
              <a:t>An increase in vacant buildings alone does not necessarily indicate blight.</a:t>
            </a:r>
          </a:p>
          <a:p>
            <a:pPr lvl="1"/>
            <a:r>
              <a:rPr lang="en-US" dirty="0"/>
              <a:t>Other variables may more profoundly predict a community going into blight.  </a:t>
            </a:r>
          </a:p>
          <a:p>
            <a:pPr lvl="1"/>
            <a:r>
              <a:rPr lang="en-US" dirty="0"/>
              <a:t>Further testing of the hypothesis may include an analysis of crime rates, percentage of population below the poverty line or unemployment rates.  </a:t>
            </a:r>
          </a:p>
          <a:p>
            <a:pPr lvl="1"/>
            <a:endParaRPr lang="en-US" dirty="0"/>
          </a:p>
        </p:txBody>
      </p:sp>
    </p:spTree>
    <p:extLst>
      <p:ext uri="{BB962C8B-B14F-4D97-AF65-F5344CB8AC3E}">
        <p14:creationId xmlns:p14="http://schemas.microsoft.com/office/powerpoint/2010/main" val="221169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Questions and Data</a:t>
            </a:r>
          </a:p>
        </p:txBody>
      </p:sp>
      <p:sp>
        <p:nvSpPr>
          <p:cNvPr id="3" name="Content Placeholder 2">
            <a:extLst>
              <a:ext uri="{FF2B5EF4-FFF2-40B4-BE49-F238E27FC236}">
                <a16:creationId xmlns:a16="http://schemas.microsoft.com/office/drawing/2014/main" id="{2198CD60-7712-4CA6-84C2-313A21FBDE62}"/>
              </a:ext>
            </a:extLst>
          </p:cNvPr>
          <p:cNvSpPr>
            <a:spLocks noGrp="1"/>
          </p:cNvSpPr>
          <p:nvPr>
            <p:ph idx="1"/>
          </p:nvPr>
        </p:nvSpPr>
        <p:spPr>
          <a:xfrm>
            <a:off x="936594" y="990600"/>
            <a:ext cx="10329169" cy="5363592"/>
          </a:xfrm>
        </p:spPr>
        <p:txBody>
          <a:bodyPr>
            <a:normAutofit/>
          </a:bodyPr>
          <a:lstStyle/>
          <a:p>
            <a:r>
              <a:rPr lang="en-US" dirty="0"/>
              <a:t>A concentration of vacant properties can be an indicator of blight.  We investigated potential data sources from the St. Louis City Open Data project to determine if there is evidence within the data that a concentration in vacant buildings results in a decline in property tax values.  </a:t>
            </a:r>
          </a:p>
          <a:p>
            <a:r>
              <a:rPr lang="en-US" dirty="0"/>
              <a:t>The data utilized in the project came from the St. Louis City Open Data website (</a:t>
            </a:r>
            <a:r>
              <a:rPr lang="en-US" u="sng" dirty="0">
                <a:hlinkClick r:id="rId2"/>
              </a:rPr>
              <a:t>https://www.stlouis-mo.gov/data/</a:t>
            </a:r>
            <a:r>
              <a:rPr lang="en-US" dirty="0"/>
              <a:t>) in an Access database format.</a:t>
            </a:r>
          </a:p>
          <a:p>
            <a:r>
              <a:rPr lang="en-US" dirty="0"/>
              <a:t>Two specific tables were utilized from the Access database including:</a:t>
            </a:r>
          </a:p>
          <a:p>
            <a:pPr lvl="1"/>
            <a:r>
              <a:rPr lang="en-US" dirty="0"/>
              <a:t>Parcel (PRCL)</a:t>
            </a:r>
          </a:p>
          <a:p>
            <a:pPr lvl="1"/>
            <a:r>
              <a:rPr lang="en-US" dirty="0"/>
              <a:t>Residential data (PRCLREAR)</a:t>
            </a:r>
          </a:p>
          <a:p>
            <a:r>
              <a:rPr lang="en-US" dirty="0"/>
              <a:t>Data was initially investigated for completeness within the Access database and consumed for cleaning and analysis through the use of a Jupyter Notebook.</a:t>
            </a:r>
          </a:p>
        </p:txBody>
      </p:sp>
    </p:spTree>
    <p:extLst>
      <p:ext uri="{BB962C8B-B14F-4D97-AF65-F5344CB8AC3E}">
        <p14:creationId xmlns:p14="http://schemas.microsoft.com/office/powerpoint/2010/main" val="335104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Cleanup and Exploration</a:t>
            </a:r>
          </a:p>
        </p:txBody>
      </p:sp>
      <p:sp>
        <p:nvSpPr>
          <p:cNvPr id="3" name="Content Placeholder 2">
            <a:extLst>
              <a:ext uri="{FF2B5EF4-FFF2-40B4-BE49-F238E27FC236}">
                <a16:creationId xmlns:a16="http://schemas.microsoft.com/office/drawing/2014/main" id="{2198CD60-7712-4CA6-84C2-313A21FBDE62}"/>
              </a:ext>
            </a:extLst>
          </p:cNvPr>
          <p:cNvSpPr>
            <a:spLocks noGrp="1"/>
          </p:cNvSpPr>
          <p:nvPr>
            <p:ph idx="1"/>
          </p:nvPr>
        </p:nvSpPr>
        <p:spPr>
          <a:xfrm>
            <a:off x="936594" y="990600"/>
            <a:ext cx="10329169" cy="5363592"/>
          </a:xfrm>
        </p:spPr>
        <p:txBody>
          <a:bodyPr>
            <a:normAutofit/>
          </a:bodyPr>
          <a:lstStyle/>
          <a:p>
            <a:r>
              <a:rPr lang="en-US" sz="2400" dirty="0"/>
              <a:t>Application/software requirements: </a:t>
            </a:r>
          </a:p>
          <a:p>
            <a:pPr lvl="1"/>
            <a:r>
              <a:rPr lang="en-US" sz="2400" dirty="0"/>
              <a:t>Access</a:t>
            </a:r>
          </a:p>
          <a:p>
            <a:pPr lvl="1"/>
            <a:r>
              <a:rPr lang="en-US" sz="2400" dirty="0"/>
              <a:t>PANDAS</a:t>
            </a:r>
          </a:p>
          <a:p>
            <a:pPr lvl="1"/>
            <a:r>
              <a:rPr lang="en-US" sz="2400" dirty="0"/>
              <a:t>MATPLOTLIB</a:t>
            </a:r>
          </a:p>
          <a:p>
            <a:pPr lvl="1"/>
            <a:r>
              <a:rPr lang="en-US" sz="2400" dirty="0"/>
              <a:t>Jupyter Notebook</a:t>
            </a:r>
          </a:p>
          <a:p>
            <a:r>
              <a:rPr lang="en-US" sz="2400" dirty="0"/>
              <a:t>Detailed walk through of clean-up activities</a:t>
            </a:r>
          </a:p>
        </p:txBody>
      </p:sp>
    </p:spTree>
    <p:extLst>
      <p:ext uri="{BB962C8B-B14F-4D97-AF65-F5344CB8AC3E}">
        <p14:creationId xmlns:p14="http://schemas.microsoft.com/office/powerpoint/2010/main" val="256161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Clean-up Process</a:t>
            </a:r>
          </a:p>
        </p:txBody>
      </p:sp>
      <p:pic>
        <p:nvPicPr>
          <p:cNvPr id="4" name="Picture 3">
            <a:extLst>
              <a:ext uri="{FF2B5EF4-FFF2-40B4-BE49-F238E27FC236}">
                <a16:creationId xmlns:a16="http://schemas.microsoft.com/office/drawing/2014/main" id="{B0589477-0A38-4912-BC1C-32573ABED149}"/>
              </a:ext>
            </a:extLst>
          </p:cNvPr>
          <p:cNvPicPr>
            <a:picLocks noChangeAspect="1"/>
          </p:cNvPicPr>
          <p:nvPr/>
        </p:nvPicPr>
        <p:blipFill>
          <a:blip r:embed="rId2"/>
          <a:stretch>
            <a:fillRect/>
          </a:stretch>
        </p:blipFill>
        <p:spPr>
          <a:xfrm>
            <a:off x="808608" y="990600"/>
            <a:ext cx="11125200" cy="2657475"/>
          </a:xfrm>
          <a:prstGeom prst="rect">
            <a:avLst/>
          </a:prstGeom>
        </p:spPr>
      </p:pic>
      <p:pic>
        <p:nvPicPr>
          <p:cNvPr id="5" name="Picture 4">
            <a:extLst>
              <a:ext uri="{FF2B5EF4-FFF2-40B4-BE49-F238E27FC236}">
                <a16:creationId xmlns:a16="http://schemas.microsoft.com/office/drawing/2014/main" id="{4B208B67-4159-47F0-8EC5-B63E664169FC}"/>
              </a:ext>
            </a:extLst>
          </p:cNvPr>
          <p:cNvPicPr>
            <a:picLocks noChangeAspect="1"/>
          </p:cNvPicPr>
          <p:nvPr/>
        </p:nvPicPr>
        <p:blipFill>
          <a:blip r:embed="rId3"/>
          <a:stretch>
            <a:fillRect/>
          </a:stretch>
        </p:blipFill>
        <p:spPr>
          <a:xfrm>
            <a:off x="818133" y="3768339"/>
            <a:ext cx="11106150" cy="1228725"/>
          </a:xfrm>
          <a:prstGeom prst="rect">
            <a:avLst/>
          </a:prstGeom>
        </p:spPr>
      </p:pic>
      <p:pic>
        <p:nvPicPr>
          <p:cNvPr id="6" name="Picture 5">
            <a:extLst>
              <a:ext uri="{FF2B5EF4-FFF2-40B4-BE49-F238E27FC236}">
                <a16:creationId xmlns:a16="http://schemas.microsoft.com/office/drawing/2014/main" id="{8BB51B8A-7E0E-41CE-9BD4-FAB767C65A04}"/>
              </a:ext>
            </a:extLst>
          </p:cNvPr>
          <p:cNvPicPr>
            <a:picLocks noChangeAspect="1"/>
          </p:cNvPicPr>
          <p:nvPr/>
        </p:nvPicPr>
        <p:blipFill>
          <a:blip r:embed="rId4"/>
          <a:stretch>
            <a:fillRect/>
          </a:stretch>
        </p:blipFill>
        <p:spPr>
          <a:xfrm>
            <a:off x="818133" y="5262562"/>
            <a:ext cx="11077575" cy="1209675"/>
          </a:xfrm>
          <a:prstGeom prst="rect">
            <a:avLst/>
          </a:prstGeom>
        </p:spPr>
      </p:pic>
    </p:spTree>
    <p:extLst>
      <p:ext uri="{BB962C8B-B14F-4D97-AF65-F5344CB8AC3E}">
        <p14:creationId xmlns:p14="http://schemas.microsoft.com/office/powerpoint/2010/main" val="66355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Clean-up Process</a:t>
            </a:r>
          </a:p>
        </p:txBody>
      </p:sp>
      <p:pic>
        <p:nvPicPr>
          <p:cNvPr id="4" name="Picture 3">
            <a:extLst>
              <a:ext uri="{FF2B5EF4-FFF2-40B4-BE49-F238E27FC236}">
                <a16:creationId xmlns:a16="http://schemas.microsoft.com/office/drawing/2014/main" id="{9B50ADAC-A053-4FC4-B6A0-FFCDFDBFD79F}"/>
              </a:ext>
            </a:extLst>
          </p:cNvPr>
          <p:cNvPicPr>
            <a:picLocks noChangeAspect="1"/>
          </p:cNvPicPr>
          <p:nvPr/>
        </p:nvPicPr>
        <p:blipFill>
          <a:blip r:embed="rId2"/>
          <a:stretch>
            <a:fillRect/>
          </a:stretch>
        </p:blipFill>
        <p:spPr>
          <a:xfrm>
            <a:off x="936594" y="990600"/>
            <a:ext cx="11077575" cy="1285875"/>
          </a:xfrm>
          <a:prstGeom prst="rect">
            <a:avLst/>
          </a:prstGeom>
        </p:spPr>
      </p:pic>
      <p:pic>
        <p:nvPicPr>
          <p:cNvPr id="5" name="Picture 4">
            <a:extLst>
              <a:ext uri="{FF2B5EF4-FFF2-40B4-BE49-F238E27FC236}">
                <a16:creationId xmlns:a16="http://schemas.microsoft.com/office/drawing/2014/main" id="{04694F42-0BBF-4DB7-9B6E-3956776F33E5}"/>
              </a:ext>
            </a:extLst>
          </p:cNvPr>
          <p:cNvPicPr>
            <a:picLocks noChangeAspect="1"/>
          </p:cNvPicPr>
          <p:nvPr/>
        </p:nvPicPr>
        <p:blipFill>
          <a:blip r:embed="rId3"/>
          <a:stretch>
            <a:fillRect/>
          </a:stretch>
        </p:blipFill>
        <p:spPr>
          <a:xfrm>
            <a:off x="936594" y="2505075"/>
            <a:ext cx="11077575" cy="1428750"/>
          </a:xfrm>
          <a:prstGeom prst="rect">
            <a:avLst/>
          </a:prstGeom>
        </p:spPr>
      </p:pic>
      <p:pic>
        <p:nvPicPr>
          <p:cNvPr id="6" name="Picture 5">
            <a:extLst>
              <a:ext uri="{FF2B5EF4-FFF2-40B4-BE49-F238E27FC236}">
                <a16:creationId xmlns:a16="http://schemas.microsoft.com/office/drawing/2014/main" id="{8AAB7E79-16A6-4A5B-8EAC-F92DC6C9E529}"/>
              </a:ext>
            </a:extLst>
          </p:cNvPr>
          <p:cNvPicPr>
            <a:picLocks noChangeAspect="1"/>
          </p:cNvPicPr>
          <p:nvPr/>
        </p:nvPicPr>
        <p:blipFill>
          <a:blip r:embed="rId4"/>
          <a:stretch>
            <a:fillRect/>
          </a:stretch>
        </p:blipFill>
        <p:spPr>
          <a:xfrm>
            <a:off x="936593" y="4162425"/>
            <a:ext cx="11077575" cy="1504950"/>
          </a:xfrm>
          <a:prstGeom prst="rect">
            <a:avLst/>
          </a:prstGeom>
        </p:spPr>
      </p:pic>
    </p:spTree>
    <p:extLst>
      <p:ext uri="{BB962C8B-B14F-4D97-AF65-F5344CB8AC3E}">
        <p14:creationId xmlns:p14="http://schemas.microsoft.com/office/powerpoint/2010/main" val="398169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Clean-up Process</a:t>
            </a:r>
          </a:p>
        </p:txBody>
      </p:sp>
      <p:pic>
        <p:nvPicPr>
          <p:cNvPr id="3" name="Picture 2">
            <a:extLst>
              <a:ext uri="{FF2B5EF4-FFF2-40B4-BE49-F238E27FC236}">
                <a16:creationId xmlns:a16="http://schemas.microsoft.com/office/drawing/2014/main" id="{0CA1EDC1-E315-450F-9246-23BB30F20FB7}"/>
              </a:ext>
            </a:extLst>
          </p:cNvPr>
          <p:cNvPicPr>
            <a:picLocks noChangeAspect="1"/>
          </p:cNvPicPr>
          <p:nvPr/>
        </p:nvPicPr>
        <p:blipFill>
          <a:blip r:embed="rId2"/>
          <a:stretch>
            <a:fillRect/>
          </a:stretch>
        </p:blipFill>
        <p:spPr>
          <a:xfrm>
            <a:off x="936594" y="1104900"/>
            <a:ext cx="11029950" cy="2162175"/>
          </a:xfrm>
          <a:prstGeom prst="rect">
            <a:avLst/>
          </a:prstGeom>
        </p:spPr>
      </p:pic>
      <p:pic>
        <p:nvPicPr>
          <p:cNvPr id="7" name="Picture 6">
            <a:extLst>
              <a:ext uri="{FF2B5EF4-FFF2-40B4-BE49-F238E27FC236}">
                <a16:creationId xmlns:a16="http://schemas.microsoft.com/office/drawing/2014/main" id="{C04F4B94-0DFA-45C5-9240-9E88D66C37CA}"/>
              </a:ext>
            </a:extLst>
          </p:cNvPr>
          <p:cNvPicPr>
            <a:picLocks noChangeAspect="1"/>
          </p:cNvPicPr>
          <p:nvPr/>
        </p:nvPicPr>
        <p:blipFill>
          <a:blip r:embed="rId3"/>
          <a:stretch>
            <a:fillRect/>
          </a:stretch>
        </p:blipFill>
        <p:spPr>
          <a:xfrm>
            <a:off x="936595" y="3590926"/>
            <a:ext cx="11029950" cy="2524124"/>
          </a:xfrm>
          <a:prstGeom prst="rect">
            <a:avLst/>
          </a:prstGeom>
        </p:spPr>
      </p:pic>
    </p:spTree>
    <p:extLst>
      <p:ext uri="{BB962C8B-B14F-4D97-AF65-F5344CB8AC3E}">
        <p14:creationId xmlns:p14="http://schemas.microsoft.com/office/powerpoint/2010/main" val="185499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Analysis</a:t>
            </a:r>
          </a:p>
        </p:txBody>
      </p:sp>
      <p:pic>
        <p:nvPicPr>
          <p:cNvPr id="3" name="Picture 2">
            <a:extLst>
              <a:ext uri="{FF2B5EF4-FFF2-40B4-BE49-F238E27FC236}">
                <a16:creationId xmlns:a16="http://schemas.microsoft.com/office/drawing/2014/main" id="{CC9DBAF0-7619-491A-AACA-F5A4AEC143C2}"/>
              </a:ext>
            </a:extLst>
          </p:cNvPr>
          <p:cNvPicPr>
            <a:picLocks noChangeAspect="1"/>
          </p:cNvPicPr>
          <p:nvPr/>
        </p:nvPicPr>
        <p:blipFill>
          <a:blip r:embed="rId2"/>
          <a:stretch>
            <a:fillRect/>
          </a:stretch>
        </p:blipFill>
        <p:spPr>
          <a:xfrm>
            <a:off x="1532739" y="990600"/>
            <a:ext cx="9804963" cy="5673709"/>
          </a:xfrm>
          <a:prstGeom prst="rect">
            <a:avLst/>
          </a:prstGeom>
        </p:spPr>
      </p:pic>
    </p:spTree>
    <p:extLst>
      <p:ext uri="{BB962C8B-B14F-4D97-AF65-F5344CB8AC3E}">
        <p14:creationId xmlns:p14="http://schemas.microsoft.com/office/powerpoint/2010/main" val="78448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B0D3-6C2D-4EF5-8599-9119E1C98F70}"/>
              </a:ext>
            </a:extLst>
          </p:cNvPr>
          <p:cNvSpPr>
            <a:spLocks noGrp="1"/>
          </p:cNvSpPr>
          <p:nvPr>
            <p:ph type="title"/>
          </p:nvPr>
        </p:nvSpPr>
        <p:spPr>
          <a:xfrm>
            <a:off x="936594" y="255973"/>
            <a:ext cx="9601200" cy="734627"/>
          </a:xfrm>
        </p:spPr>
        <p:txBody>
          <a:bodyPr/>
          <a:lstStyle/>
          <a:p>
            <a:r>
              <a:rPr lang="en-US" dirty="0"/>
              <a:t>Data Analysis</a:t>
            </a:r>
          </a:p>
        </p:txBody>
      </p:sp>
      <p:pic>
        <p:nvPicPr>
          <p:cNvPr id="6" name="Picture 5">
            <a:extLst>
              <a:ext uri="{FF2B5EF4-FFF2-40B4-BE49-F238E27FC236}">
                <a16:creationId xmlns:a16="http://schemas.microsoft.com/office/drawing/2014/main" id="{570A28C8-3B24-4C93-BA81-39442364D29E}"/>
              </a:ext>
            </a:extLst>
          </p:cNvPr>
          <p:cNvPicPr>
            <a:picLocks noChangeAspect="1"/>
          </p:cNvPicPr>
          <p:nvPr/>
        </p:nvPicPr>
        <p:blipFill>
          <a:blip r:embed="rId2"/>
          <a:stretch>
            <a:fillRect/>
          </a:stretch>
        </p:blipFill>
        <p:spPr>
          <a:xfrm>
            <a:off x="1054038" y="990600"/>
            <a:ext cx="10856020" cy="3762375"/>
          </a:xfrm>
          <a:prstGeom prst="rect">
            <a:avLst/>
          </a:prstGeom>
        </p:spPr>
      </p:pic>
    </p:spTree>
    <p:extLst>
      <p:ext uri="{BB962C8B-B14F-4D97-AF65-F5344CB8AC3E}">
        <p14:creationId xmlns:p14="http://schemas.microsoft.com/office/powerpoint/2010/main" val="15803351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749</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Franklin Gothic Book</vt:lpstr>
      <vt:lpstr>Crop</vt:lpstr>
      <vt:lpstr>St. Louis Blight analysis</vt:lpstr>
      <vt:lpstr>Motivation and Summary</vt:lpstr>
      <vt:lpstr>Questions and Data</vt:lpstr>
      <vt:lpstr>Data Cleanup and Exploration</vt:lpstr>
      <vt:lpstr>Data Clean-up Process</vt:lpstr>
      <vt:lpstr>Data Clean-up Process</vt:lpstr>
      <vt:lpstr>Data Clean-up Process</vt:lpstr>
      <vt:lpstr>Data Analysis</vt:lpstr>
      <vt:lpstr>Data Analysis</vt:lpstr>
      <vt:lpstr>Data Analysis</vt:lpstr>
      <vt:lpstr>Data Analysis</vt:lpstr>
      <vt:lpstr>Data Analysis</vt:lpstr>
      <vt:lpstr>Data Analysis</vt:lpstr>
      <vt:lpstr>Discussion</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Louis Blight analysis</dc:title>
  <dc:creator>Heather Leek</dc:creator>
  <cp:lastModifiedBy>Heather Leek</cp:lastModifiedBy>
  <cp:revision>3</cp:revision>
  <dcterms:created xsi:type="dcterms:W3CDTF">2019-03-06T00:53:19Z</dcterms:created>
  <dcterms:modified xsi:type="dcterms:W3CDTF">2019-03-06T03:05:52Z</dcterms:modified>
</cp:coreProperties>
</file>