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896FC-1806-4A55-A8B5-6EDD18AA8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7A42B2-4477-4068-9A95-3A73B6488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A573A-7869-4B72-8847-8EFBEFD2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3F34-9BF8-4853-8543-CBBE87065B9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D0E31-EC0D-40A6-BBC0-7B325B83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681CB-66D4-4885-AAAC-6A242EDD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7F22-6FAD-486A-B898-FEDD5DAA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960EC-728C-4CD5-865B-10097191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270478-A51A-44B7-A065-533D9B3C6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78C36-85E9-42B0-99C3-72BDE6C7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3F34-9BF8-4853-8543-CBBE87065B9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31542-EE05-4499-8FCB-21E90E46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E2110-E9C9-4F8A-8337-77BF17BC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7F22-6FAD-486A-B898-FEDD5DAA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7A203C-07D1-4A76-8840-9343E5FA4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D92B0B-6671-4060-AE1D-3BD9DCDAE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B8C27-0485-4F8E-AB0B-9FD38485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3F34-9BF8-4853-8543-CBBE87065B9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EF507-DDBD-47C5-A8D9-12709EC4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7A57C-F02A-4FA8-AA47-B8F2FE0F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7F22-6FAD-486A-B898-FEDD5DAA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1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E13D0-E103-4AAE-99D3-5678B444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7976F-2EF7-428A-9114-E97B1BE2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FEC58-E4A5-48A0-956C-CED27207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3F34-9BF8-4853-8543-CBBE87065B9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55107-8760-4C90-B538-BA409963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70AC4-4D0A-40C1-AC41-ACA022ED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7F22-6FAD-486A-B898-FEDD5DAA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7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A69E8-83B0-49C5-BA7E-9F1FD3B2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96675-815E-4945-AB08-E76EC6380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F0F61-53DC-4A9F-9C22-DED71B21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3F34-9BF8-4853-8543-CBBE87065B9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E25D7-16C2-43F3-BCA1-157C6B23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44A22-ED33-4B40-BD0B-842A14CB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7F22-6FAD-486A-B898-FEDD5DAA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54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6A78C-855B-476C-91B9-43A4808A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4F10E-4786-48F7-9BE6-2C7C51A01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E9BEA-7A9B-4CD7-964D-D031ABFE4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12FEB1-66C2-4E9E-9D39-8A199110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3F34-9BF8-4853-8543-CBBE87065B9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296D64-598D-4C6E-8D2B-9A43E974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B2C11F-A0B3-4DFD-98E9-C5C73CF2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7F22-6FAD-486A-B898-FEDD5DAA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3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EA413-AFA4-417A-938C-EC5EA546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062CED-A84A-40D2-9753-05E0A2E8B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79E614-4B38-40FB-A78D-9907943CA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0050CB-7FA6-44F6-B980-A008D81DF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A7E29C-73FD-4090-B3BD-FCE1FD177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C0F000-DCE6-40E6-A55F-B4952DD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3F34-9BF8-4853-8543-CBBE87065B9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EEE163-C6B1-4788-AEB2-CBA922B2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B36A1E-4CF3-4AA0-9C00-1A26A859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7F22-6FAD-486A-B898-FEDD5DAA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35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760F7-0A7E-4F84-AF3B-5B8845B5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E24445-B66D-4144-A777-D5D8B5F9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3F34-9BF8-4853-8543-CBBE87065B9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D75127-59C8-44FA-A047-C9D6C2A0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F51781-5C66-4FB3-95AB-72817A26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7F22-6FAD-486A-B898-FEDD5DAA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7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5F970F-5433-4840-BE69-68A5AD0A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3F34-9BF8-4853-8543-CBBE87065B9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30DBCE-3135-41A4-9EEE-72789878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42A6C4-1A99-4A12-A0E9-FEF9DE1C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7F22-6FAD-486A-B898-FEDD5DAA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10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684E8-DB70-4443-A9D6-8EB22C58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B9214-0B24-4CE2-9637-82CE7AC28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3EF88D-E103-4772-8284-C339A4D2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AECB49-F9F7-4581-9C6E-54ABDC4A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3F34-9BF8-4853-8543-CBBE87065B9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2D8395-DB8E-4C17-B4F8-828A79D5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7EF05-CFB3-4FD6-BB2F-9CEB0DD3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7F22-6FAD-486A-B898-FEDD5DAA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7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A5219-DFAB-49DD-A7BC-B10D1CAC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FBB565-E25A-4752-A3A9-8C7A23835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350E80-0B9D-4875-AEB4-E76BB75B1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7E3F4-883E-4E3C-8332-1CE49202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3F34-9BF8-4853-8543-CBBE87065B9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83022-F822-4612-A922-445A26AA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F77FDC-2F42-4BBC-91E9-E09C05B0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7F22-6FAD-486A-B898-FEDD5DAA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00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B5B36B-B836-4C71-A693-98401FE3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FA67F2-226F-46B1-85E7-94686AE86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B3E2E-966D-4E6B-98EC-9AF2289AF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F3F34-9BF8-4853-8543-CBBE87065B9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DEB65-5E2A-4D57-BCE6-92EF492A6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937B6-720F-4CE6-93A5-09C9AA1F5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87F22-6FAD-486A-B898-FEDD5DAA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6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7EAFE4-13BD-4C8B-8D8E-9923A8D100C8}"/>
              </a:ext>
            </a:extLst>
          </p:cNvPr>
          <p:cNvSpPr/>
          <p:nvPr/>
        </p:nvSpPr>
        <p:spPr>
          <a:xfrm>
            <a:off x="2757586" y="410566"/>
            <a:ext cx="667682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zh-CN" sz="9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zh-CN" sz="96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zh-CN" sz="96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zh-CN" sz="96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altLang="zh-CN" sz="9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altLang="zh-CN" sz="9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n-US" altLang="zh-CN" sz="9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altLang="zh-CN" sz="9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en-US" altLang="zh-CN" sz="96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96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520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HLhello</dc:creator>
  <cp:lastModifiedBy>HLhello</cp:lastModifiedBy>
  <cp:revision>3</cp:revision>
  <dcterms:created xsi:type="dcterms:W3CDTF">2020-08-13T03:10:32Z</dcterms:created>
  <dcterms:modified xsi:type="dcterms:W3CDTF">2020-08-13T06:53:52Z</dcterms:modified>
</cp:coreProperties>
</file>