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0" autoAdjust="0"/>
    <p:restoredTop sz="93794" autoAdjust="0"/>
  </p:normalViewPr>
  <p:slideViewPr>
    <p:cSldViewPr>
      <p:cViewPr>
        <p:scale>
          <a:sx n="75" d="100"/>
          <a:sy n="75" d="100"/>
        </p:scale>
        <p:origin x="-4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6DF63A-6DEE-48D8-8BE9-099E5948A2A7}" type="datetimeFigureOut">
              <a:rPr lang="zh-CN" altLang="en-US" smtClean="0"/>
              <a:t>2014/12/10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C17A3-021D-4870-87A9-D48B4BBB4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94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C17A3-021D-4870-87A9-D48B4BBB4FF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511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you’d pronounce somewhat differently, with emphasis</a:t>
            </a:r>
          </a:p>
          <a:p>
            <a:r>
              <a:rPr lang="en-US" altLang="zh-CN" dirty="0" smtClean="0"/>
              <a:t>denotes the definition of a term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C17A3-021D-4870-87A9-D48B4BBB4FF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841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Web crawlers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C17A3-021D-4870-87A9-D48B4BBB4FF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78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Semantic Markup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Parker Z</a:t>
            </a:r>
            <a:r>
              <a:rPr lang="en-US" altLang="zh-CN" dirty="0" smtClean="0"/>
              <a:t>hou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6345693" y="6456402"/>
            <a:ext cx="2768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parkerzho2010@gmail.com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304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Semantic </a:t>
            </a:r>
            <a:r>
              <a:rPr lang="en-US" altLang="zh-CN" dirty="0" smtClean="0"/>
              <a:t>Layout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2348880"/>
            <a:ext cx="4232363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右箭头 3"/>
          <p:cNvSpPr/>
          <p:nvPr/>
        </p:nvSpPr>
        <p:spPr>
          <a:xfrm>
            <a:off x="4355976" y="3789040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579" y="2348880"/>
            <a:ext cx="4239933" cy="338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7708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Semantic </a:t>
            </a:r>
            <a:r>
              <a:rPr lang="en-US" altLang="zh-CN" dirty="0" smtClean="0"/>
              <a:t>Text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1412776"/>
            <a:ext cx="915851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&lt;p&gt;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You </a:t>
            </a:r>
            <a:r>
              <a:rPr lang="en-US" altLang="zh-CN" dirty="0"/>
              <a:t>need to turn </a:t>
            </a:r>
            <a:r>
              <a:rPr lang="en-US" altLang="zh-CN" dirty="0">
                <a:solidFill>
                  <a:srgbClr val="FF0000"/>
                </a:solidFill>
              </a:rPr>
              <a:t>&lt;strong&gt;</a:t>
            </a:r>
            <a:r>
              <a:rPr lang="en-US" altLang="zh-CN" dirty="0"/>
              <a:t>right</a:t>
            </a:r>
            <a:r>
              <a:rPr lang="en-US" altLang="zh-CN" dirty="0">
                <a:solidFill>
                  <a:srgbClr val="FF0000"/>
                </a:solidFill>
              </a:rPr>
              <a:t>&lt;/strong&gt;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&lt;/p&gt;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2555634"/>
            <a:ext cx="914399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altLang="zh-CN" dirty="0"/>
              <a:t>&lt;p</a:t>
            </a:r>
            <a:r>
              <a:rPr lang="pt-BR" altLang="zh-CN" dirty="0" smtClean="0"/>
              <a:t>&gt;</a:t>
            </a:r>
          </a:p>
          <a:p>
            <a:r>
              <a:rPr lang="pt-BR" altLang="zh-CN" dirty="0" smtClean="0"/>
              <a:t>    </a:t>
            </a:r>
            <a:r>
              <a:rPr lang="en-US" altLang="zh-CN" dirty="0"/>
              <a:t>Can you find a developer?</a:t>
            </a:r>
            <a:endParaRPr lang="pt-BR" altLang="zh-CN" dirty="0"/>
          </a:p>
          <a:p>
            <a:r>
              <a:rPr lang="pt-BR" altLang="zh-CN" dirty="0" smtClean="0"/>
              <a:t>    I </a:t>
            </a:r>
            <a:r>
              <a:rPr lang="pt-BR" altLang="zh-CN" dirty="0">
                <a:solidFill>
                  <a:srgbClr val="FF0000"/>
                </a:solidFill>
              </a:rPr>
              <a:t>&lt;em&gt;</a:t>
            </a:r>
            <a:r>
              <a:rPr lang="pt-BR" altLang="zh-CN" dirty="0"/>
              <a:t>am</a:t>
            </a:r>
            <a:r>
              <a:rPr lang="pt-BR" altLang="zh-CN" dirty="0">
                <a:solidFill>
                  <a:srgbClr val="FF0000"/>
                </a:solidFill>
              </a:rPr>
              <a:t>&lt;/em&gt;</a:t>
            </a:r>
            <a:r>
              <a:rPr lang="pt-BR" altLang="zh-CN" dirty="0"/>
              <a:t> a developer.</a:t>
            </a:r>
          </a:p>
          <a:p>
            <a:r>
              <a:rPr lang="pt-BR" altLang="zh-CN" dirty="0"/>
              <a:t>&lt;/p&gt;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-1" y="3945830"/>
            <a:ext cx="9143999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altLang="zh-CN" dirty="0"/>
              <a:t>&lt;p&gt;</a:t>
            </a:r>
          </a:p>
          <a:p>
            <a:r>
              <a:rPr lang="pt-BR" altLang="zh-CN" dirty="0" smtClean="0"/>
              <a:t>   </a:t>
            </a:r>
            <a:r>
              <a:rPr lang="pt-BR" altLang="zh-CN" dirty="0" smtClean="0">
                <a:solidFill>
                  <a:srgbClr val="FF0000"/>
                </a:solidFill>
              </a:rPr>
              <a:t> &lt;</a:t>
            </a:r>
            <a:r>
              <a:rPr lang="en-US" altLang="zh-CN" dirty="0" err="1" smtClean="0">
                <a:solidFill>
                  <a:srgbClr val="FF0000"/>
                </a:solidFill>
              </a:rPr>
              <a:t>dfn</a:t>
            </a:r>
            <a:r>
              <a:rPr lang="en-US" altLang="zh-CN" dirty="0">
                <a:solidFill>
                  <a:srgbClr val="FF0000"/>
                </a:solidFill>
              </a:rPr>
              <a:t>&gt;</a:t>
            </a:r>
            <a:r>
              <a:rPr lang="pt-BR" altLang="zh-CN" dirty="0" smtClean="0"/>
              <a:t>CSS</a:t>
            </a:r>
            <a:r>
              <a:rPr lang="pt-BR" altLang="zh-CN" dirty="0" smtClean="0">
                <a:solidFill>
                  <a:srgbClr val="FF0000"/>
                </a:solidFill>
              </a:rPr>
              <a:t>&lt;/</a:t>
            </a:r>
            <a:r>
              <a:rPr lang="en-US" altLang="zh-CN" dirty="0" err="1" smtClean="0">
                <a:solidFill>
                  <a:srgbClr val="FF0000"/>
                </a:solidFill>
              </a:rPr>
              <a:t>dfn</a:t>
            </a:r>
            <a:r>
              <a:rPr lang="en-US" altLang="zh-CN" dirty="0">
                <a:solidFill>
                  <a:srgbClr val="FF0000"/>
                </a:solidFill>
              </a:rPr>
              <a:t>&gt;</a:t>
            </a:r>
            <a:r>
              <a:rPr lang="pt-BR" altLang="zh-CN" dirty="0" smtClean="0">
                <a:solidFill>
                  <a:srgbClr val="FF0000"/>
                </a:solidFill>
              </a:rPr>
              <a:t> </a:t>
            </a:r>
            <a:r>
              <a:rPr lang="pt-BR" altLang="zh-CN" dirty="0" smtClean="0"/>
              <a:t>is short </a:t>
            </a:r>
            <a:r>
              <a:rPr lang="pt-BR" altLang="zh-CN" dirty="0"/>
              <a:t>for </a:t>
            </a:r>
            <a:r>
              <a:rPr lang="pt-BR" altLang="zh-CN" dirty="0">
                <a:solidFill>
                  <a:srgbClr val="FF0000"/>
                </a:solidFill>
              </a:rPr>
              <a:t>&lt;</a:t>
            </a:r>
            <a:r>
              <a:rPr lang="en-US" altLang="zh-CN" dirty="0" err="1">
                <a:solidFill>
                  <a:srgbClr val="FF0000"/>
                </a:solidFill>
              </a:rPr>
              <a:t>dfn</a:t>
            </a:r>
            <a:r>
              <a:rPr lang="en-US" altLang="zh-CN" dirty="0">
                <a:solidFill>
                  <a:srgbClr val="FF0000"/>
                </a:solidFill>
              </a:rPr>
              <a:t>&gt; </a:t>
            </a:r>
            <a:r>
              <a:rPr lang="pt-BR" altLang="zh-CN" dirty="0" smtClean="0"/>
              <a:t>Cascading </a:t>
            </a:r>
            <a:r>
              <a:rPr lang="pt-BR" altLang="zh-CN" dirty="0"/>
              <a:t>Style </a:t>
            </a:r>
            <a:r>
              <a:rPr lang="pt-BR" altLang="zh-CN" dirty="0" smtClean="0"/>
              <a:t>Sheets</a:t>
            </a:r>
            <a:r>
              <a:rPr lang="pt-BR" altLang="zh-CN" dirty="0" smtClean="0">
                <a:solidFill>
                  <a:srgbClr val="FF0000"/>
                </a:solidFill>
              </a:rPr>
              <a:t>&lt;/</a:t>
            </a:r>
            <a:r>
              <a:rPr lang="en-US" altLang="zh-CN" dirty="0" err="1">
                <a:solidFill>
                  <a:srgbClr val="FF0000"/>
                </a:solidFill>
              </a:rPr>
              <a:t>dfn</a:t>
            </a:r>
            <a:r>
              <a:rPr lang="en-US" altLang="zh-CN" dirty="0">
                <a:solidFill>
                  <a:srgbClr val="FF0000"/>
                </a:solidFill>
              </a:rPr>
              <a:t>&gt;</a:t>
            </a:r>
            <a:r>
              <a:rPr lang="pt-BR" altLang="zh-CN" dirty="0">
                <a:solidFill>
                  <a:srgbClr val="FF0000"/>
                </a:solidFill>
              </a:rPr>
              <a:t> </a:t>
            </a:r>
            <a:endParaRPr lang="pt-BR" altLang="zh-CN" dirty="0" smtClean="0"/>
          </a:p>
          <a:p>
            <a:r>
              <a:rPr lang="pt-BR" altLang="zh-CN" dirty="0" smtClean="0"/>
              <a:t>&lt;/</a:t>
            </a:r>
            <a:r>
              <a:rPr lang="pt-BR" altLang="zh-CN" dirty="0"/>
              <a:t>p&gt;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1576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Semantic?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Search Engine Optimization</a:t>
            </a:r>
          </a:p>
          <a:p>
            <a:r>
              <a:rPr lang="en-US" altLang="zh-CN" dirty="0" smtClean="0"/>
              <a:t>Easy to read by machine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8785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</TotalTime>
  <Words>103</Words>
  <Application>Microsoft Office PowerPoint</Application>
  <PresentationFormat>On-screen Show (4:3)</PresentationFormat>
  <Paragraphs>25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主题</vt:lpstr>
      <vt:lpstr>Semantic Markup</vt:lpstr>
      <vt:lpstr>Semantic Layout</vt:lpstr>
      <vt:lpstr>Semantic Text</vt:lpstr>
      <vt:lpstr>Why Semantic?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Geolocation</dc:title>
  <dc:creator>Zhou Parker</dc:creator>
  <cp:lastModifiedBy>Parker</cp:lastModifiedBy>
  <cp:revision>57</cp:revision>
  <dcterms:created xsi:type="dcterms:W3CDTF">2014-12-02T05:36:27Z</dcterms:created>
  <dcterms:modified xsi:type="dcterms:W3CDTF">2014-12-10T05:15:38Z</dcterms:modified>
</cp:coreProperties>
</file>