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4" r:id="rId9"/>
    <p:sldId id="262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81" autoAdjust="0"/>
    <p:restoredTop sz="86716" autoAdjust="0"/>
  </p:normalViewPr>
  <p:slideViewPr>
    <p:cSldViewPr>
      <p:cViewPr>
        <p:scale>
          <a:sx n="75" d="100"/>
          <a:sy n="75" d="100"/>
        </p:scale>
        <p:origin x="-54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917CC-55A9-42DD-9458-B765555F9767}" type="datetimeFigureOut">
              <a:rPr lang="zh-CN" altLang="en-US" smtClean="0"/>
              <a:t>2014/12/9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92E16-6106-4863-8967-5F3819A9B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992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92E16-6106-4863-8967-5F3819A9BC3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815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92E16-6106-4863-8967-5F3819A9BC3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279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92E16-6106-4863-8967-5F3819A9BC3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815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92E16-6106-4863-8967-5F3819A9BC3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87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92E16-6106-4863-8967-5F3819A9BC3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87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http://clouddoc.sinaapp.com/resources?pid=</a:t>
            </a:r>
          </a:p>
          <a:p>
            <a:r>
              <a:rPr lang="en-US" altLang="zh-CN" dirty="0" err="1" smtClean="0"/>
              <a:t>file_name</a:t>
            </a:r>
            <a:endParaRPr lang="en-US" altLang="zh-CN" dirty="0" smtClean="0"/>
          </a:p>
          <a:p>
            <a:r>
              <a:rPr lang="en-US" altLang="zh-CN" dirty="0" smtClean="0"/>
              <a:t>id</a:t>
            </a:r>
          </a:p>
          <a:p>
            <a:r>
              <a:rPr lang="en-US" altLang="zh-CN" dirty="0" smtClean="0"/>
              <a:t>type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92E16-6106-4863-8967-5F3819A9BC3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308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jQuery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Parker Z</a:t>
            </a:r>
            <a:r>
              <a:rPr lang="en-US" altLang="zh-CN" dirty="0" smtClean="0"/>
              <a:t>hou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6345693" y="6456402"/>
            <a:ext cx="2768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parkerzho2010@gmail.com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127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1340768"/>
            <a:ext cx="1832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Web File Explorer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5648325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726" y="1701468"/>
            <a:ext cx="386715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箭头连接符 5"/>
          <p:cNvCxnSpPr/>
          <p:nvPr/>
        </p:nvCxnSpPr>
        <p:spPr>
          <a:xfrm flipV="1">
            <a:off x="1907704" y="2132856"/>
            <a:ext cx="336902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39952" y="6340678"/>
            <a:ext cx="481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Click a folder will show the </a:t>
            </a:r>
            <a:r>
              <a:rPr lang="en-US" altLang="zh-CN" dirty="0" err="1" smtClean="0"/>
              <a:t>subitems</a:t>
            </a:r>
            <a:r>
              <a:rPr lang="en-US" altLang="zh-CN" dirty="0" smtClean="0"/>
              <a:t> of the folder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32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jQuery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jQuery is a fast, small, and feature-rich JavaScript </a:t>
            </a:r>
            <a:r>
              <a:rPr lang="en-US" altLang="zh-CN" dirty="0" smtClean="0"/>
              <a:t>library</a:t>
            </a:r>
          </a:p>
          <a:p>
            <a:r>
              <a:rPr lang="en-US" altLang="zh-CN" dirty="0"/>
              <a:t>jQuery </a:t>
            </a:r>
            <a:r>
              <a:rPr lang="en-US" altLang="zh-CN" dirty="0" smtClean="0"/>
              <a:t>makes </a:t>
            </a:r>
            <a:r>
              <a:rPr lang="en-US" altLang="zh-CN" dirty="0"/>
              <a:t>things like HTML document traversal and manipulation, event handling, animation, and Ajax much </a:t>
            </a:r>
            <a:r>
              <a:rPr lang="en-US" altLang="zh-CN" dirty="0" smtClean="0"/>
              <a:t>simpler</a:t>
            </a:r>
          </a:p>
          <a:p>
            <a:r>
              <a:rPr lang="en-US" altLang="zh-CN" dirty="0"/>
              <a:t>jQuery has changed the way that millions of people write </a:t>
            </a:r>
            <a:r>
              <a:rPr lang="en-US" altLang="zh-CN" dirty="0" smtClean="0"/>
              <a:t>JavaScript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5661248"/>
            <a:ext cx="24765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3642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jQuery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8784" y="3212976"/>
            <a:ext cx="345638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&lt;div Id=“main”&gt;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&lt;h1&gt;Hello jQuery!&lt;/h1&gt;</a:t>
            </a:r>
          </a:p>
          <a:p>
            <a:r>
              <a:rPr lang="en-US" altLang="zh-CN" dirty="0" smtClean="0"/>
              <a:t>&lt;div&gt;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49304" y="3212976"/>
            <a:ext cx="3456384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&lt;div Id=“main”&gt;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&lt;h1&gt;Hello jQuery!&lt;/h1&gt;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&lt;p&gt;jQuery is fast&lt;/p&gt;</a:t>
            </a:r>
          </a:p>
          <a:p>
            <a:r>
              <a:rPr lang="en-US" altLang="zh-CN" dirty="0" smtClean="0"/>
              <a:t>&lt;div&gt;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4572000" y="3429000"/>
            <a:ext cx="360040" cy="384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78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jQuery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2552" y="2276872"/>
            <a:ext cx="4647604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main = </a:t>
            </a:r>
            <a:r>
              <a:rPr lang="en-US" altLang="zh-CN" dirty="0" err="1" smtClean="0"/>
              <a:t>document.</a:t>
            </a:r>
            <a:r>
              <a:rPr lang="en-US" altLang="zh-CN" dirty="0" err="1" smtClean="0">
                <a:solidFill>
                  <a:srgbClr val="FF0000"/>
                </a:solidFill>
              </a:rPr>
              <a:t>getELementById</a:t>
            </a:r>
            <a:r>
              <a:rPr lang="en-US" altLang="zh-CN" dirty="0" smtClean="0"/>
              <a:t>(‘main’);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p = </a:t>
            </a:r>
            <a:r>
              <a:rPr lang="en-US" altLang="zh-CN" dirty="0" err="1" smtClean="0"/>
              <a:t>document.</a:t>
            </a:r>
            <a:r>
              <a:rPr lang="en-US" altLang="zh-CN" dirty="0" err="1" smtClean="0">
                <a:solidFill>
                  <a:srgbClr val="FF0000"/>
                </a:solidFill>
              </a:rPr>
              <a:t>createElement</a:t>
            </a:r>
            <a:r>
              <a:rPr lang="en-US" altLang="zh-CN" dirty="0" smtClean="0"/>
              <a:t>(‘p’);</a:t>
            </a:r>
          </a:p>
          <a:p>
            <a:r>
              <a:rPr lang="en-US" altLang="zh-CN" dirty="0" err="1" smtClean="0"/>
              <a:t>p.innerHTML</a:t>
            </a:r>
            <a:r>
              <a:rPr lang="en-US" altLang="zh-CN" dirty="0" smtClean="0"/>
              <a:t> = ‘jQuery is fast’;</a:t>
            </a:r>
          </a:p>
          <a:p>
            <a:r>
              <a:rPr lang="en-US" altLang="zh-CN" dirty="0" err="1" smtClean="0"/>
              <a:t>main.appendChild</a:t>
            </a:r>
            <a:r>
              <a:rPr lang="en-US" altLang="zh-CN" dirty="0" smtClean="0"/>
              <a:t>(p);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2552" y="4691346"/>
            <a:ext cx="464760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$(‘#main’).</a:t>
            </a:r>
            <a:r>
              <a:rPr lang="en-US" altLang="zh-CN" dirty="0" smtClean="0">
                <a:solidFill>
                  <a:srgbClr val="FF0000"/>
                </a:solidFill>
              </a:rPr>
              <a:t>append</a:t>
            </a:r>
            <a:r>
              <a:rPr lang="en-US" altLang="zh-CN" dirty="0" smtClean="0"/>
              <a:t>(‘&lt;p&gt;jQuery </a:t>
            </a:r>
            <a:r>
              <a:rPr lang="en-US" altLang="zh-CN" dirty="0"/>
              <a:t>is fast </a:t>
            </a:r>
            <a:r>
              <a:rPr lang="en-US" altLang="zh-CN" dirty="0" smtClean="0"/>
              <a:t>&lt;/p&gt;’)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01092" y="1772816"/>
            <a:ext cx="1574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without </a:t>
            </a:r>
            <a:r>
              <a:rPr lang="en-US" altLang="zh-CN" dirty="0" err="1"/>
              <a:t>jquery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95164" y="4305246"/>
            <a:ext cx="1253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with </a:t>
            </a:r>
            <a:r>
              <a:rPr lang="en-US" altLang="zh-CN" dirty="0" err="1"/>
              <a:t>jquery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3240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jQuery Version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jQuery </a:t>
            </a:r>
            <a:r>
              <a:rPr lang="en-US" altLang="zh-CN" dirty="0" smtClean="0"/>
              <a:t>1.x : support IE6,7,8. 38.4KB after compressed(v1.11.1)</a:t>
            </a:r>
          </a:p>
          <a:p>
            <a:r>
              <a:rPr lang="en-US" altLang="zh-CN" dirty="0" smtClean="0"/>
              <a:t>jQuery 2.x : not support IE6,7,8. 34.1KB after compressed(v2.1.1-rc2)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2769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Topic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Selectors - Methods that provide the ability to access DOM elements by using CSS</a:t>
            </a:r>
          </a:p>
          <a:p>
            <a:r>
              <a:rPr lang="en-US" altLang="zh-CN" dirty="0"/>
              <a:t>Events - Methods that provide the ability to register code to execute when the user interacts with the browser</a:t>
            </a:r>
          </a:p>
          <a:p>
            <a:r>
              <a:rPr lang="en-US" altLang="zh-CN" dirty="0" smtClean="0"/>
              <a:t>Ajax - </a:t>
            </a:r>
            <a:r>
              <a:rPr lang="en-US" altLang="zh-CN" dirty="0"/>
              <a:t>Methods that provide synchronous and asynchronous calls to the </a:t>
            </a:r>
            <a:r>
              <a:rPr lang="en-US" altLang="zh-CN" dirty="0" smtClean="0"/>
              <a:t>server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5509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jQuery Selector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2048" y="1652607"/>
            <a:ext cx="8244408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$(‘#main’).</a:t>
            </a:r>
            <a:r>
              <a:rPr lang="en-US" altLang="zh-CN" dirty="0" smtClean="0">
                <a:solidFill>
                  <a:srgbClr val="FF0000"/>
                </a:solidFill>
              </a:rPr>
              <a:t>append</a:t>
            </a:r>
            <a:r>
              <a:rPr lang="en-US" altLang="zh-CN" dirty="0" smtClean="0"/>
              <a:t>(‘&lt;p&gt;jQuery </a:t>
            </a:r>
            <a:r>
              <a:rPr lang="en-US" altLang="zh-CN" dirty="0"/>
              <a:t>is fast </a:t>
            </a:r>
            <a:r>
              <a:rPr lang="en-US" altLang="zh-CN" dirty="0" smtClean="0"/>
              <a:t>&lt;/p&gt;’)</a:t>
            </a:r>
          </a:p>
          <a:p>
            <a:r>
              <a:rPr lang="en-US" altLang="zh-CN" dirty="0" smtClean="0"/>
              <a:t>$(‘div’).</a:t>
            </a:r>
            <a:r>
              <a:rPr lang="en-US" altLang="zh-CN" dirty="0">
                <a:solidFill>
                  <a:srgbClr val="FF0000"/>
                </a:solidFill>
              </a:rPr>
              <a:t>append</a:t>
            </a:r>
            <a:r>
              <a:rPr lang="en-US" altLang="zh-CN" dirty="0"/>
              <a:t>(‘&lt;p&gt;jQuery is fast &lt;/p&gt;’)</a:t>
            </a:r>
          </a:p>
          <a:p>
            <a:r>
              <a:rPr lang="en-US" altLang="zh-CN" dirty="0" smtClean="0"/>
              <a:t>$(‘.main’).</a:t>
            </a:r>
            <a:r>
              <a:rPr lang="en-US" altLang="zh-CN" dirty="0">
                <a:solidFill>
                  <a:srgbClr val="FF0000"/>
                </a:solidFill>
              </a:rPr>
              <a:t>append</a:t>
            </a:r>
            <a:r>
              <a:rPr lang="en-US" altLang="zh-CN" dirty="0"/>
              <a:t>(‘&lt;p&gt;jQuery is fast &lt;/p&gt;’)</a:t>
            </a:r>
          </a:p>
          <a:p>
            <a:r>
              <a:rPr lang="en-US" altLang="zh-CN" dirty="0" smtClean="0"/>
              <a:t>$(‘div[role=main]’).</a:t>
            </a:r>
            <a:r>
              <a:rPr lang="en-US" altLang="zh-CN" dirty="0">
                <a:solidFill>
                  <a:srgbClr val="FF0000"/>
                </a:solidFill>
              </a:rPr>
              <a:t>append</a:t>
            </a:r>
            <a:r>
              <a:rPr lang="en-US" altLang="zh-CN" dirty="0"/>
              <a:t>(‘&lt;p&gt;jQuery is fast &lt;/p</a:t>
            </a:r>
            <a:r>
              <a:rPr lang="en-US" altLang="zh-CN" dirty="0" smtClean="0"/>
              <a:t>&gt;’)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9338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jQuery Events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2048" y="1652607"/>
            <a:ext cx="8244408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$(‘button’).</a:t>
            </a:r>
            <a:r>
              <a:rPr lang="en-US" altLang="zh-CN" dirty="0" smtClean="0">
                <a:solidFill>
                  <a:srgbClr val="FF0000"/>
                </a:solidFill>
              </a:rPr>
              <a:t>click</a:t>
            </a:r>
            <a:r>
              <a:rPr lang="en-US" altLang="zh-CN" dirty="0" smtClean="0"/>
              <a:t>(function(){</a:t>
            </a:r>
          </a:p>
          <a:p>
            <a:r>
              <a:rPr lang="en-US" altLang="zh-CN" dirty="0" smtClean="0"/>
              <a:t>    …</a:t>
            </a:r>
            <a:endParaRPr lang="en-US" altLang="zh-CN" dirty="0"/>
          </a:p>
          <a:p>
            <a:r>
              <a:rPr lang="en-US" altLang="zh-CN" dirty="0" smtClean="0"/>
              <a:t>})</a:t>
            </a:r>
          </a:p>
          <a:p>
            <a:endParaRPr lang="en-US" altLang="zh-CN" dirty="0"/>
          </a:p>
          <a:p>
            <a:r>
              <a:rPr lang="en-US" altLang="zh-CN" dirty="0" smtClean="0"/>
              <a:t>$(‘body’).</a:t>
            </a:r>
            <a:r>
              <a:rPr lang="en-US" altLang="zh-CN" dirty="0" smtClean="0">
                <a:solidFill>
                  <a:srgbClr val="FF0000"/>
                </a:solidFill>
              </a:rPr>
              <a:t>on</a:t>
            </a:r>
            <a:r>
              <a:rPr lang="en-US" altLang="zh-CN" dirty="0" smtClean="0"/>
              <a:t>(‘</a:t>
            </a:r>
            <a:r>
              <a:rPr lang="en-US" altLang="zh-CN" dirty="0" smtClean="0">
                <a:solidFill>
                  <a:srgbClr val="FF0000"/>
                </a:solidFill>
              </a:rPr>
              <a:t>click</a:t>
            </a:r>
            <a:r>
              <a:rPr lang="en-US" altLang="zh-CN" dirty="0" smtClean="0"/>
              <a:t>’ , ’</a:t>
            </a:r>
            <a:r>
              <a:rPr lang="en-US" altLang="zh-CN" dirty="0" smtClean="0">
                <a:solidFill>
                  <a:srgbClr val="FF0000"/>
                </a:solidFill>
              </a:rPr>
              <a:t>button</a:t>
            </a:r>
            <a:r>
              <a:rPr lang="en-US" altLang="zh-CN" dirty="0" smtClean="0"/>
              <a:t>’ , function(){</a:t>
            </a:r>
          </a:p>
          <a:p>
            <a:r>
              <a:rPr lang="en-US" altLang="zh-CN" dirty="0" smtClean="0"/>
              <a:t>   …</a:t>
            </a:r>
          </a:p>
          <a:p>
            <a:r>
              <a:rPr lang="en-US" altLang="zh-CN" dirty="0" smtClean="0"/>
              <a:t>})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7193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jQuery Ajax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2048" y="1652607"/>
            <a:ext cx="8244408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$.</a:t>
            </a:r>
            <a:r>
              <a:rPr lang="en-US" altLang="zh-CN" dirty="0" err="1" smtClean="0"/>
              <a:t>ajax</a:t>
            </a:r>
            <a:r>
              <a:rPr lang="en-US" altLang="zh-CN" dirty="0" smtClean="0"/>
              <a:t>({</a:t>
            </a:r>
          </a:p>
          <a:p>
            <a:r>
              <a:rPr lang="en-US" altLang="zh-CN" dirty="0" smtClean="0"/>
              <a:t>  url: ‘</a:t>
            </a:r>
            <a:r>
              <a:rPr lang="en-US" altLang="zh-CN" dirty="0"/>
              <a:t>http://clouddoc.sinaapp.com/</a:t>
            </a:r>
            <a:r>
              <a:rPr lang="en-US" altLang="zh-CN" dirty="0" err="1"/>
              <a:t>resources?pid</a:t>
            </a:r>
            <a:r>
              <a:rPr lang="en-US" altLang="zh-CN" dirty="0" smtClean="0"/>
              <a:t>=’,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type:’GET</a:t>
            </a:r>
            <a:r>
              <a:rPr lang="en-US" altLang="zh-CN" dirty="0" smtClean="0"/>
              <a:t>’</a:t>
            </a:r>
            <a:endParaRPr lang="en-US" altLang="zh-CN" dirty="0"/>
          </a:p>
          <a:p>
            <a:r>
              <a:rPr lang="en-US" altLang="zh-CN" dirty="0" smtClean="0"/>
              <a:t>  success: function(){…},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error: function(){…}</a:t>
            </a:r>
          </a:p>
          <a:p>
            <a:r>
              <a:rPr lang="en-US" altLang="zh-CN" dirty="0" smtClean="0"/>
              <a:t>})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7802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326</Words>
  <Application>Microsoft Office PowerPoint</Application>
  <PresentationFormat>全屏显示(4:3)</PresentationFormat>
  <Paragraphs>63</Paragraphs>
  <Slides>10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jQuery</vt:lpstr>
      <vt:lpstr>Why jQuery</vt:lpstr>
      <vt:lpstr>Why jQuery</vt:lpstr>
      <vt:lpstr>Why jQuery</vt:lpstr>
      <vt:lpstr>jQuery Version</vt:lpstr>
      <vt:lpstr>Topic</vt:lpstr>
      <vt:lpstr>jQuery Selector</vt:lpstr>
      <vt:lpstr>jQuery Events</vt:lpstr>
      <vt:lpstr>jQuery Ajax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Zhou Parker</dc:creator>
  <cp:lastModifiedBy>Zhou Parker</cp:lastModifiedBy>
  <cp:revision>53</cp:revision>
  <dcterms:created xsi:type="dcterms:W3CDTF">2014-12-05T05:45:11Z</dcterms:created>
  <dcterms:modified xsi:type="dcterms:W3CDTF">2014-12-09T08:39:35Z</dcterms:modified>
</cp:coreProperties>
</file>