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8" r:id="rId10"/>
    <p:sldId id="267" r:id="rId11"/>
    <p:sldId id="269" r:id="rId12"/>
    <p:sldId id="270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6" autoAdjust="0"/>
    <p:restoredTop sz="96494" autoAdjust="0"/>
  </p:normalViewPr>
  <p:slideViewPr>
    <p:cSldViewPr>
      <p:cViewPr>
        <p:scale>
          <a:sx n="75" d="100"/>
          <a:sy n="75" d="100"/>
        </p:scale>
        <p:origin x="-51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DF63A-6DEE-48D8-8BE9-099E5948A2A7}" type="datetimeFigureOut">
              <a:rPr lang="zh-CN" altLang="en-US" smtClean="0"/>
              <a:t>2014/12/9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C17A3-021D-4870-87A9-D48B4BBB4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94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C17A3-021D-4870-87A9-D48B4BBB4FF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8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http://www.w3.org/TR/file-upload/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C17A3-021D-4870-87A9-D48B4BBB4F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722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Sample : http://mobile.test.clippererm.com/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C17A3-021D-4870-87A9-D48B4BBB4FF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366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XMLHttpRequest Level 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Parker Z</a:t>
            </a:r>
            <a:r>
              <a:rPr lang="en-US" altLang="zh-CN" dirty="0" smtClean="0"/>
              <a:t>hou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345693" y="6456402"/>
            <a:ext cx="2768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parkerzho2010@gmail.com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30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Level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binary data fetch</a:t>
            </a:r>
          </a:p>
        </p:txBody>
      </p:sp>
      <p:sp>
        <p:nvSpPr>
          <p:cNvPr id="4" name="矩形 3"/>
          <p:cNvSpPr/>
          <p:nvPr/>
        </p:nvSpPr>
        <p:spPr>
          <a:xfrm>
            <a:off x="899592" y="2348880"/>
            <a:ext cx="6984776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var myRequest</a:t>
            </a:r>
            <a:r>
              <a:rPr lang="en-US" altLang="zh-CN" dirty="0" smtClean="0"/>
              <a:t> </a:t>
            </a:r>
            <a:r>
              <a:rPr lang="en-US" altLang="zh-CN" dirty="0"/>
              <a:t>= new </a:t>
            </a:r>
            <a:r>
              <a:rPr lang="en-US" altLang="zh-CN" dirty="0" err="1"/>
              <a:t>XMLHttpRequest</a:t>
            </a:r>
            <a:r>
              <a:rPr lang="en-US" altLang="zh-CN" dirty="0" smtClean="0"/>
              <a:t>();</a:t>
            </a:r>
          </a:p>
          <a:p>
            <a:r>
              <a:rPr lang="en-US" altLang="zh-CN" dirty="0" err="1"/>
              <a:t>myRequest.responseType</a:t>
            </a:r>
            <a:r>
              <a:rPr lang="en-US" altLang="zh-CN" dirty="0"/>
              <a:t> = '</a:t>
            </a:r>
            <a:r>
              <a:rPr lang="en-US" altLang="zh-CN" dirty="0">
                <a:solidFill>
                  <a:srgbClr val="FF0000"/>
                </a:solidFill>
              </a:rPr>
              <a:t>blob</a:t>
            </a:r>
            <a:r>
              <a:rPr lang="en-US" altLang="zh-CN" dirty="0"/>
              <a:t>';</a:t>
            </a:r>
          </a:p>
          <a:p>
            <a:r>
              <a:rPr lang="en-US" altLang="zh-CN" dirty="0" err="1"/>
              <a:t>myRequest.onload</a:t>
            </a:r>
            <a:r>
              <a:rPr lang="en-US" altLang="zh-CN" dirty="0"/>
              <a:t> = </a:t>
            </a:r>
            <a:r>
              <a:rPr lang="en-US" altLang="zh-CN" dirty="0" err="1"/>
              <a:t>onLoadHandler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myRequest</a:t>
            </a:r>
            <a:r>
              <a:rPr lang="en-US" altLang="zh-CN" dirty="0" smtClean="0"/>
              <a:t>.open</a:t>
            </a:r>
            <a:r>
              <a:rPr lang="en-US" altLang="zh-CN" dirty="0"/>
              <a:t>('GET', '/</a:t>
            </a:r>
            <a:r>
              <a:rPr lang="en-US" altLang="zh-CN" dirty="0" smtClean="0"/>
              <a:t>path/to/image.</a:t>
            </a:r>
            <a:r>
              <a:rPr lang="en-US" altLang="zh-CN" dirty="0" err="1" smtClean="0"/>
              <a:t>png</a:t>
            </a:r>
            <a:r>
              <a:rPr lang="en-US" altLang="zh-CN" dirty="0" smtClean="0"/>
              <a:t>‘,true</a:t>
            </a:r>
            <a:r>
              <a:rPr lang="en-US" altLang="zh-CN" dirty="0" smtClean="0"/>
              <a:t>);</a:t>
            </a:r>
          </a:p>
          <a:p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onLoadHandler</a:t>
            </a:r>
            <a:r>
              <a:rPr lang="en-US" altLang="zh-CN" dirty="0"/>
              <a:t> = function(event){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blob = new </a:t>
            </a:r>
            <a:r>
              <a:rPr lang="en-US" altLang="zh-CN" dirty="0">
                <a:solidFill>
                  <a:srgbClr val="FF0000"/>
                </a:solidFill>
              </a:rPr>
              <a:t>Blob</a:t>
            </a:r>
            <a:r>
              <a:rPr lang="en-US" altLang="zh-CN" dirty="0"/>
              <a:t>([</a:t>
            </a:r>
            <a:r>
              <a:rPr lang="en-US" altLang="zh-CN" dirty="0" err="1" smtClean="0"/>
              <a:t>event.target.response</a:t>
            </a:r>
            <a:r>
              <a:rPr lang="en-US" altLang="zh-CN" dirty="0"/>
              <a:t>], {type: 'image/</a:t>
            </a:r>
            <a:r>
              <a:rPr lang="en-US" altLang="zh-CN" dirty="0" err="1"/>
              <a:t>png</a:t>
            </a:r>
            <a:r>
              <a:rPr lang="en-US" altLang="zh-CN" dirty="0" smtClean="0"/>
              <a:t>'});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…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473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Level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Progress can be known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2329479"/>
            <a:ext cx="6264696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 smtClean="0"/>
              <a:t>myRequest.</a:t>
            </a:r>
            <a:r>
              <a:rPr lang="en-US" altLang="zh-CN" dirty="0" err="1" smtClean="0">
                <a:solidFill>
                  <a:srgbClr val="FF0000"/>
                </a:solidFill>
              </a:rPr>
              <a:t>upload</a:t>
            </a:r>
            <a:r>
              <a:rPr lang="en-US" altLang="zh-CN" dirty="0" err="1" smtClean="0"/>
              <a:t>.</a:t>
            </a:r>
            <a:r>
              <a:rPr lang="en-US" altLang="zh-CN" dirty="0" err="1" smtClean="0">
                <a:solidFill>
                  <a:srgbClr val="FF0000"/>
                </a:solidFill>
              </a:rPr>
              <a:t>onprogress</a:t>
            </a:r>
            <a:r>
              <a:rPr lang="en-US" altLang="zh-CN" dirty="0" smtClean="0"/>
              <a:t> </a:t>
            </a:r>
            <a:r>
              <a:rPr lang="en-US" altLang="zh-CN" dirty="0"/>
              <a:t>= updateProgress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function updateProgress(event) {</a:t>
            </a:r>
          </a:p>
          <a:p>
            <a:r>
              <a:rPr lang="zh-CN" altLang="en-US" dirty="0"/>
              <a:t>　　</a:t>
            </a:r>
            <a:r>
              <a:rPr lang="en-US" altLang="zh-CN" dirty="0" smtClean="0"/>
              <a:t>if </a:t>
            </a:r>
            <a:r>
              <a:rPr lang="en-US" altLang="zh-CN" dirty="0"/>
              <a:t>(event.lengthComputable) {</a:t>
            </a:r>
          </a:p>
          <a:p>
            <a:r>
              <a:rPr lang="zh-CN" altLang="en-US" dirty="0"/>
              <a:t>　　　　</a:t>
            </a:r>
            <a:r>
              <a:rPr lang="en-US" altLang="zh-CN" dirty="0" smtClean="0"/>
              <a:t>var </a:t>
            </a:r>
            <a:r>
              <a:rPr lang="en-US" altLang="zh-CN" dirty="0"/>
              <a:t>percentComplete = event.loaded / event.total;</a:t>
            </a:r>
          </a:p>
          <a:p>
            <a:r>
              <a:rPr lang="zh-CN" altLang="en-US" dirty="0"/>
              <a:t>　　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482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Level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Cross-Origin using CORS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2204864"/>
            <a:ext cx="7992888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OPTIONS /resources/post-here/ HTTP/1.1</a:t>
            </a:r>
          </a:p>
          <a:p>
            <a:r>
              <a:rPr lang="en-US" altLang="zh-CN" dirty="0"/>
              <a:t>Host: </a:t>
            </a:r>
            <a:r>
              <a:rPr lang="en-US" altLang="zh-CN" dirty="0" err="1"/>
              <a:t>bar.other</a:t>
            </a:r>
            <a:endParaRPr lang="en-US" altLang="zh-CN" dirty="0"/>
          </a:p>
          <a:p>
            <a:r>
              <a:rPr lang="en-US" altLang="zh-CN" dirty="0" smtClean="0"/>
              <a:t>…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Origin: http://foo.example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Access-Control-Request-Method: POST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Access-Control-Request-Headers: X-PINGOTHER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4077072"/>
            <a:ext cx="7992888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HTTP/1.1 200 OK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Access-Control-Allow-Origin</a:t>
            </a:r>
            <a:r>
              <a:rPr lang="en-US" altLang="zh-CN" dirty="0">
                <a:solidFill>
                  <a:srgbClr val="FF0000"/>
                </a:solidFill>
              </a:rPr>
              <a:t>: http://foo.example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Access-Control-Allow-Methods: POST, GET, OPTIONS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Access-Control-Allow-Headers: X-PINGOTHER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Access-Control-Max-Age: </a:t>
            </a:r>
            <a:r>
              <a:rPr lang="en-US" altLang="zh-CN" dirty="0" smtClean="0">
                <a:solidFill>
                  <a:srgbClr val="FF0000"/>
                </a:solidFill>
              </a:rPr>
              <a:t>1728000</a:t>
            </a:r>
          </a:p>
          <a:p>
            <a:r>
              <a:rPr lang="en-US" altLang="zh-CN" dirty="0" smtClean="0"/>
              <a:t>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217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XMLHttpRequest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Allow the data to be retrieved from or post to server without full page refreshing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/>
              <a:t>Used in AJAX programming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/>
              <a:t>Less transmission, more user experience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/>
              <a:t>Very important in modern web development, specially on mobile device</a:t>
            </a:r>
          </a:p>
        </p:txBody>
      </p:sp>
    </p:spTree>
    <p:extLst>
      <p:ext uri="{BB962C8B-B14F-4D97-AF65-F5344CB8AC3E}">
        <p14:creationId xmlns:p14="http://schemas.microsoft.com/office/powerpoint/2010/main" val="170878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Level 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2352" y="1214409"/>
            <a:ext cx="813690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var myRequest = new XMLHttpRequest();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//in IE</a:t>
            </a:r>
          </a:p>
          <a:p>
            <a:r>
              <a:rPr lang="en-US" altLang="zh-CN" dirty="0"/>
              <a:t>var myRequest = new ActiveXObject("microsoft.xmlhttp");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004942"/>
              </p:ext>
            </p:extLst>
          </p:nvPr>
        </p:nvGraphicFramePr>
        <p:xfrm>
          <a:off x="482352" y="2420888"/>
          <a:ext cx="6096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onreadystatechange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Event handler</a:t>
                      </a:r>
                      <a:r>
                        <a:rPr lang="en-US" altLang="zh-CN" baseline="0" dirty="0" smtClean="0"/>
                        <a:t> for the async </a:t>
                      </a:r>
                      <a:r>
                        <a:rPr lang="en-US" altLang="zh-CN" dirty="0" smtClean="0"/>
                        <a:t>request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operation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readyState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Request state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responseText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Response</a:t>
                      </a:r>
                      <a:r>
                        <a:rPr lang="en-US" altLang="zh-CN" baseline="0" dirty="0" smtClean="0"/>
                        <a:t> as text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responseXML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Response</a:t>
                      </a:r>
                      <a:r>
                        <a:rPr lang="en-US" altLang="zh-CN" baseline="0" dirty="0" smtClean="0"/>
                        <a:t> as XML object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status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Status code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statusText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Status</a:t>
                      </a:r>
                      <a:r>
                        <a:rPr lang="en-US" altLang="zh-CN" baseline="0" dirty="0" smtClean="0"/>
                        <a:t> code description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22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Level 1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954944"/>
              </p:ext>
            </p:extLst>
          </p:nvPr>
        </p:nvGraphicFramePr>
        <p:xfrm>
          <a:off x="395536" y="126876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abort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Abort the request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getAllResponseHeaders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Get all</a:t>
                      </a:r>
                      <a:r>
                        <a:rPr lang="en-US" altLang="zh-CN" baseline="0" dirty="0" smtClean="0"/>
                        <a:t> response’s header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getResponseHeader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open(method,url,async)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Create and initial a request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Send request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setRequestHeader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Set request header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95536" y="3995678"/>
            <a:ext cx="8280920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myRequest.open("GET",url,true);</a:t>
            </a:r>
          </a:p>
          <a:p>
            <a:r>
              <a:rPr lang="en-US" altLang="zh-CN" dirty="0"/>
              <a:t>myRequest.</a:t>
            </a:r>
            <a:r>
              <a:rPr lang="en-US" altLang="zh-CN" dirty="0">
                <a:solidFill>
                  <a:srgbClr val="FF0000"/>
                </a:solidFill>
              </a:rPr>
              <a:t>onreadystatechange</a:t>
            </a:r>
            <a:r>
              <a:rPr lang="en-US" altLang="zh-CN" dirty="0"/>
              <a:t> = function(){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if(myRequest.</a:t>
            </a:r>
            <a:r>
              <a:rPr lang="en-US" altLang="zh-CN" dirty="0" smtClean="0">
                <a:solidFill>
                  <a:srgbClr val="FF0000"/>
                </a:solidFill>
              </a:rPr>
              <a:t>readyState</a:t>
            </a:r>
            <a:r>
              <a:rPr lang="en-US" altLang="zh-CN" dirty="0"/>
              <a:t>==4</a:t>
            </a:r>
            <a:r>
              <a:rPr lang="en-US" altLang="zh-CN" dirty="0" smtClean="0"/>
              <a:t>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if(myRequest.</a:t>
            </a:r>
            <a:r>
              <a:rPr lang="en-US" altLang="zh-CN" dirty="0" smtClean="0">
                <a:solidFill>
                  <a:srgbClr val="FF0000"/>
                </a:solidFill>
              </a:rPr>
              <a:t>status</a:t>
            </a:r>
            <a:r>
              <a:rPr lang="en-US" altLang="zh-CN" dirty="0"/>
              <a:t>==200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            //myRequest.responseText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}</a:t>
            </a:r>
            <a:endParaRPr lang="en-US" altLang="zh-CN" dirty="0"/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myRequest.send(null);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50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Level 1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292896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68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Level 1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Text only</a:t>
            </a:r>
          </a:p>
          <a:p>
            <a:r>
              <a:rPr lang="en-US" altLang="zh-CN" dirty="0" smtClean="0"/>
              <a:t>Lack of progress</a:t>
            </a:r>
          </a:p>
          <a:p>
            <a:r>
              <a:rPr lang="en-US" altLang="zh-CN" dirty="0" smtClean="0"/>
              <a:t>Cross-Origin limitation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82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Level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Set timeout</a:t>
            </a:r>
          </a:p>
        </p:txBody>
      </p:sp>
      <p:sp>
        <p:nvSpPr>
          <p:cNvPr id="4" name="矩形 3"/>
          <p:cNvSpPr/>
          <p:nvPr/>
        </p:nvSpPr>
        <p:spPr>
          <a:xfrm>
            <a:off x="899592" y="2348880"/>
            <a:ext cx="328358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myRequest.timeout </a:t>
            </a:r>
            <a:r>
              <a:rPr lang="en-US" altLang="zh-CN" dirty="0"/>
              <a:t>= 3000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myRequest.timeout</a:t>
            </a:r>
            <a:r>
              <a:rPr lang="en-US" altLang="zh-CN" dirty="0" smtClean="0"/>
              <a:t> = function(){}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49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Level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FormData</a:t>
            </a:r>
          </a:p>
        </p:txBody>
      </p:sp>
      <p:sp>
        <p:nvSpPr>
          <p:cNvPr id="4" name="矩形 3"/>
          <p:cNvSpPr/>
          <p:nvPr/>
        </p:nvSpPr>
        <p:spPr>
          <a:xfrm>
            <a:off x="899592" y="2338642"/>
            <a:ext cx="4572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/>
              <a:t>var formData = new </a:t>
            </a:r>
            <a:r>
              <a:rPr lang="en-US" altLang="zh-CN" dirty="0">
                <a:solidFill>
                  <a:srgbClr val="FF0000"/>
                </a:solidFill>
              </a:rPr>
              <a:t>FormData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formData.append('username', 'Alice');</a:t>
            </a:r>
          </a:p>
          <a:p>
            <a:r>
              <a:rPr lang="en-US" altLang="zh-CN" dirty="0"/>
              <a:t>formData.append('age', 28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myRequest</a:t>
            </a:r>
            <a:r>
              <a:rPr lang="en-US" altLang="zh-CN" dirty="0" smtClean="0"/>
              <a:t>.send(formData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43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Level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File upload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2348880"/>
            <a:ext cx="5904656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$file = $(‘</a:t>
            </a:r>
            <a:r>
              <a:rPr lang="en-US" altLang="zh-CN" dirty="0"/>
              <a:t>input[type="file</a:t>
            </a:r>
            <a:r>
              <a:rPr lang="en-US" altLang="zh-CN" dirty="0" smtClean="0"/>
              <a:t>"]’)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files</a:t>
            </a:r>
            <a:r>
              <a:rPr lang="en-US" altLang="zh-CN" dirty="0" smtClean="0"/>
              <a:t> = $</a:t>
            </a:r>
            <a:r>
              <a:rPr lang="en-US" altLang="zh-CN" dirty="0" err="1" smtClean="0"/>
              <a:t>file.get</a:t>
            </a:r>
            <a:r>
              <a:rPr lang="en-US" altLang="zh-CN" dirty="0" smtClean="0"/>
              <a:t>(0).</a:t>
            </a:r>
            <a:r>
              <a:rPr lang="en-US" altLang="zh-CN" dirty="0" smtClean="0">
                <a:solidFill>
                  <a:srgbClr val="FF0000"/>
                </a:solidFill>
              </a:rPr>
              <a:t>files</a:t>
            </a:r>
            <a:r>
              <a:rPr lang="en-US" altLang="zh-CN" dirty="0" smtClean="0"/>
              <a:t>;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</a:rPr>
              <a:t>FileList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/>
              <a:t>var </a:t>
            </a:r>
            <a:r>
              <a:rPr lang="en-US" altLang="zh-CN" dirty="0"/>
              <a:t>formData = new </a:t>
            </a:r>
            <a:r>
              <a:rPr lang="en-US" altLang="zh-CN" dirty="0" err="1">
                <a:solidFill>
                  <a:srgbClr val="FF0000"/>
                </a:solidFill>
              </a:rPr>
              <a:t>FormData</a:t>
            </a:r>
            <a:r>
              <a:rPr lang="en-US" altLang="zh-CN" dirty="0" smtClean="0"/>
              <a:t>();</a:t>
            </a:r>
          </a:p>
          <a:p>
            <a:r>
              <a:rPr lang="en-US" altLang="zh-CN" dirty="0" err="1" smtClean="0"/>
              <a:t>formData.</a:t>
            </a:r>
            <a:r>
              <a:rPr lang="en-US" altLang="zh-CN" dirty="0" err="1" smtClean="0">
                <a:solidFill>
                  <a:srgbClr val="FF0000"/>
                </a:solidFill>
              </a:rPr>
              <a:t>append</a:t>
            </a:r>
            <a:r>
              <a:rPr lang="en-US" altLang="zh-CN" dirty="0" smtClean="0"/>
              <a:t>(‘</a:t>
            </a:r>
            <a:r>
              <a:rPr lang="en-US" altLang="zh-CN" dirty="0" err="1" smtClean="0">
                <a:solidFill>
                  <a:schemeClr val="tx1"/>
                </a:solidFill>
              </a:rPr>
              <a:t>some_key</a:t>
            </a:r>
            <a:r>
              <a:rPr lang="en-US" altLang="zh-CN" dirty="0" smtClean="0"/>
              <a:t>', </a:t>
            </a:r>
            <a:r>
              <a:rPr lang="en-US" altLang="zh-CN" dirty="0" smtClean="0">
                <a:solidFill>
                  <a:srgbClr val="FF0000"/>
                </a:solidFill>
              </a:rPr>
              <a:t>files</a:t>
            </a:r>
            <a:r>
              <a:rPr lang="en-US" altLang="zh-CN" dirty="0" smtClean="0"/>
              <a:t>[0]);</a:t>
            </a:r>
            <a:endParaRPr lang="en-US" altLang="zh-CN" dirty="0"/>
          </a:p>
          <a:p>
            <a:r>
              <a:rPr lang="en-US" altLang="zh-CN" dirty="0" err="1" smtClean="0"/>
              <a:t>myRequest.</a:t>
            </a:r>
            <a:r>
              <a:rPr lang="en-US" altLang="zh-CN" dirty="0" err="1" smtClean="0">
                <a:solidFill>
                  <a:srgbClr val="FF0000"/>
                </a:solidFill>
              </a:rPr>
              <a:t>send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formData</a:t>
            </a:r>
            <a:r>
              <a:rPr lang="en-US" altLang="zh-CN" dirty="0"/>
              <a:t>);</a:t>
            </a:r>
          </a:p>
        </p:txBody>
      </p:sp>
      <p:sp>
        <p:nvSpPr>
          <p:cNvPr id="5" name="矩形 4"/>
          <p:cNvSpPr/>
          <p:nvPr/>
        </p:nvSpPr>
        <p:spPr>
          <a:xfrm>
            <a:off x="971600" y="4365104"/>
            <a:ext cx="5904656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//slice file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upload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$file = $(‘input[type="file</a:t>
            </a:r>
            <a:r>
              <a:rPr lang="en-US" altLang="zh-CN" dirty="0" smtClean="0"/>
              <a:t>"]’)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files</a:t>
            </a:r>
            <a:r>
              <a:rPr lang="en-US" altLang="zh-CN" dirty="0"/>
              <a:t> = $</a:t>
            </a:r>
            <a:r>
              <a:rPr lang="en-US" altLang="zh-CN" dirty="0" err="1" smtClean="0"/>
              <a:t>file</a:t>
            </a:r>
            <a:r>
              <a:rPr lang="en-US" altLang="zh-CN" dirty="0" err="1"/>
              <a:t>.get</a:t>
            </a:r>
            <a:r>
              <a:rPr lang="en-US" altLang="zh-CN" dirty="0"/>
              <a:t>(0)</a:t>
            </a:r>
            <a:r>
              <a:rPr lang="en-US" altLang="zh-CN" dirty="0" smtClean="0"/>
              <a:t>.</a:t>
            </a:r>
            <a:r>
              <a:rPr lang="en-US" altLang="zh-CN" dirty="0">
                <a:solidFill>
                  <a:srgbClr val="FF0000"/>
                </a:solidFill>
              </a:rPr>
              <a:t>files</a:t>
            </a:r>
            <a:r>
              <a:rPr lang="en-US" altLang="zh-CN" dirty="0" smtClean="0"/>
              <a:t>;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</a:rPr>
              <a:t>FileList</a:t>
            </a:r>
            <a:endParaRPr lang="en-US" altLang="zh-CN" dirty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chunked</a:t>
            </a:r>
            <a:r>
              <a:rPr lang="en-US" altLang="zh-CN" dirty="0"/>
              <a:t> = </a:t>
            </a:r>
            <a:r>
              <a:rPr lang="en-US" altLang="zh-CN" dirty="0" smtClean="0">
                <a:solidFill>
                  <a:srgbClr val="FF0000"/>
                </a:solidFill>
              </a:rPr>
              <a:t>files[0]</a:t>
            </a:r>
            <a:r>
              <a:rPr lang="en-US" altLang="zh-CN" dirty="0" smtClean="0"/>
              <a:t>.</a:t>
            </a:r>
            <a:r>
              <a:rPr lang="en-US" altLang="zh-CN" dirty="0" smtClean="0">
                <a:solidFill>
                  <a:srgbClr val="FF0000"/>
                </a:solidFill>
              </a:rPr>
              <a:t>slice</a:t>
            </a:r>
            <a:r>
              <a:rPr lang="en-US" altLang="zh-CN" dirty="0" smtClean="0"/>
              <a:t>(start</a:t>
            </a:r>
            <a:r>
              <a:rPr lang="en-US" altLang="zh-CN" dirty="0"/>
              <a:t>, </a:t>
            </a:r>
            <a:r>
              <a:rPr lang="en-US" altLang="zh-CN" dirty="0" smtClean="0"/>
              <a:t>seek); //</a:t>
            </a:r>
            <a:r>
              <a:rPr lang="en-US" altLang="zh-CN" dirty="0" smtClean="0">
                <a:solidFill>
                  <a:srgbClr val="FF0000"/>
                </a:solidFill>
              </a:rPr>
              <a:t>Blob</a:t>
            </a:r>
          </a:p>
          <a:p>
            <a:r>
              <a:rPr lang="en-US" altLang="zh-CN" dirty="0" smtClean="0"/>
              <a:t>var </a:t>
            </a:r>
            <a:r>
              <a:rPr lang="en-US" altLang="zh-CN" dirty="0"/>
              <a:t>formData = new </a:t>
            </a:r>
            <a:r>
              <a:rPr lang="en-US" altLang="zh-CN" dirty="0">
                <a:solidFill>
                  <a:srgbClr val="FF0000"/>
                </a:solidFill>
              </a:rPr>
              <a:t>FormData</a:t>
            </a:r>
            <a:r>
              <a:rPr lang="en-US" altLang="zh-CN" dirty="0"/>
              <a:t>(); </a:t>
            </a:r>
            <a:endParaRPr lang="en-US" altLang="zh-CN" dirty="0" smtClean="0"/>
          </a:p>
          <a:p>
            <a:r>
              <a:rPr lang="en-US" altLang="zh-CN" dirty="0" err="1" smtClean="0"/>
              <a:t>formData.append</a:t>
            </a:r>
            <a:r>
              <a:rPr lang="en-US" altLang="zh-CN" dirty="0" smtClean="0"/>
              <a:t>(</a:t>
            </a:r>
            <a:r>
              <a:rPr lang="en-US" altLang="zh-CN" dirty="0">
                <a:solidFill>
                  <a:srgbClr val="FF0000"/>
                </a:solidFill>
              </a:rPr>
              <a:t>files[0</a:t>
            </a:r>
            <a:r>
              <a:rPr lang="en-US" altLang="zh-CN" dirty="0" smtClean="0">
                <a:solidFill>
                  <a:srgbClr val="FF0000"/>
                </a:solidFill>
              </a:rPr>
              <a:t>].</a:t>
            </a:r>
            <a:r>
              <a:rPr lang="en-US" altLang="zh-CN" dirty="0" smtClean="0"/>
              <a:t>name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chunked</a:t>
            </a:r>
            <a:r>
              <a:rPr lang="en-US" altLang="zh-C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4599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</TotalTime>
  <Words>403</Words>
  <Application>Microsoft Office PowerPoint</Application>
  <PresentationFormat>全屏显示(4:3)</PresentationFormat>
  <Paragraphs>116</Paragraphs>
  <Slides>12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XMLHttpRequest Level 2</vt:lpstr>
      <vt:lpstr>XMLHttpRequest</vt:lpstr>
      <vt:lpstr>Level 1</vt:lpstr>
      <vt:lpstr>Level 1</vt:lpstr>
      <vt:lpstr>Level 1</vt:lpstr>
      <vt:lpstr>Level 1 problem</vt:lpstr>
      <vt:lpstr>Level 2</vt:lpstr>
      <vt:lpstr>Level 2</vt:lpstr>
      <vt:lpstr>Level 2</vt:lpstr>
      <vt:lpstr>Level 2</vt:lpstr>
      <vt:lpstr>Level 2</vt:lpstr>
      <vt:lpstr>Level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Geolocation</dc:title>
  <dc:creator>Zhou Parker</dc:creator>
  <cp:lastModifiedBy>Zhou Parker</cp:lastModifiedBy>
  <cp:revision>124</cp:revision>
  <dcterms:created xsi:type="dcterms:W3CDTF">2014-12-02T05:36:27Z</dcterms:created>
  <dcterms:modified xsi:type="dcterms:W3CDTF">2014-12-09T08:39:30Z</dcterms:modified>
</cp:coreProperties>
</file>