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7" r:id="rId2"/>
    <p:sldId id="277" r:id="rId3"/>
    <p:sldId id="275" r:id="rId4"/>
    <p:sldId id="278" r:id="rId5"/>
    <p:sldId id="279" r:id="rId6"/>
    <p:sldId id="260" r:id="rId7"/>
    <p:sldId id="261" r:id="rId8"/>
    <p:sldId id="272" r:id="rId9"/>
    <p:sldId id="259" r:id="rId10"/>
    <p:sldId id="262" r:id="rId11"/>
    <p:sldId id="266" r:id="rId12"/>
    <p:sldId id="263" r:id="rId13"/>
    <p:sldId id="267" r:id="rId14"/>
    <p:sldId id="264" r:id="rId15"/>
    <p:sldId id="268" r:id="rId16"/>
    <p:sldId id="265" r:id="rId17"/>
    <p:sldId id="269" r:id="rId18"/>
    <p:sldId id="271" r:id="rId19"/>
    <p:sldId id="273" r:id="rId20"/>
    <p:sldId id="276" r:id="rId21"/>
    <p:sldId id="258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23DA297-E2CE-4A02-96B6-5A45E8E3D05A}">
          <p14:sldIdLst>
            <p14:sldId id="257"/>
            <p14:sldId id="277"/>
            <p14:sldId id="275"/>
            <p14:sldId id="278"/>
            <p14:sldId id="279"/>
            <p14:sldId id="260"/>
            <p14:sldId id="261"/>
            <p14:sldId id="272"/>
            <p14:sldId id="259"/>
            <p14:sldId id="262"/>
            <p14:sldId id="266"/>
            <p14:sldId id="263"/>
            <p14:sldId id="267"/>
            <p14:sldId id="264"/>
            <p14:sldId id="268"/>
            <p14:sldId id="265"/>
            <p14:sldId id="269"/>
            <p14:sldId id="271"/>
            <p14:sldId id="273"/>
            <p14:sldId id="276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FE0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43" autoAdjust="0"/>
    <p:restoredTop sz="90221" autoAdjust="0"/>
  </p:normalViewPr>
  <p:slideViewPr>
    <p:cSldViewPr>
      <p:cViewPr varScale="1">
        <p:scale>
          <a:sx n="64" d="100"/>
          <a:sy n="64" d="100"/>
        </p:scale>
        <p:origin x="-187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9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2DC07-B3D9-4360-9A9D-E0B8796FBA99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7E975-413A-4B82-8CDF-65D2D23BC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607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F6B24-EF45-4E95-BC48-6FAB4CF87B9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352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Modernizr</a:t>
            </a:r>
            <a:r>
              <a:rPr lang="en-US" altLang="zh-CN" baseline="0" dirty="0" smtClean="0"/>
              <a:t> example : http://nartfest.com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7E975-413A-4B82-8CDF-65D2D23BC6B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979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7E975-413A-4B82-8CDF-65D2D23BC6B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431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Skip chapter1 and </a:t>
            </a:r>
            <a:r>
              <a:rPr lang="en-US" altLang="zh-CN" dirty="0" smtClean="0"/>
              <a:t>chapter2</a:t>
            </a:r>
          </a:p>
          <a:p>
            <a:r>
              <a:rPr lang="en-US" altLang="zh-CN" dirty="0" smtClean="0"/>
              <a:t>a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/>
              <a:t>few chapter is talking about server programming</a:t>
            </a:r>
            <a:endParaRPr lang="en-US" altLang="zh-CN" dirty="0" smtClean="0"/>
          </a:p>
          <a:p>
            <a:r>
              <a:rPr lang="en-US" altLang="zh-CN" dirty="0" smtClean="0"/>
              <a:t>I will not</a:t>
            </a:r>
            <a:r>
              <a:rPr lang="en-US" altLang="zh-CN" baseline="0" dirty="0" smtClean="0"/>
              <a:t> follow the book exactly, but the contents can be almost covered. And I will also add some practical skill during the </a:t>
            </a:r>
            <a:r>
              <a:rPr lang="en-US" altLang="zh-CN" baseline="0" dirty="0" err="1" smtClean="0"/>
              <a:t>trainning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7E975-413A-4B82-8CDF-65D2D23BC6B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702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Exercise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7E975-413A-4B82-8CDF-65D2D23BC6B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790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Welcome to the world of html5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7E975-413A-4B82-8CDF-65D2D23BC6B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702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7E975-413A-4B82-8CDF-65D2D23BC6B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431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http://mobile.test.clippererm.com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7E975-413A-4B82-8CDF-65D2D23BC6B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790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Mean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recommends </a:t>
            </a:r>
            <a:r>
              <a:rPr lang="en-US" altLang="zh-CN" baseline="0" dirty="0" smtClean="0"/>
              <a:t>widely use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7E975-413A-4B82-8CDF-65D2D23BC6B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915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7E975-413A-4B82-8CDF-65D2D23BC6B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94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23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81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25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46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5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25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75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4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82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99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7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89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odernizr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Farkas/html5shiv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test.com/" TargetMode="External"/><Relationship Id="rId2" Type="http://schemas.openxmlformats.org/officeDocument/2006/relationships/hyperlink" Target="http://canius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.org/" TargetMode="External"/><Relationship Id="rId4" Type="http://schemas.openxmlformats.org/officeDocument/2006/relationships/hyperlink" Target="https://developer.mozilla.org/en-US/docs/Web/Guide/HTML/HTML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Html5 and CSS3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Parker Zhou</a:t>
            </a:r>
          </a:p>
        </p:txBody>
      </p:sp>
      <p:sp>
        <p:nvSpPr>
          <p:cNvPr id="4" name="矩形 3"/>
          <p:cNvSpPr/>
          <p:nvPr/>
        </p:nvSpPr>
        <p:spPr>
          <a:xfrm>
            <a:off x="6345693" y="6456402"/>
            <a:ext cx="2768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parkerzho2010@gmail.com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6013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all" dirty="0"/>
              <a:t>SEMANTICS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llows </a:t>
            </a:r>
            <a:r>
              <a:rPr lang="en-US" altLang="zh-CN" dirty="0"/>
              <a:t>you to describe more precisely what your content </a:t>
            </a:r>
            <a:r>
              <a:rPr lang="en-US" altLang="zh-CN" dirty="0" smtClean="0"/>
              <a:t>is.</a:t>
            </a:r>
          </a:p>
          <a:p>
            <a:pPr lvl="1"/>
            <a:r>
              <a:rPr lang="en-US" altLang="zh-CN" dirty="0" smtClean="0"/>
              <a:t>New </a:t>
            </a:r>
            <a:r>
              <a:rPr lang="en-US" altLang="zh-CN" dirty="0" smtClean="0"/>
              <a:t>outlining and sectioning elements(section  aside  header  footer  video</a:t>
            </a:r>
            <a:r>
              <a:rPr lang="en-US" altLang="zh-CN" dirty="0" smtClean="0"/>
              <a:t>…)</a:t>
            </a:r>
          </a:p>
          <a:p>
            <a:pPr lvl="1"/>
            <a:r>
              <a:rPr lang="en-US" altLang="zh-CN" dirty="0" smtClean="0"/>
              <a:t>New </a:t>
            </a:r>
            <a:r>
              <a:rPr lang="en-US" altLang="zh-CN" dirty="0" smtClean="0"/>
              <a:t>form control and </a:t>
            </a:r>
            <a:r>
              <a:rPr lang="en-US" altLang="zh-CN" dirty="0" err="1" smtClean="0"/>
              <a:t>api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Picture 2" descr="https://developer.mozilla.org/files/3827/HTML5_Semantics_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7667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624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all" dirty="0"/>
              <a:t>CONNECTIVITY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Allows you </a:t>
            </a:r>
            <a:r>
              <a:rPr lang="en-US" altLang="zh-CN" dirty="0"/>
              <a:t>to communicate with the server in new and innovative </a:t>
            </a:r>
            <a:r>
              <a:rPr lang="en-US" altLang="zh-CN" dirty="0" smtClean="0"/>
              <a:t>ways.</a:t>
            </a:r>
            <a:endParaRPr lang="en-US" altLang="zh-CN" dirty="0"/>
          </a:p>
          <a:p>
            <a:pPr lvl="1"/>
            <a:r>
              <a:rPr lang="en-US" altLang="zh-CN" dirty="0" err="1" smtClean="0"/>
              <a:t>WebSockets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4" descr="https://developer.mozilla.org/files/3839/HTML5_Connectivity_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62067"/>
            <a:ext cx="828092" cy="82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15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all" dirty="0"/>
              <a:t>OFFLINE &amp; STORAGE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Allows webpages </a:t>
            </a:r>
            <a:r>
              <a:rPr lang="en-US" altLang="zh-CN" dirty="0"/>
              <a:t>to store data on the client-side locally and operate offline more </a:t>
            </a:r>
            <a:r>
              <a:rPr lang="en-US" altLang="zh-CN" dirty="0" smtClean="0"/>
              <a:t>efficiently.</a:t>
            </a:r>
            <a:endParaRPr lang="en-US" altLang="zh-CN" dirty="0"/>
          </a:p>
          <a:p>
            <a:pPr lvl="1"/>
            <a:r>
              <a:rPr lang="en-US" altLang="zh-CN" dirty="0" smtClean="0"/>
              <a:t>Application cache</a:t>
            </a:r>
          </a:p>
          <a:p>
            <a:pPr lvl="1"/>
            <a:r>
              <a:rPr lang="en-US" altLang="zh-CN" dirty="0" smtClean="0"/>
              <a:t>Storage </a:t>
            </a:r>
            <a:r>
              <a:rPr lang="en-US" altLang="zh-CN" dirty="0" smtClean="0"/>
              <a:t>API : session storage and local </a:t>
            </a:r>
            <a:r>
              <a:rPr lang="en-US" altLang="zh-CN" dirty="0" smtClean="0"/>
              <a:t>storage</a:t>
            </a:r>
          </a:p>
          <a:p>
            <a:pPr lvl="1"/>
            <a:r>
              <a:rPr lang="en-US" altLang="zh-CN" dirty="0" smtClean="0"/>
              <a:t>File API</a:t>
            </a:r>
          </a:p>
          <a:p>
            <a:pPr lvl="1"/>
            <a:r>
              <a:rPr lang="en-US" altLang="zh-CN" dirty="0" smtClean="0"/>
              <a:t>Indexed </a:t>
            </a:r>
            <a:r>
              <a:rPr lang="en-US" altLang="zh-CN" dirty="0" smtClean="0"/>
              <a:t>DB\Web SQL</a:t>
            </a:r>
          </a:p>
        </p:txBody>
      </p:sp>
      <p:pic>
        <p:nvPicPr>
          <p:cNvPr id="4" name="Picture 6" descr="https://developer.mozilla.org/files/3833/HTML5_Offline_Storage_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36" y="476672"/>
            <a:ext cx="806491" cy="80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619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all" dirty="0" smtClean="0"/>
              <a:t>MULTIMEDIA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Makes video </a:t>
            </a:r>
            <a:r>
              <a:rPr lang="en-US" altLang="zh-CN" dirty="0"/>
              <a:t>and audio first-class citizens in the Open Web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/>
              <a:t>audio&gt; </a:t>
            </a:r>
            <a:r>
              <a:rPr lang="en-US" altLang="zh-CN" dirty="0" smtClean="0"/>
              <a:t>and </a:t>
            </a:r>
            <a:r>
              <a:rPr lang="en-US" altLang="zh-CN" dirty="0"/>
              <a:t>&lt;video&gt; </a:t>
            </a:r>
            <a:endParaRPr lang="en-US" altLang="zh-CN" dirty="0"/>
          </a:p>
          <a:p>
            <a:pPr lvl="1"/>
            <a:r>
              <a:rPr lang="en-US" altLang="zh-CN" dirty="0" smtClean="0"/>
              <a:t>Track </a:t>
            </a:r>
            <a:r>
              <a:rPr lang="en-US" altLang="zh-CN" dirty="0"/>
              <a:t>and </a:t>
            </a:r>
            <a:r>
              <a:rPr lang="en-US" altLang="zh-CN" dirty="0" err="1"/>
              <a:t>WebVTT</a:t>
            </a:r>
            <a:endParaRPr lang="zh-CN" altLang="en-US" dirty="0"/>
          </a:p>
        </p:txBody>
      </p:sp>
      <p:pic>
        <p:nvPicPr>
          <p:cNvPr id="4" name="Picture 8" descr="https://developer.mozilla.org/files/3835/HTML5_Multimedia_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04664"/>
            <a:ext cx="888251" cy="88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743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cap="all" dirty="0"/>
              <a:t>3D, GRAPHICS &amp; </a:t>
            </a:r>
            <a:r>
              <a:rPr lang="en-US" altLang="zh-CN" cap="all" dirty="0" smtClean="0"/>
              <a:t>EFFECTS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Allows you use </a:t>
            </a:r>
            <a:r>
              <a:rPr lang="en-US" altLang="zh-CN" dirty="0"/>
              <a:t>a much more diverse range of presentation </a:t>
            </a:r>
            <a:r>
              <a:rPr lang="en-US" altLang="zh-CN" dirty="0" smtClean="0"/>
              <a:t>options.</a:t>
            </a:r>
          </a:p>
          <a:p>
            <a:pPr lvl="1"/>
            <a:r>
              <a:rPr lang="en-US" altLang="zh-CN" dirty="0" smtClean="0"/>
              <a:t>Canvas</a:t>
            </a:r>
            <a:endParaRPr lang="en-US" altLang="zh-CN" dirty="0"/>
          </a:p>
          <a:p>
            <a:pPr lvl="1"/>
            <a:r>
              <a:rPr lang="en-US" altLang="zh-CN" dirty="0" err="1" smtClean="0"/>
              <a:t>WebGL</a:t>
            </a:r>
            <a:endParaRPr lang="en-US" altLang="zh-CN" dirty="0"/>
          </a:p>
          <a:p>
            <a:pPr lvl="1"/>
            <a:r>
              <a:rPr lang="en-US" altLang="zh-CN" dirty="0" smtClean="0"/>
              <a:t>SVG</a:t>
            </a:r>
            <a:endParaRPr lang="zh-CN" altLang="en-US" dirty="0"/>
          </a:p>
        </p:txBody>
      </p:sp>
      <p:pic>
        <p:nvPicPr>
          <p:cNvPr id="4" name="Picture 10" descr="https://developer.mozilla.org/files/3841/HTML5_3D_Effects_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941259" cy="94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733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cap="all" dirty="0"/>
              <a:t>PERFORMANCE &amp; </a:t>
            </a:r>
            <a:r>
              <a:rPr lang="en-US" altLang="zh-CN" cap="all" dirty="0" smtClean="0"/>
              <a:t>INTEGRATION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rovides </a:t>
            </a:r>
            <a:r>
              <a:rPr lang="en-US" altLang="zh-CN" dirty="0"/>
              <a:t>greater speed optimization and better usage of computer </a:t>
            </a:r>
            <a:r>
              <a:rPr lang="en-US" altLang="zh-CN" dirty="0" smtClean="0"/>
              <a:t>hardware.</a:t>
            </a:r>
          </a:p>
          <a:p>
            <a:pPr lvl="1"/>
            <a:r>
              <a:rPr lang="en-US" altLang="zh-CN" dirty="0" err="1" smtClean="0"/>
              <a:t>XMLHttpRequest</a:t>
            </a:r>
            <a:endParaRPr lang="en-US" altLang="zh-CN" dirty="0"/>
          </a:p>
          <a:p>
            <a:pPr lvl="1"/>
            <a:r>
              <a:rPr lang="en-US" altLang="zh-CN" dirty="0" smtClean="0"/>
              <a:t>Web </a:t>
            </a:r>
            <a:r>
              <a:rPr lang="en-US" altLang="zh-CN" dirty="0" smtClean="0"/>
              <a:t>Workers</a:t>
            </a:r>
          </a:p>
          <a:p>
            <a:pPr lvl="1"/>
            <a:r>
              <a:rPr lang="en-US" altLang="zh-CN" dirty="0" smtClean="0"/>
              <a:t>History API</a:t>
            </a:r>
          </a:p>
          <a:p>
            <a:pPr lvl="1"/>
            <a:r>
              <a:rPr lang="en-US" altLang="zh-CN" dirty="0" smtClean="0"/>
              <a:t>Drag and Drop</a:t>
            </a:r>
          </a:p>
          <a:p>
            <a:endParaRPr lang="zh-CN" altLang="en-US" dirty="0"/>
          </a:p>
        </p:txBody>
      </p:sp>
      <p:pic>
        <p:nvPicPr>
          <p:cNvPr id="4" name="Picture 12" descr="https://developer.mozilla.org/files/3831/HTML5_Performance_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1" y="404664"/>
            <a:ext cx="861622" cy="86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687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cap="all" dirty="0"/>
              <a:t>DEVICE </a:t>
            </a:r>
            <a:r>
              <a:rPr lang="en-US" altLang="zh-CN" cap="all" dirty="0" smtClean="0"/>
              <a:t>ACCESS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Allows  for </a:t>
            </a:r>
            <a:r>
              <a:rPr lang="en-US" altLang="zh-CN" dirty="0"/>
              <a:t>the usage of various input and output devices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Camera </a:t>
            </a:r>
            <a:r>
              <a:rPr lang="en-US" altLang="zh-CN" dirty="0" smtClean="0"/>
              <a:t>API</a:t>
            </a:r>
          </a:p>
          <a:p>
            <a:pPr lvl="1"/>
            <a:r>
              <a:rPr lang="en-US" altLang="zh-CN" dirty="0" smtClean="0"/>
              <a:t>Touch events</a:t>
            </a:r>
          </a:p>
          <a:p>
            <a:pPr lvl="1"/>
            <a:r>
              <a:rPr lang="en-US" altLang="zh-CN" dirty="0" smtClean="0"/>
              <a:t>Geolocation</a:t>
            </a:r>
          </a:p>
          <a:p>
            <a:pPr lvl="1"/>
            <a:r>
              <a:rPr lang="en-US" altLang="zh-CN" dirty="0" smtClean="0"/>
              <a:t>Device orientation</a:t>
            </a:r>
          </a:p>
          <a:p>
            <a:pPr lvl="1"/>
            <a:r>
              <a:rPr lang="en-US" altLang="zh-CN" dirty="0"/>
              <a:t>Pointer Lock API</a:t>
            </a:r>
            <a:endParaRPr lang="zh-CN" altLang="en-US" dirty="0"/>
          </a:p>
        </p:txBody>
      </p:sp>
      <p:pic>
        <p:nvPicPr>
          <p:cNvPr id="4" name="Picture 14" descr="https://developer.mozilla.org/files/3837/HTML5_Device_Access_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4664"/>
            <a:ext cx="865105" cy="86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179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all" dirty="0"/>
              <a:t>STYLING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ets </a:t>
            </a:r>
            <a:r>
              <a:rPr lang="en-US" altLang="zh-CN" dirty="0"/>
              <a:t>authors write more good looking </a:t>
            </a:r>
            <a:r>
              <a:rPr lang="en-US" altLang="zh-CN" dirty="0" smtClean="0"/>
              <a:t>themes.</a:t>
            </a:r>
          </a:p>
          <a:p>
            <a:pPr lvl="1"/>
            <a:r>
              <a:rPr lang="en-US" altLang="zh-CN" dirty="0" smtClean="0"/>
              <a:t>CSS</a:t>
            </a:r>
            <a:endParaRPr lang="en-US" altLang="zh-CN" dirty="0" smtClean="0"/>
          </a:p>
        </p:txBody>
      </p:sp>
      <p:pic>
        <p:nvPicPr>
          <p:cNvPr id="4" name="Picture 16" descr="https://developer.mozilla.org/files/3829/HTML5_Styling_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32656"/>
            <a:ext cx="1053987" cy="105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232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Browser Support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6872"/>
            <a:ext cx="9144000" cy="717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419872" y="1628800"/>
            <a:ext cx="2072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http://caniuse.com/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610" y="3212976"/>
            <a:ext cx="6596949" cy="364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721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Browser Support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hlinkClick r:id="rId3"/>
              </a:rPr>
              <a:t>Modernizr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html5shiv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867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Instructor: Parker Zhou</a:t>
            </a:r>
            <a:endParaRPr lang="en-US" altLang="zh-CN" dirty="0"/>
          </a:p>
          <a:p>
            <a:r>
              <a:rPr lang="en-US" altLang="zh-CN" dirty="0" err="1" smtClean="0"/>
              <a:t>Javascript</a:t>
            </a:r>
            <a:r>
              <a:rPr lang="en-US" altLang="zh-CN" dirty="0" smtClean="0"/>
              <a:t> CSS HTML C# ASP.NET C/C++ </a:t>
            </a:r>
            <a:r>
              <a:rPr lang="en-US" altLang="zh-CN" dirty="0" err="1" smtClean="0"/>
              <a:t>Nginx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3581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Chrome – </a:t>
            </a:r>
            <a:r>
              <a:rPr lang="en-US" altLang="zh-CN" dirty="0" err="1" smtClean="0"/>
              <a:t>run,test,debug</a:t>
            </a:r>
            <a:endParaRPr lang="en-US" altLang="zh-CN" dirty="0" smtClean="0"/>
          </a:p>
          <a:p>
            <a:r>
              <a:rPr lang="en-US" altLang="zh-CN" dirty="0" smtClean="0"/>
              <a:t>Sublime </a:t>
            </a:r>
            <a:r>
              <a:rPr lang="en-US" altLang="zh-CN" smtClean="0"/>
              <a:t>- editor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478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Useful Resource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http://caniuse.com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http://html5test.com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developer.mozilla.org/en-US/docs/Web/Guide/HTML/HTML5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http://www.w3.org</a:t>
            </a:r>
            <a:r>
              <a:rPr lang="en-US" altLang="zh-CN" dirty="0" smtClean="0">
                <a:hlinkClick r:id="rId5"/>
              </a:rPr>
              <a:t>/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74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</a:t>
            </a:r>
            <a:r>
              <a:rPr lang="en-US" altLang="zh-CN" dirty="0" smtClean="0"/>
              <a:t>the book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484784"/>
            <a:ext cx="3724665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39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Course 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3754760" cy="5184576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Day 1</a:t>
            </a:r>
          </a:p>
          <a:p>
            <a:pPr lvl="1"/>
            <a:r>
              <a:rPr lang="en-US" altLang="zh-CN" sz="2400" dirty="0" smtClean="0"/>
              <a:t>Introduction to </a:t>
            </a:r>
            <a:r>
              <a:rPr lang="en-US" altLang="zh-CN" sz="2400" dirty="0" err="1" smtClean="0"/>
              <a:t>Javascript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Introduction to CSS</a:t>
            </a:r>
            <a:endParaRPr lang="en-US" altLang="zh-CN" sz="2400" dirty="0"/>
          </a:p>
          <a:p>
            <a:r>
              <a:rPr lang="en-US" altLang="zh-CN" sz="2800" dirty="0" smtClean="0"/>
              <a:t>Day 2</a:t>
            </a:r>
          </a:p>
          <a:p>
            <a:pPr lvl="1"/>
            <a:r>
              <a:rPr lang="en-US" altLang="zh-CN" sz="2400" dirty="0" err="1" smtClean="0"/>
              <a:t>Jquery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XMLHttpRequest</a:t>
            </a:r>
            <a:endParaRPr lang="en-US" altLang="zh-CN" sz="2400" dirty="0" smtClean="0"/>
          </a:p>
          <a:p>
            <a:r>
              <a:rPr lang="en-US" altLang="zh-CN" sz="2800" dirty="0" smtClean="0"/>
              <a:t>Day 3</a:t>
            </a:r>
          </a:p>
          <a:p>
            <a:pPr lvl="1"/>
            <a:r>
              <a:rPr lang="en-US" altLang="zh-CN" sz="2400" dirty="0" err="1" smtClean="0"/>
              <a:t>Javascript</a:t>
            </a:r>
            <a:r>
              <a:rPr lang="en-US" altLang="zh-CN" sz="2400" dirty="0" smtClean="0"/>
              <a:t> OOP</a:t>
            </a:r>
          </a:p>
          <a:p>
            <a:pPr lvl="1"/>
            <a:r>
              <a:rPr lang="en-US" altLang="zh-CN" sz="2400" dirty="0" smtClean="0"/>
              <a:t>Semantic Html</a:t>
            </a:r>
          </a:p>
          <a:p>
            <a:pPr lvl="1"/>
            <a:r>
              <a:rPr lang="en-US" altLang="zh-CN" sz="2400" dirty="0" smtClean="0"/>
              <a:t>Form Control</a:t>
            </a:r>
          </a:p>
          <a:p>
            <a:pPr lvl="1"/>
            <a:endParaRPr lang="en-US" altLang="zh-CN" sz="24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874288" y="1484784"/>
            <a:ext cx="3754760" cy="51845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/>
              <a:t>Day </a:t>
            </a:r>
            <a:r>
              <a:rPr lang="en-US" altLang="zh-CN" sz="2800" dirty="0"/>
              <a:t>4</a:t>
            </a:r>
          </a:p>
          <a:p>
            <a:pPr lvl="1"/>
            <a:r>
              <a:rPr lang="en-US" altLang="zh-CN" sz="2400" dirty="0" err="1"/>
              <a:t>WebSockets</a:t>
            </a:r>
            <a:endParaRPr lang="en-US" altLang="zh-CN" sz="2400" dirty="0"/>
          </a:p>
          <a:p>
            <a:pPr lvl="1"/>
            <a:r>
              <a:rPr lang="en-US" altLang="zh-CN" sz="2400" dirty="0"/>
              <a:t>Canvas and SVG</a:t>
            </a:r>
          </a:p>
          <a:p>
            <a:pPr lvl="1"/>
            <a:r>
              <a:rPr lang="en-US" altLang="zh-CN" sz="2400" dirty="0"/>
              <a:t>Geolocation</a:t>
            </a:r>
          </a:p>
          <a:p>
            <a:r>
              <a:rPr lang="en-US" altLang="zh-CN" sz="2800" dirty="0"/>
              <a:t>Day 5</a:t>
            </a:r>
          </a:p>
          <a:p>
            <a:pPr lvl="1"/>
            <a:r>
              <a:rPr lang="en-US" altLang="zh-CN" sz="2400" dirty="0"/>
              <a:t>Drag and Drop</a:t>
            </a:r>
          </a:p>
          <a:p>
            <a:pPr lvl="1"/>
            <a:r>
              <a:rPr lang="en-US" altLang="zh-CN" sz="2400" dirty="0" err="1"/>
              <a:t>MutiMedia</a:t>
            </a:r>
            <a:endParaRPr lang="en-US" altLang="zh-CN" sz="2400" dirty="0"/>
          </a:p>
          <a:p>
            <a:pPr lvl="1"/>
            <a:r>
              <a:rPr lang="en-US" altLang="zh-CN" sz="2400" dirty="0"/>
              <a:t>Storage API</a:t>
            </a:r>
          </a:p>
          <a:p>
            <a:pPr lvl="1"/>
            <a:r>
              <a:rPr lang="en-US" altLang="zh-CN" sz="2400" dirty="0"/>
              <a:t>Offline Application</a:t>
            </a:r>
          </a:p>
          <a:p>
            <a:pPr lvl="1"/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358760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imgsrc.baidu.com/baike/pic/item/27d647eeb188c6a7b3fb95e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18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9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Html5?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64612" y="4437112"/>
            <a:ext cx="1660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Mobile Internet</a:t>
            </a:r>
            <a:endParaRPr lang="zh-CN" altLang="en-US" dirty="0"/>
          </a:p>
        </p:txBody>
      </p:sp>
      <p:pic>
        <p:nvPicPr>
          <p:cNvPr id="2050" name="Picture 2" descr="http://f.hiphotos.bdimg.com/album/w%3D2048/sign=2bf234abd1160924dc25a51be03f34fa/1f178a82b9014a906b0c1540a8773912b31bee1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15" y="1340768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8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Html5?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Html5 is mobile friendly</a:t>
            </a:r>
          </a:p>
          <a:p>
            <a:r>
              <a:rPr lang="en-US" altLang="zh-CN" dirty="0" smtClean="0"/>
              <a:t>Html5 is more powerful than its predecessor</a:t>
            </a:r>
          </a:p>
          <a:p>
            <a:r>
              <a:rPr lang="en-US" altLang="zh-CN" dirty="0" smtClean="0"/>
              <a:t>Why not app?  - Html5 is cross-platform</a:t>
            </a:r>
          </a:p>
          <a:p>
            <a:r>
              <a:rPr lang="en-US" altLang="zh-CN" dirty="0" smtClean="0"/>
              <a:t>App still does it better in interaction and performance nowadays, but browser is becoming better and better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4618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HTML5 published!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7888933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023715" y="4941168"/>
            <a:ext cx="3064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http://www.w3.org/TR/html5/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3452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HTML5 Summary</a:t>
            </a:r>
            <a:endParaRPr lang="zh-CN" altLang="en-US" dirty="0"/>
          </a:p>
        </p:txBody>
      </p:sp>
      <p:pic>
        <p:nvPicPr>
          <p:cNvPr id="1026" name="Picture 2" descr="https://developer.mozilla.org/files/3827/HTML5_Semantics_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9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331640" y="1552147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cap="all" dirty="0"/>
              <a:t>SEMANTICS</a:t>
            </a:r>
          </a:p>
        </p:txBody>
      </p:sp>
      <p:sp>
        <p:nvSpPr>
          <p:cNvPr id="6" name="矩形 5"/>
          <p:cNvSpPr/>
          <p:nvPr/>
        </p:nvSpPr>
        <p:spPr>
          <a:xfrm>
            <a:off x="5724128" y="1552147"/>
            <a:ext cx="1574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cap="all" dirty="0"/>
              <a:t>CONNECTIVITY</a:t>
            </a:r>
          </a:p>
        </p:txBody>
      </p:sp>
      <p:pic>
        <p:nvPicPr>
          <p:cNvPr id="1028" name="Picture 4" descr="https://developer.mozilla.org/files/3839/HTML5_Connectivity_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309919"/>
            <a:ext cx="828092" cy="82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396633" y="2625064"/>
            <a:ext cx="2104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cap="all" dirty="0"/>
              <a:t>OFFLINE &amp; STORAGE</a:t>
            </a:r>
          </a:p>
        </p:txBody>
      </p:sp>
      <p:pic>
        <p:nvPicPr>
          <p:cNvPr id="1030" name="Picture 6" descr="https://developer.mozilla.org/files/3833/HTML5_Offline_Storage_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06485"/>
            <a:ext cx="806491" cy="80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5724128" y="2625064"/>
            <a:ext cx="1422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cap="all" dirty="0"/>
              <a:t>MULTIMEDIA</a:t>
            </a:r>
          </a:p>
        </p:txBody>
      </p:sp>
      <p:pic>
        <p:nvPicPr>
          <p:cNvPr id="1032" name="Picture 8" descr="https://developer.mozilla.org/files/3835/HTML5_Multimedia_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2365604"/>
            <a:ext cx="888251" cy="88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1396633" y="3861048"/>
            <a:ext cx="2540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cap="all" dirty="0"/>
              <a:t>3D, GRAPHICS &amp; EFFECTS</a:t>
            </a:r>
          </a:p>
        </p:txBody>
      </p:sp>
      <p:pic>
        <p:nvPicPr>
          <p:cNvPr id="1034" name="Picture 10" descr="https://developer.mozilla.org/files/3841/HTML5_3D_Effects_5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50" y="3575084"/>
            <a:ext cx="941259" cy="94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5690662" y="3861047"/>
            <a:ext cx="3185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cap="all" dirty="0"/>
              <a:t>PERFORMANCE &amp; INTEGRATION</a:t>
            </a:r>
          </a:p>
        </p:txBody>
      </p:sp>
      <p:pic>
        <p:nvPicPr>
          <p:cNvPr id="1036" name="Picture 12" descr="https://developer.mozilla.org/files/3831/HTML5_Performance_51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313" y="3614902"/>
            <a:ext cx="861622" cy="86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1396633" y="5139481"/>
            <a:ext cx="1617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cap="all" dirty="0"/>
              <a:t>DEVICE ACCESS</a:t>
            </a:r>
          </a:p>
        </p:txBody>
      </p:sp>
      <p:pic>
        <p:nvPicPr>
          <p:cNvPr id="1038" name="Picture 14" descr="https://developer.mozilla.org/files/3837/HTML5_Device_Access_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28" y="4891594"/>
            <a:ext cx="865105" cy="86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5745314" y="5139481"/>
            <a:ext cx="963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cap="all" dirty="0"/>
              <a:t>STYLING</a:t>
            </a:r>
          </a:p>
        </p:txBody>
      </p:sp>
      <p:pic>
        <p:nvPicPr>
          <p:cNvPr id="1040" name="Picture 16" descr="https://developer.mozilla.org/files/3829/HTML5_Styling_51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130" y="4797152"/>
            <a:ext cx="1053987" cy="105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793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</TotalTime>
  <Words>407</Words>
  <Application>Microsoft Office PowerPoint</Application>
  <PresentationFormat>全屏显示(4:3)</PresentationFormat>
  <Paragraphs>114</Paragraphs>
  <Slides>21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主题​​</vt:lpstr>
      <vt:lpstr>Html5 and CSS3</vt:lpstr>
      <vt:lpstr>Hello</vt:lpstr>
      <vt:lpstr>About the book</vt:lpstr>
      <vt:lpstr>Course Outline</vt:lpstr>
      <vt:lpstr>PowerPoint 演示文稿</vt:lpstr>
      <vt:lpstr>Why Html5?</vt:lpstr>
      <vt:lpstr>Why Html5?</vt:lpstr>
      <vt:lpstr>HTML5 published!</vt:lpstr>
      <vt:lpstr>HTML5 Summary</vt:lpstr>
      <vt:lpstr>SEMANTICS</vt:lpstr>
      <vt:lpstr>CONNECTIVITY</vt:lpstr>
      <vt:lpstr>OFFLINE &amp; STORAGE</vt:lpstr>
      <vt:lpstr>MULTIMEDIA</vt:lpstr>
      <vt:lpstr>3D, GRAPHICS &amp; EFFECTS</vt:lpstr>
      <vt:lpstr>PERFORMANCE &amp; INTEGRATION</vt:lpstr>
      <vt:lpstr>DEVICE ACCESS</vt:lpstr>
      <vt:lpstr>STYLING</vt:lpstr>
      <vt:lpstr>Browser Support</vt:lpstr>
      <vt:lpstr>Browser Support</vt:lpstr>
      <vt:lpstr>Tools</vt:lpstr>
      <vt:lpstr>Useful Resource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 APIs</dc:title>
  <dc:creator>Zhou Parker</dc:creator>
  <cp:lastModifiedBy>Zhou Parker</cp:lastModifiedBy>
  <cp:revision>179</cp:revision>
  <dcterms:created xsi:type="dcterms:W3CDTF">2014-12-01T08:15:23Z</dcterms:created>
  <dcterms:modified xsi:type="dcterms:W3CDTF">2014-12-07T11:45:39Z</dcterms:modified>
</cp:coreProperties>
</file>