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8E912E-CE03-45DD-9045-181630C567EA}">
          <p14:sldIdLst>
            <p14:sldId id="256"/>
            <p14:sldId id="257"/>
            <p14:sldId id="258"/>
            <p14:sldId id="259"/>
            <p14:sldId id="261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1" autoAdjust="0"/>
    <p:restoredTop sz="90217" autoAdjust="0"/>
  </p:normalViewPr>
  <p:slideViewPr>
    <p:cSldViewPr>
      <p:cViewPr varScale="1">
        <p:scale>
          <a:sx n="76" d="100"/>
          <a:sy n="76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51D38-D548-469D-8CA9-2C88D59EEED7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F6B24-EF45-4E95-BC48-6FAB4CF87B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49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F6B24-EF45-4E95-BC48-6FAB4CF87B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35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Tips: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Use </a:t>
            </a:r>
            <a:r>
              <a:rPr lang="en-US" altLang="zh-CN" dirty="0" err="1" smtClean="0"/>
              <a:t>Math.random</a:t>
            </a:r>
            <a:r>
              <a:rPr lang="en-US" altLang="zh-CN" dirty="0" smtClean="0"/>
              <a:t>()</a:t>
            </a:r>
            <a:r>
              <a:rPr lang="en-US" altLang="zh-CN" baseline="0" dirty="0" smtClean="0"/>
              <a:t> to create a random sequence of numbers when initialized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EF6B24-EF45-4E95-BC48-6FAB4CF87B9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9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DragAndDrop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Parker </a:t>
            </a:r>
            <a:r>
              <a:rPr lang="en-US" altLang="zh-CN" dirty="0" err="1" smtClean="0"/>
              <a:t>zhou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6345693" y="6456402"/>
            <a:ext cx="276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parkerzho2010@gmail.com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2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Story So </a:t>
            </a:r>
            <a:r>
              <a:rPr lang="en-US" altLang="zh-CN" dirty="0" smtClean="0"/>
              <a:t>Far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62" y="2423350"/>
            <a:ext cx="8784975" cy="375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09695" y="3676290"/>
            <a:ext cx="136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Mousedown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2554" y="4301641"/>
            <a:ext cx="1353191" cy="369332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Mousemove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80313" y="4116975"/>
            <a:ext cx="124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Mouseover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43809" y="3337829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Mouseout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43677" y="3676290"/>
            <a:ext cx="1353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Mousemove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4813" y="4662901"/>
            <a:ext cx="1248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Mouseover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1470" y="4852598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Mouseup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1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Drag and Drop 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820930"/>
            <a:ext cx="72008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altLang="zh-CN" sz="3600" dirty="0"/>
              <a:t>&lt;li </a:t>
            </a:r>
            <a:r>
              <a:rPr lang="it-IT" altLang="zh-CN" sz="3600" dirty="0">
                <a:solidFill>
                  <a:srgbClr val="FF0000"/>
                </a:solidFill>
              </a:rPr>
              <a:t>draggable</a:t>
            </a:r>
            <a:r>
              <a:rPr lang="it-IT" altLang="zh-CN" sz="3600" dirty="0" smtClean="0">
                <a:solidFill>
                  <a:srgbClr val="FF0000"/>
                </a:solidFill>
              </a:rPr>
              <a:t>=“true</a:t>
            </a:r>
            <a:r>
              <a:rPr lang="en-US" altLang="zh-CN" sz="3600" dirty="0" smtClean="0">
                <a:solidFill>
                  <a:srgbClr val="FF0000"/>
                </a:solidFill>
              </a:rPr>
              <a:t>”</a:t>
            </a:r>
            <a:r>
              <a:rPr lang="it-IT" altLang="zh-CN" sz="3600" dirty="0" smtClean="0"/>
              <a:t>&gt;item1</a:t>
            </a:r>
            <a:r>
              <a:rPr lang="it-IT" altLang="zh-CN" sz="3600" dirty="0"/>
              <a:t>&lt;/li&gt;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187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Drag and Drop API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94494" y="2863452"/>
            <a:ext cx="3224152" cy="3693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 id="</a:t>
            </a:r>
            <a:r>
              <a:rPr lang="en-US" altLang="zh-CN" dirty="0" err="1"/>
              <a:t>droplist</a:t>
            </a:r>
            <a:r>
              <a:rPr lang="en-US" altLang="zh-CN" dirty="0" smtClean="0"/>
              <a:t>"&gt;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&lt;/</a:t>
            </a:r>
            <a:r>
              <a:rPr lang="en-US" altLang="zh-CN" dirty="0" err="1"/>
              <a:t>ul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27584" y="1820930"/>
            <a:ext cx="280831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altLang="zh-CN" sz="1600" dirty="0"/>
              <a:t>&lt;li </a:t>
            </a:r>
            <a:r>
              <a:rPr lang="it-IT" altLang="zh-CN" sz="1600" dirty="0">
                <a:solidFill>
                  <a:srgbClr val="FF0000"/>
                </a:solidFill>
              </a:rPr>
              <a:t>draggable</a:t>
            </a:r>
            <a:r>
              <a:rPr lang="it-IT" altLang="zh-CN" sz="1600" dirty="0" smtClean="0">
                <a:solidFill>
                  <a:srgbClr val="FF0000"/>
                </a:solidFill>
              </a:rPr>
              <a:t>=“true</a:t>
            </a:r>
            <a:r>
              <a:rPr lang="en-US" altLang="zh-CN" sz="1600" dirty="0" smtClean="0">
                <a:solidFill>
                  <a:srgbClr val="FF0000"/>
                </a:solidFill>
              </a:rPr>
              <a:t>”</a:t>
            </a:r>
            <a:r>
              <a:rPr lang="it-IT" altLang="zh-CN" sz="1600" dirty="0" smtClean="0"/>
              <a:t>&gt;item1</a:t>
            </a:r>
            <a:r>
              <a:rPr lang="it-IT" altLang="zh-CN" sz="1600" dirty="0"/>
              <a:t>&lt;/li&gt;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604364" y="1805541"/>
            <a:ext cx="120526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1.dragstart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4363" y="2174873"/>
            <a:ext cx="120526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6.dragend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863452"/>
            <a:ext cx="13063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2.dragenter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3232784"/>
            <a:ext cx="13063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3.dragover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94494" y="3971448"/>
            <a:ext cx="13063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.drop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87868" y="3602116"/>
            <a:ext cx="1306304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.dragleave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43155" y="3602116"/>
            <a:ext cx="208858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 smtClean="0"/>
              <a:t>ev.dataTransfer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231740" y="3602116"/>
            <a:ext cx="186660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setData</a:t>
            </a:r>
            <a:r>
              <a:rPr lang="en-US" altLang="zh-CN" dirty="0" smtClean="0"/>
              <a:t>(key, </a:t>
            </a:r>
            <a:r>
              <a:rPr lang="en-US" altLang="zh-CN" dirty="0"/>
              <a:t>data</a:t>
            </a:r>
            <a:r>
              <a:rPr lang="en-US" altLang="zh-CN" dirty="0" smtClean="0"/>
              <a:t>)</a:t>
            </a:r>
          </a:p>
          <a:p>
            <a:r>
              <a:rPr lang="en-US" altLang="zh-CN" dirty="0" err="1" smtClean="0"/>
              <a:t>getData</a:t>
            </a:r>
            <a:r>
              <a:rPr lang="en-US" altLang="zh-CN" dirty="0" smtClean="0"/>
              <a:t>(key)</a:t>
            </a:r>
          </a:p>
          <a:p>
            <a:r>
              <a:rPr lang="en-US" altLang="zh-CN" dirty="0" smtClean="0"/>
              <a:t>files</a:t>
            </a:r>
          </a:p>
          <a:p>
            <a:r>
              <a:rPr lang="en-US" altLang="zh-CN" dirty="0" err="1" smtClean="0"/>
              <a:t>clearData</a:t>
            </a:r>
            <a:r>
              <a:rPr lang="en-US" altLang="zh-CN" dirty="0" smtClean="0"/>
              <a:t>()</a:t>
            </a:r>
          </a:p>
          <a:p>
            <a:r>
              <a:rPr lang="en-US" altLang="zh-CN" dirty="0" err="1" smtClean="0"/>
              <a:t>setDragImage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58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Drag and Drop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Drag and Drop files from operation system into browser view</a:t>
            </a:r>
          </a:p>
          <a:p>
            <a:r>
              <a:rPr lang="en-US" altLang="zh-CN" dirty="0" smtClean="0"/>
              <a:t>Access file by File API in Html5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69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about File API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FileList</a:t>
            </a:r>
            <a:r>
              <a:rPr lang="en-US" altLang="zh-CN" dirty="0" smtClean="0"/>
              <a:t>: iterate Files</a:t>
            </a:r>
          </a:p>
          <a:p>
            <a:r>
              <a:rPr lang="en-US" altLang="zh-CN" dirty="0" smtClean="0"/>
              <a:t>Blob: raw data</a:t>
            </a:r>
          </a:p>
          <a:p>
            <a:pPr lvl="1"/>
            <a:r>
              <a:rPr lang="en-US" altLang="zh-CN" dirty="0" smtClean="0"/>
              <a:t>size\type</a:t>
            </a:r>
          </a:p>
          <a:p>
            <a:pPr lvl="1"/>
            <a:r>
              <a:rPr lang="en-US" altLang="zh-CN" dirty="0" smtClean="0"/>
              <a:t>slice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File: inherit from </a:t>
            </a:r>
            <a:r>
              <a:rPr lang="en-US" altLang="zh-CN" sz="3200" dirty="0" err="1"/>
              <a:t>Blob,contains</a:t>
            </a:r>
            <a:r>
              <a:rPr lang="en-US" altLang="zh-CN" sz="3200" dirty="0"/>
              <a:t> `name`</a:t>
            </a:r>
          </a:p>
          <a:p>
            <a:r>
              <a:rPr lang="en-US" altLang="zh-CN" dirty="0" err="1" smtClean="0"/>
              <a:t>FileReader</a:t>
            </a:r>
            <a:r>
              <a:rPr lang="en-US" altLang="zh-CN" dirty="0"/>
              <a:t>:  </a:t>
            </a:r>
            <a:r>
              <a:rPr lang="en-US" altLang="zh-CN" dirty="0" smtClean="0"/>
              <a:t>asynchronously </a:t>
            </a:r>
            <a:r>
              <a:rPr lang="en-US" altLang="zh-CN" dirty="0"/>
              <a:t>reads on </a:t>
            </a:r>
            <a:r>
              <a:rPr lang="en-US" altLang="zh-CN" dirty="0" smtClean="0"/>
              <a:t>Blob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5517232"/>
            <a:ext cx="3060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http://www.w3.org/TR/FileAPI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5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340768"/>
            <a:ext cx="428625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54294" y="5132385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Page 522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82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142</Words>
  <Application>Microsoft Office PowerPoint</Application>
  <PresentationFormat>全屏显示(4:3)</PresentationFormat>
  <Paragraphs>57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DragAndDrop</vt:lpstr>
      <vt:lpstr>The Story So Far</vt:lpstr>
      <vt:lpstr>Drag and Drop API</vt:lpstr>
      <vt:lpstr>Drag and Drop API</vt:lpstr>
      <vt:lpstr>File Drag and Drop</vt:lpstr>
      <vt:lpstr>More about File API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 Parker</dc:creator>
  <cp:lastModifiedBy>Zhou Parker</cp:lastModifiedBy>
  <cp:revision>76</cp:revision>
  <dcterms:created xsi:type="dcterms:W3CDTF">2014-12-01T03:49:20Z</dcterms:created>
  <dcterms:modified xsi:type="dcterms:W3CDTF">2014-12-02T02:32:32Z</dcterms:modified>
</cp:coreProperties>
</file>