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19953D-B7EE-4567-88C0-55FF618C2610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1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2" autoAdjust="0"/>
    <p:restoredTop sz="94660"/>
  </p:normalViewPr>
  <p:slideViewPr>
    <p:cSldViewPr>
      <p:cViewPr varScale="1">
        <p:scale>
          <a:sx n="80" d="100"/>
          <a:sy n="80" d="100"/>
        </p:scale>
        <p:origin x="-8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F1F43-C12A-477B-8787-7C4B2C375761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C1C13-EEA4-42C7-A25D-D0C7ABE1E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C1C13-EEA4-42C7-A25D-D0C7ABE1E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1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http://file.tool.oriit.shcmusic.edu.cn/api/download/?key=4dc7725d-ffd1-4a33-98f9-ea83c62638dd.mp4&amp;real=true</a:t>
            </a:r>
          </a:p>
          <a:p>
            <a:r>
              <a:rPr lang="en-US" altLang="zh-CN" dirty="0" smtClean="0"/>
              <a:t>http://file.tool.oriit.shcmusic.edu.cn/api/download/?key=7887a320-6f9a-4a5c-891c-9c2b3718caa9.jpg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C1C13-EEA4-42C7-A25D-D0C7ABE1E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9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Mutimedia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Parker Zhou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96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Story So Far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Flash Player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 not Support!</a:t>
            </a:r>
          </a:p>
          <a:p>
            <a:r>
              <a:rPr lang="en-US" altLang="zh-CN" dirty="0" smtClean="0"/>
              <a:t>Video.js</a:t>
            </a:r>
          </a:p>
        </p:txBody>
      </p:sp>
      <p:sp>
        <p:nvSpPr>
          <p:cNvPr id="4" name="AutoShape 2" descr="http://img0.imgtn.bdimg.com/it/u=1099521598,343792483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://img0.imgtn.bdimg.com/it/u=1099521598,343792483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://img0.imgtn.bdimg.com/it/u=1099521598,3437924832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1" name="Picture 7" descr="C:\Users\Zhou\Desktop\291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5"/>
            <a:ext cx="515013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51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vedio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" y="1399221"/>
            <a:ext cx="9143335" cy="166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39552" y="3356992"/>
            <a:ext cx="30243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Autoplay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Poster</a:t>
            </a:r>
          </a:p>
        </p:txBody>
      </p:sp>
    </p:spTree>
    <p:extLst>
      <p:ext uri="{BB962C8B-B14F-4D97-AF65-F5344CB8AC3E}">
        <p14:creationId xmlns:p14="http://schemas.microsoft.com/office/powerpoint/2010/main" val="180636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Video Format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Contianer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fomat</a:t>
            </a:r>
            <a:r>
              <a:rPr lang="en-US" altLang="zh-CN" dirty="0" smtClean="0"/>
              <a:t> : .</a:t>
            </a:r>
            <a:r>
              <a:rPr lang="en-US" altLang="zh-CN" dirty="0" err="1" smtClean="0"/>
              <a:t>avi</a:t>
            </a:r>
            <a:r>
              <a:rPr lang="en-US" altLang="zh-CN" dirty="0"/>
              <a:t> </a:t>
            </a:r>
            <a:r>
              <a:rPr lang="en-US" altLang="zh-CN" dirty="0" smtClean="0"/>
              <a:t>.mp4 .</a:t>
            </a:r>
            <a:r>
              <a:rPr lang="en-US" altLang="zh-CN" dirty="0" err="1" smtClean="0"/>
              <a:t>ogg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flv</a:t>
            </a:r>
            <a:r>
              <a:rPr lang="en-US" altLang="zh-CN" dirty="0" smtClean="0"/>
              <a:t> …</a:t>
            </a:r>
          </a:p>
          <a:p>
            <a:r>
              <a:rPr lang="en-US" altLang="zh-CN" dirty="0" smtClean="0"/>
              <a:t>Contains two tracks : video and audio are both encoded</a:t>
            </a:r>
          </a:p>
          <a:p>
            <a:r>
              <a:rPr lang="en-US" altLang="zh-CN" dirty="0" smtClean="0"/>
              <a:t>Browser must recognize the container format as well as be able to decode(codec) two encoded </a:t>
            </a:r>
            <a:r>
              <a:rPr lang="en-US" altLang="zh-CN" dirty="0"/>
              <a:t>tracks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77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Video Format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955601"/>
              </p:ext>
            </p:extLst>
          </p:nvPr>
        </p:nvGraphicFramePr>
        <p:xfrm>
          <a:off x="1259632" y="1628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Container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Video codec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Audio codec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Extension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Ogg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Theora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Vorbis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ogv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H.264(AVC)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AAC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.mp4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WebM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VP8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Vorbis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webm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.mp3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2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Example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40768"/>
            <a:ext cx="6856413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59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WebVTT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&lt;track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690336"/>
            <a:ext cx="457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WEBVTT FILE</a:t>
            </a:r>
          </a:p>
          <a:p>
            <a:r>
              <a:rPr lang="en-US" altLang="zh-CN" dirty="0"/>
              <a:t>00:00:07.500 --&gt; 00:00:08.750</a:t>
            </a:r>
          </a:p>
          <a:p>
            <a:r>
              <a:rPr lang="en-US" altLang="zh-CN" dirty="0"/>
              <a:t>He's fidgety. </a:t>
            </a:r>
          </a:p>
          <a:p>
            <a:r>
              <a:rPr lang="en-US" altLang="zh-CN" dirty="0"/>
              <a:t>00:00:09.000 --&gt; 00:00:12.000</a:t>
            </a:r>
          </a:p>
          <a:p>
            <a:r>
              <a:rPr lang="en-US" altLang="zh-CN" dirty="0"/>
              <a:t>There he goes!!!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79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Video Seek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Video is stream</a:t>
            </a:r>
          </a:p>
          <a:p>
            <a:r>
              <a:rPr lang="en-US" altLang="zh-CN" dirty="0" smtClean="0"/>
              <a:t>Key Frame Meta</a:t>
            </a:r>
          </a:p>
          <a:p>
            <a:r>
              <a:rPr lang="en-US" altLang="zh-CN" dirty="0" smtClean="0"/>
              <a:t>Server Support (?start=xxx)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76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HTMLMediaElement</a:t>
            </a:r>
            <a:r>
              <a:rPr lang="en-US" altLang="zh-CN" dirty="0"/>
              <a:t>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You are able </a:t>
            </a:r>
            <a:r>
              <a:rPr lang="en-US" altLang="zh-CN" smtClean="0"/>
              <a:t>to full control </a:t>
            </a:r>
            <a:r>
              <a:rPr lang="en-US" altLang="zh-CN" dirty="0" smtClean="0"/>
              <a:t>the media using </a:t>
            </a:r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0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152</Words>
  <Application>Microsoft Office PowerPoint</Application>
  <PresentationFormat>全屏显示(4:3)</PresentationFormat>
  <Paragraphs>62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Mutimedia</vt:lpstr>
      <vt:lpstr>The Story So Far</vt:lpstr>
      <vt:lpstr>&lt;vedio&gt;</vt:lpstr>
      <vt:lpstr>Video Format</vt:lpstr>
      <vt:lpstr>Video Format</vt:lpstr>
      <vt:lpstr>Simple Example</vt:lpstr>
      <vt:lpstr>WebVTT</vt:lpstr>
      <vt:lpstr>Video Seek</vt:lpstr>
      <vt:lpstr>HTMLMediaElement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Mutimedia</dc:title>
  <dc:creator>Zhou Parker</dc:creator>
  <cp:lastModifiedBy>Zhou Parker</cp:lastModifiedBy>
  <cp:revision>49</cp:revision>
  <dcterms:created xsi:type="dcterms:W3CDTF">2014-12-02T03:21:21Z</dcterms:created>
  <dcterms:modified xsi:type="dcterms:W3CDTF">2014-12-02T04:31:12Z</dcterms:modified>
</cp:coreProperties>
</file>