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5" autoAdjust="0"/>
    <p:restoredTop sz="94660"/>
  </p:normalViewPr>
  <p:slideViewPr>
    <p:cSldViewPr>
      <p:cViewPr varScale="1">
        <p:scale>
          <a:sx n="108" d="100"/>
          <a:sy n="108" d="100"/>
        </p:scale>
        <p:origin x="-20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8FFAC-B0A6-49C8-BE6A-B0E911B7608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E08C-5B1F-4321-8E8D-159FB6958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3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server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E08C-5B1F-4321-8E8D-159FB69582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8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server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E08C-5B1F-4321-8E8D-159FB69582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8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server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E08C-5B1F-4321-8E8D-159FB69582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8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Offline Application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3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resource has been cache locally, users are able to open the application when they are not connected</a:t>
            </a:r>
          </a:p>
          <a:p>
            <a:r>
              <a:rPr lang="en-US" altLang="zh-CN" dirty="0" smtClean="0"/>
              <a:t>Save bandwidth, faster, improve user experience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89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Manifest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305342"/>
            <a:ext cx="5886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CACHE MANIFEST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# version 1.0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# Explicit cache declarations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CACHE:</a:t>
            </a:r>
          </a:p>
          <a:p>
            <a:r>
              <a:rPr lang="en-US" altLang="zh-CN" dirty="0"/>
              <a:t>a.js</a:t>
            </a:r>
          </a:p>
          <a:p>
            <a:r>
              <a:rPr lang="en-US" altLang="zh-CN" dirty="0"/>
              <a:t>b.js</a:t>
            </a:r>
          </a:p>
          <a:p>
            <a:r>
              <a:rPr lang="en-US" altLang="zh-CN" dirty="0"/>
              <a:t>reset.css</a:t>
            </a:r>
          </a:p>
          <a:p>
            <a:r>
              <a:rPr lang="en-US" altLang="zh-CN" dirty="0"/>
              <a:t>main.css</a:t>
            </a:r>
          </a:p>
          <a:p>
            <a:r>
              <a:rPr lang="en-US" altLang="zh-CN" dirty="0"/>
              <a:t>http://cdn.bootcss.com/jquery/2.1.1/jquery.min.js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# The following should not be cached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NETWORK:</a:t>
            </a:r>
          </a:p>
          <a:p>
            <a:r>
              <a:rPr lang="en-US" altLang="zh-CN" dirty="0" err="1"/>
              <a:t>login.php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Manifest file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916832"/>
            <a:ext cx="828092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&lt;configuration&gt;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system.webServer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staticContent</a:t>
            </a:r>
            <a:r>
              <a:rPr lang="en-US" altLang="zh-CN" dirty="0" smtClean="0"/>
              <a:t>&gt;      	</a:t>
            </a:r>
          </a:p>
          <a:p>
            <a:r>
              <a:rPr lang="en-US" altLang="zh-CN" dirty="0" smtClean="0"/>
              <a:t>            &lt;remove </a:t>
            </a:r>
            <a:r>
              <a:rPr lang="en-US" altLang="zh-CN" dirty="0" err="1" smtClean="0"/>
              <a:t>fileExtension</a:t>
            </a:r>
            <a:r>
              <a:rPr lang="en-US" altLang="zh-CN" dirty="0" smtClean="0"/>
              <a:t>=".</a:t>
            </a:r>
            <a:r>
              <a:rPr lang="en-US" altLang="zh-CN" dirty="0" err="1" smtClean="0">
                <a:solidFill>
                  <a:srgbClr val="FF0000"/>
                </a:solidFill>
              </a:rPr>
              <a:t>appcache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&lt;</a:t>
            </a:r>
            <a:r>
              <a:rPr lang="en-US" altLang="zh-CN" dirty="0" err="1"/>
              <a:t>mimeMap</a:t>
            </a:r>
            <a:r>
              <a:rPr lang="en-US" altLang="zh-CN" dirty="0"/>
              <a:t> </a:t>
            </a:r>
            <a:r>
              <a:rPr lang="en-US" altLang="zh-CN" dirty="0" err="1"/>
              <a:t>fileExtension</a:t>
            </a:r>
            <a:r>
              <a:rPr lang="en-US" altLang="zh-CN" dirty="0"/>
              <a:t>=".</a:t>
            </a:r>
            <a:r>
              <a:rPr lang="en-US" altLang="zh-CN" dirty="0" err="1">
                <a:solidFill>
                  <a:srgbClr val="FF0000"/>
                </a:solidFill>
              </a:rPr>
              <a:t>appcache</a:t>
            </a:r>
            <a:r>
              <a:rPr lang="en-US" altLang="zh-CN" dirty="0"/>
              <a:t>" </a:t>
            </a:r>
            <a:r>
              <a:rPr lang="en-US" altLang="zh-CN" dirty="0" err="1"/>
              <a:t>mimeType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FF0000"/>
                </a:solidFill>
              </a:rPr>
              <a:t>text/cache-manifest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        &lt;/</a:t>
            </a:r>
            <a:r>
              <a:rPr lang="en-US" altLang="zh-CN" dirty="0" err="1"/>
              <a:t>staticContent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&lt;/</a:t>
            </a:r>
            <a:r>
              <a:rPr lang="en-US" altLang="zh-CN" dirty="0" err="1"/>
              <a:t>system.webServer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&lt;/configuration&gt;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2056" y="1412776"/>
            <a:ext cx="115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/>
              <a:t>On server: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Manifest file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 file reference the manifest file will be cached automatically</a:t>
            </a:r>
          </a:p>
          <a:p>
            <a:r>
              <a:rPr lang="en-US" altLang="zh-CN" dirty="0"/>
              <a:t>After the browser caches resources listed in the manifest file, those files are held until one </a:t>
            </a:r>
            <a:r>
              <a:rPr lang="en-US" altLang="zh-CN" dirty="0" smtClean="0"/>
              <a:t>of </a:t>
            </a:r>
            <a:r>
              <a:rPr lang="en-US" altLang="zh-CN" dirty="0"/>
              <a:t>the following </a:t>
            </a:r>
            <a:r>
              <a:rPr lang="en-US" altLang="zh-CN" dirty="0" smtClean="0"/>
              <a:t>occurs</a:t>
            </a:r>
          </a:p>
          <a:p>
            <a:pPr lvl="1"/>
            <a:r>
              <a:rPr lang="en-US" altLang="zh-CN" dirty="0"/>
              <a:t>The manifest file is updated.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user manually clears the cache.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cache is updated through a developer-created script.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794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0398" y="1412776"/>
            <a:ext cx="8854090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onchecking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= function(){</a:t>
            </a:r>
          </a:p>
          <a:p>
            <a:r>
              <a:rPr lang="en-US" altLang="zh-CN" sz="1400" dirty="0"/>
              <a:t>   log.log("checking")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ondownloading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= function(){</a:t>
            </a:r>
          </a:p>
          <a:p>
            <a:r>
              <a:rPr lang="en-US" altLang="zh-CN" sz="1400" dirty="0"/>
              <a:t>   log.log("</a:t>
            </a:r>
            <a:r>
              <a:rPr lang="en-US" altLang="zh-CN" sz="1400" dirty="0" err="1"/>
              <a:t>dowload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onnoupdate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= function(){</a:t>
            </a:r>
          </a:p>
          <a:p>
            <a:r>
              <a:rPr lang="en-US" altLang="zh-CN" sz="1400" dirty="0"/>
              <a:t>   log.log("</a:t>
            </a:r>
            <a:r>
              <a:rPr lang="en-US" altLang="zh-CN" sz="1400" dirty="0" err="1"/>
              <a:t>noupdate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onprogress</a:t>
            </a:r>
            <a:r>
              <a:rPr lang="en-US" altLang="zh-CN" sz="1400" dirty="0"/>
              <a:t> = function(e){</a:t>
            </a:r>
          </a:p>
          <a:p>
            <a:r>
              <a:rPr lang="en-US" altLang="zh-CN" sz="1400" dirty="0"/>
              <a:t>   log.log("progress")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oncached</a:t>
            </a:r>
            <a:r>
              <a:rPr lang="en-US" altLang="zh-CN" sz="1400" dirty="0"/>
              <a:t> = function(){</a:t>
            </a:r>
          </a:p>
          <a:p>
            <a:r>
              <a:rPr lang="en-US" altLang="zh-CN" sz="1400" dirty="0"/>
              <a:t>   log.log("cached")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onupdateready</a:t>
            </a:r>
            <a:r>
              <a:rPr lang="en-US" altLang="zh-CN" sz="1400" dirty="0"/>
              <a:t> = function(){</a:t>
            </a:r>
          </a:p>
          <a:p>
            <a:r>
              <a:rPr lang="en-US" altLang="zh-CN" sz="1400" dirty="0"/>
              <a:t>    log.log("</a:t>
            </a:r>
            <a:r>
              <a:rPr lang="en-US" altLang="zh-CN" sz="1400" dirty="0" err="1"/>
              <a:t>updateready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onobsolete</a:t>
            </a:r>
            <a:r>
              <a:rPr lang="en-US" altLang="zh-CN" sz="1400" dirty="0"/>
              <a:t> = function(){</a:t>
            </a:r>
          </a:p>
          <a:p>
            <a:r>
              <a:rPr lang="en-US" altLang="zh-CN" sz="1400" dirty="0"/>
              <a:t>   log.log("obsolete")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applicationCache.</a:t>
            </a:r>
            <a:r>
              <a:rPr lang="en-US" altLang="zh-CN" sz="1400" dirty="0" err="1">
                <a:solidFill>
                  <a:srgbClr val="FF0000"/>
                </a:solidFill>
              </a:rPr>
              <a:t>onerror</a:t>
            </a:r>
            <a:r>
              <a:rPr lang="en-US" altLang="zh-CN" sz="1400" dirty="0"/>
              <a:t> = function(){</a:t>
            </a:r>
          </a:p>
          <a:p>
            <a:r>
              <a:rPr lang="en-US" altLang="zh-CN" sz="1400" dirty="0"/>
              <a:t>   log.log("error")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943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235</Words>
  <Application>Microsoft Office PowerPoint</Application>
  <PresentationFormat>全屏显示(4:3)</PresentationFormat>
  <Paragraphs>69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Offline Application</vt:lpstr>
      <vt:lpstr>Application Cache</vt:lpstr>
      <vt:lpstr>Manifest file</vt:lpstr>
      <vt:lpstr>Manifest file</vt:lpstr>
      <vt:lpstr>Manifest file</vt:lpstr>
      <vt:lpstr>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Application</dc:title>
  <dc:creator>suek</dc:creator>
  <cp:lastModifiedBy>Zhou Parker</cp:lastModifiedBy>
  <cp:revision>27</cp:revision>
  <dcterms:created xsi:type="dcterms:W3CDTF">2014-12-06T03:00:41Z</dcterms:created>
  <dcterms:modified xsi:type="dcterms:W3CDTF">2014-12-07T05:15:40Z</dcterms:modified>
</cp:coreProperties>
</file>