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3" autoAdjust="0"/>
    <p:restoredTop sz="85480" autoAdjust="0"/>
  </p:normalViewPr>
  <p:slideViewPr>
    <p:cSldViewPr>
      <p:cViewPr>
        <p:scale>
          <a:sx n="75" d="100"/>
          <a:sy n="75" d="100"/>
        </p:scale>
        <p:origin x="-307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917CC-55A9-42DD-9458-B765555F976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2E16-6106-4863-8967-5F3819A9B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9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1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7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1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http://clouddoc.sinaapp.com/resources?pid=</a:t>
            </a:r>
          </a:p>
          <a:p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0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183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 File Explorer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6483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26" y="1701468"/>
            <a:ext cx="38671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907704" y="2132856"/>
            <a:ext cx="336902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6340678"/>
            <a:ext cx="48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a folder will show the </a:t>
            </a:r>
            <a:r>
              <a:rPr lang="en-US" altLang="zh-CN" smtClean="0"/>
              <a:t>subitems </a:t>
            </a:r>
            <a:r>
              <a:rPr lang="en-US" altLang="zh-CN" dirty="0" smtClean="0"/>
              <a:t>of the 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2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 is a fast, small, and feature-rich JavaScript </a:t>
            </a:r>
            <a:r>
              <a:rPr lang="en-US" altLang="zh-CN" dirty="0" smtClean="0"/>
              <a:t>library</a:t>
            </a:r>
          </a:p>
          <a:p>
            <a:r>
              <a:rPr lang="en-US" altLang="zh-CN" dirty="0"/>
              <a:t>jQuery </a:t>
            </a:r>
            <a:r>
              <a:rPr lang="en-US" altLang="zh-CN" dirty="0" smtClean="0"/>
              <a:t>makes </a:t>
            </a:r>
            <a:r>
              <a:rPr lang="en-US" altLang="zh-CN" dirty="0"/>
              <a:t>things like HTML document traversal and manipulation, event handling, animation, and Ajax much </a:t>
            </a:r>
            <a:r>
              <a:rPr lang="en-US" altLang="zh-CN" dirty="0" smtClean="0"/>
              <a:t>simpler</a:t>
            </a:r>
          </a:p>
          <a:p>
            <a:r>
              <a:rPr lang="en-US" altLang="zh-CN" dirty="0"/>
              <a:t>jQuery has changed the way that millions of people write 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5661248"/>
            <a:ext cx="2476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jQuery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784" y="3212976"/>
            <a:ext cx="34563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&lt;div Id=“main”&gt;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&lt;h1&gt;Hello jQuery!&lt;/h1&gt;</a:t>
            </a:r>
          </a:p>
          <a:p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9304" y="3212976"/>
            <a:ext cx="345638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&lt;div Id=“main”&gt;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&lt;h1&gt;Hello jQuery!&lt;/h1&gt;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&lt;p&gt;jQuery is fast&lt;/p&gt;</a:t>
            </a:r>
          </a:p>
          <a:p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572000" y="3429000"/>
            <a:ext cx="360040" cy="38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jQuery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552" y="2276872"/>
            <a:ext cx="464760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main = </a:t>
            </a:r>
            <a:r>
              <a:rPr lang="en-US" altLang="zh-CN" dirty="0" err="1" smtClean="0"/>
              <a:t>document.</a:t>
            </a:r>
            <a:r>
              <a:rPr lang="en-US" altLang="zh-CN" dirty="0" err="1" smtClean="0">
                <a:solidFill>
                  <a:srgbClr val="FF0000"/>
                </a:solidFill>
              </a:rPr>
              <a:t>getELementById</a:t>
            </a:r>
            <a:r>
              <a:rPr lang="en-US" altLang="zh-CN" dirty="0" smtClean="0"/>
              <a:t>(‘main’);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document.</a:t>
            </a:r>
            <a:r>
              <a:rPr lang="en-US" altLang="zh-CN" dirty="0" err="1" smtClean="0">
                <a:solidFill>
                  <a:srgbClr val="FF0000"/>
                </a:solidFill>
              </a:rPr>
              <a:t>createElement</a:t>
            </a:r>
            <a:r>
              <a:rPr lang="en-US" altLang="zh-CN" dirty="0" smtClean="0"/>
              <a:t>(‘p’);</a:t>
            </a:r>
          </a:p>
          <a:p>
            <a:r>
              <a:rPr lang="en-US" altLang="zh-CN" dirty="0" err="1" smtClean="0"/>
              <a:t>p.innerHTML</a:t>
            </a:r>
            <a:r>
              <a:rPr lang="en-US" altLang="zh-CN" dirty="0" smtClean="0"/>
              <a:t> = ‘jQuery is fast’;</a:t>
            </a:r>
          </a:p>
          <a:p>
            <a:r>
              <a:rPr lang="en-US" altLang="zh-CN" dirty="0" err="1" smtClean="0"/>
              <a:t>main.appendChild</a:t>
            </a:r>
            <a:r>
              <a:rPr lang="en-US" altLang="zh-CN" dirty="0" smtClean="0"/>
              <a:t>(p);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552" y="4691346"/>
            <a:ext cx="46476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$(‘#main’).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  <a:r>
              <a:rPr lang="en-US" altLang="zh-CN" dirty="0" smtClean="0"/>
              <a:t>(‘&lt;p&gt;jQuery </a:t>
            </a:r>
            <a:r>
              <a:rPr lang="en-US" altLang="zh-CN" dirty="0"/>
              <a:t>is fast </a:t>
            </a:r>
            <a:r>
              <a:rPr lang="en-US" altLang="zh-CN" dirty="0" smtClean="0"/>
              <a:t>&lt;/p&gt;’)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1092" y="1772816"/>
            <a:ext cx="157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without 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5164" y="4305246"/>
            <a:ext cx="1253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2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 </a:t>
            </a:r>
            <a:r>
              <a:rPr lang="en-US" altLang="zh-CN" dirty="0" smtClean="0"/>
              <a:t>1.x : support IE6,7,8. 38.4KB after compressed(v1.11.1)</a:t>
            </a:r>
          </a:p>
          <a:p>
            <a:r>
              <a:rPr lang="en-US" altLang="zh-CN" dirty="0" smtClean="0"/>
              <a:t>jQuery 2.x : not support IE6,7,8. 34.1KB after compressed(v2.1.1-rc2)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6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Selectors - Methods that provide the ability to access DOM elements by using CSS</a:t>
            </a:r>
          </a:p>
          <a:p>
            <a:r>
              <a:rPr lang="en-US" altLang="zh-CN" dirty="0"/>
              <a:t>Events - Methods that provide the ability to register code to execute when the user interacts with the browser</a:t>
            </a:r>
          </a:p>
          <a:p>
            <a:r>
              <a:rPr lang="en-US" altLang="zh-CN" dirty="0" smtClean="0"/>
              <a:t>Ajax - </a:t>
            </a:r>
            <a:r>
              <a:rPr lang="en-US" altLang="zh-CN" dirty="0"/>
              <a:t>Methods that provide synchronous and asynchronous calls to the </a:t>
            </a:r>
            <a:r>
              <a:rPr lang="en-US" altLang="zh-CN" dirty="0" smtClean="0"/>
              <a:t>server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50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Selector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48" y="1652607"/>
            <a:ext cx="824440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$(‘#main’).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  <a:r>
              <a:rPr lang="en-US" altLang="zh-CN" dirty="0" smtClean="0"/>
              <a:t>(‘&lt;p&gt;jQuery </a:t>
            </a:r>
            <a:r>
              <a:rPr lang="en-US" altLang="zh-CN" dirty="0"/>
              <a:t>is fast </a:t>
            </a:r>
            <a:r>
              <a:rPr lang="en-US" altLang="zh-CN" dirty="0" smtClean="0"/>
              <a:t>&lt;/p&gt;’)</a:t>
            </a:r>
          </a:p>
          <a:p>
            <a:r>
              <a:rPr lang="en-US" altLang="zh-CN" dirty="0" smtClean="0"/>
              <a:t>$(‘div’).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(‘&lt;p&gt;jQuery is fast &lt;/p&gt;’)</a:t>
            </a:r>
          </a:p>
          <a:p>
            <a:r>
              <a:rPr lang="en-US" altLang="zh-CN" dirty="0" smtClean="0"/>
              <a:t>$(‘.main’).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(‘&lt;p&gt;jQuery is fast &lt;/p&gt;’)</a:t>
            </a:r>
          </a:p>
          <a:p>
            <a:r>
              <a:rPr lang="en-US" altLang="zh-CN" dirty="0" smtClean="0"/>
              <a:t>$(‘div[role=main]’).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(‘&lt;p&gt;jQuery is fast &lt;/p</a:t>
            </a:r>
            <a:r>
              <a:rPr lang="en-US" altLang="zh-CN" dirty="0" smtClean="0"/>
              <a:t>&gt;’)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3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Events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48" y="1652607"/>
            <a:ext cx="824440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$(‘button’).</a:t>
            </a:r>
            <a:r>
              <a:rPr lang="en-US" altLang="zh-CN" dirty="0" smtClean="0">
                <a:solidFill>
                  <a:srgbClr val="FF0000"/>
                </a:solidFill>
              </a:rPr>
              <a:t>click</a:t>
            </a:r>
            <a:r>
              <a:rPr lang="en-US" altLang="zh-CN" dirty="0" smtClean="0"/>
              <a:t>(function(){</a:t>
            </a:r>
          </a:p>
          <a:p>
            <a:r>
              <a:rPr lang="en-US" altLang="zh-CN" dirty="0" smtClean="0"/>
              <a:t>    …</a:t>
            </a:r>
            <a:endParaRPr lang="en-US" altLang="zh-CN" dirty="0"/>
          </a:p>
          <a:p>
            <a:r>
              <a:rPr lang="en-US" altLang="zh-CN" dirty="0" smtClean="0"/>
              <a:t>})</a:t>
            </a:r>
          </a:p>
          <a:p>
            <a:endParaRPr lang="en-US" altLang="zh-CN" dirty="0"/>
          </a:p>
          <a:p>
            <a:r>
              <a:rPr lang="en-US" altLang="zh-CN" dirty="0" smtClean="0"/>
              <a:t>$(‘body’).</a:t>
            </a:r>
            <a:r>
              <a:rPr lang="en-US" altLang="zh-CN" dirty="0" smtClean="0">
                <a:solidFill>
                  <a:srgbClr val="FF0000"/>
                </a:solidFill>
              </a:rPr>
              <a:t>on</a:t>
            </a:r>
            <a:r>
              <a:rPr lang="en-US" altLang="zh-CN" dirty="0" smtClean="0"/>
              <a:t>(‘</a:t>
            </a:r>
            <a:r>
              <a:rPr lang="en-US" altLang="zh-CN" dirty="0" smtClean="0">
                <a:solidFill>
                  <a:srgbClr val="FF0000"/>
                </a:solidFill>
              </a:rPr>
              <a:t>click</a:t>
            </a:r>
            <a:r>
              <a:rPr lang="en-US" altLang="zh-CN" dirty="0" smtClean="0"/>
              <a:t>’ , ’</a:t>
            </a:r>
            <a:r>
              <a:rPr lang="en-US" altLang="zh-CN" dirty="0" smtClean="0">
                <a:solidFill>
                  <a:srgbClr val="FF0000"/>
                </a:solidFill>
              </a:rPr>
              <a:t>button</a:t>
            </a:r>
            <a:r>
              <a:rPr lang="en-US" altLang="zh-CN" dirty="0" smtClean="0"/>
              <a:t>’ , function(){</a:t>
            </a:r>
          </a:p>
          <a:p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})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71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Ajax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48" y="1652607"/>
            <a:ext cx="82444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  url: ‘</a:t>
            </a:r>
            <a:r>
              <a:rPr lang="en-US" altLang="zh-CN" dirty="0"/>
              <a:t>http://clouddoc.sinaapp.com/</a:t>
            </a:r>
            <a:r>
              <a:rPr lang="en-US" altLang="zh-CN" dirty="0" err="1"/>
              <a:t>resources?pid</a:t>
            </a:r>
            <a:r>
              <a:rPr lang="en-US" altLang="zh-CN" dirty="0" smtClean="0"/>
              <a:t>=’,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type:’GET</a:t>
            </a:r>
            <a:r>
              <a:rPr lang="en-US" altLang="zh-CN" dirty="0" smtClean="0"/>
              <a:t>’</a:t>
            </a:r>
            <a:endParaRPr lang="en-US" altLang="zh-CN" dirty="0"/>
          </a:p>
          <a:p>
            <a:r>
              <a:rPr lang="en-US" altLang="zh-CN" dirty="0" smtClean="0"/>
              <a:t>  success: function(){…},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error: function(){…}</a:t>
            </a:r>
          </a:p>
          <a:p>
            <a:r>
              <a:rPr lang="en-US" altLang="zh-CN" dirty="0" smtClean="0"/>
              <a:t>})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802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326</Words>
  <Application>Microsoft Office PowerPoint</Application>
  <PresentationFormat>全屏显示(4:3)</PresentationFormat>
  <Paragraphs>63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jQuery</vt:lpstr>
      <vt:lpstr>Why jQuery</vt:lpstr>
      <vt:lpstr>Why jQuery</vt:lpstr>
      <vt:lpstr>Why jQuery</vt:lpstr>
      <vt:lpstr>jQuery Version</vt:lpstr>
      <vt:lpstr>Topic</vt:lpstr>
      <vt:lpstr>jQuery Selector</vt:lpstr>
      <vt:lpstr>jQuery Events</vt:lpstr>
      <vt:lpstr>jQuery Ajax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Zhou Parker</dc:creator>
  <cp:lastModifiedBy>Zhou Parker</cp:lastModifiedBy>
  <cp:revision>53</cp:revision>
  <dcterms:created xsi:type="dcterms:W3CDTF">2014-12-05T05:45:11Z</dcterms:created>
  <dcterms:modified xsi:type="dcterms:W3CDTF">2014-12-08T10:18:45Z</dcterms:modified>
</cp:coreProperties>
</file>