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0" autoAdjust="0"/>
    <p:restoredTop sz="92974" autoAdjust="0"/>
  </p:normalViewPr>
  <p:slideViewPr>
    <p:cSldViewPr>
      <p:cViewPr varScale="1">
        <p:scale>
          <a:sx n="106" d="100"/>
          <a:sy n="106" d="100"/>
        </p:scale>
        <p:origin x="-21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2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 : http://mobile.test.clippererm.com/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6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XMLHttpRequest Level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data fetch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69847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myRequest</a:t>
            </a:r>
            <a:r>
              <a:rPr lang="en-US" altLang="zh-CN" dirty="0" smtClean="0"/>
              <a:t> </a:t>
            </a:r>
            <a:r>
              <a:rPr lang="en-US" altLang="zh-CN" dirty="0"/>
              <a:t>= new XMLHttpRequest();</a:t>
            </a:r>
          </a:p>
          <a:p>
            <a:r>
              <a:rPr lang="en-US" altLang="zh-CN" dirty="0"/>
              <a:t>myRequest</a:t>
            </a:r>
            <a:r>
              <a:rPr lang="en-US" altLang="zh-CN" dirty="0" smtClean="0"/>
              <a:t>.open</a:t>
            </a:r>
            <a:r>
              <a:rPr lang="en-US" altLang="zh-CN" dirty="0"/>
              <a:t>('GET', '/path/to/image.png');</a:t>
            </a:r>
          </a:p>
          <a:p>
            <a:r>
              <a:rPr lang="en-US" altLang="zh-CN" dirty="0" err="1"/>
              <a:t>myRequest</a:t>
            </a:r>
            <a:r>
              <a:rPr lang="en-US" altLang="zh-CN" dirty="0" err="1" smtClean="0"/>
              <a:t>.responseType</a:t>
            </a:r>
            <a:r>
              <a:rPr lang="en-US" altLang="zh-CN" dirty="0" smtClean="0"/>
              <a:t> </a:t>
            </a:r>
            <a:r>
              <a:rPr lang="en-US" altLang="zh-CN" dirty="0"/>
              <a:t>= '</a:t>
            </a:r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en-US" altLang="zh-CN" dirty="0" smtClean="0"/>
              <a:t>';</a:t>
            </a:r>
          </a:p>
          <a:p>
            <a:r>
              <a:rPr lang="en-US" altLang="zh-CN" dirty="0"/>
              <a:t>var blob = new </a:t>
            </a:r>
            <a:r>
              <a:rPr lang="en-US" altLang="zh-CN" dirty="0">
                <a:solidFill>
                  <a:srgbClr val="FF0000"/>
                </a:solidFill>
              </a:rPr>
              <a:t>Blob</a:t>
            </a:r>
            <a:r>
              <a:rPr lang="en-US" altLang="zh-CN" dirty="0" smtClean="0"/>
              <a:t>([</a:t>
            </a:r>
            <a:r>
              <a:rPr lang="en-US" altLang="zh-CN" dirty="0" err="1"/>
              <a:t>myRequest</a:t>
            </a:r>
            <a:r>
              <a:rPr lang="en-US" altLang="zh-CN" dirty="0" err="1" smtClean="0"/>
              <a:t>.response</a:t>
            </a:r>
            <a:r>
              <a:rPr lang="en-US" altLang="zh-CN" dirty="0"/>
              <a:t>], {type: 'image/png'});</a:t>
            </a:r>
          </a:p>
        </p:txBody>
      </p:sp>
    </p:spTree>
    <p:extLst>
      <p:ext uri="{BB962C8B-B14F-4D97-AF65-F5344CB8AC3E}">
        <p14:creationId xmlns:p14="http://schemas.microsoft.com/office/powerpoint/2010/main" val="2004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Progress can be known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329479"/>
            <a:ext cx="62646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myRequest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onprogress</a:t>
            </a:r>
            <a:r>
              <a:rPr lang="en-US" altLang="zh-CN" dirty="0" smtClean="0"/>
              <a:t> </a:t>
            </a:r>
            <a:r>
              <a:rPr lang="en-US" altLang="zh-CN" dirty="0"/>
              <a:t>= updateProgress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function updateProgress(event) {</a:t>
            </a:r>
          </a:p>
          <a:p>
            <a:r>
              <a:rPr lang="zh-CN" altLang="en-US" dirty="0"/>
              <a:t>　　</a:t>
            </a:r>
            <a:r>
              <a:rPr lang="en-US" altLang="zh-CN" dirty="0" smtClean="0"/>
              <a:t>if </a:t>
            </a:r>
            <a:r>
              <a:rPr lang="en-US" altLang="zh-CN" dirty="0"/>
              <a:t>(event.lengthComputable) {</a:t>
            </a:r>
          </a:p>
          <a:p>
            <a:r>
              <a:rPr lang="zh-CN" altLang="en-US" dirty="0"/>
              <a:t>　　　　</a:t>
            </a:r>
            <a:r>
              <a:rPr lang="en-US" altLang="zh-CN" dirty="0" smtClean="0"/>
              <a:t>var </a:t>
            </a:r>
            <a:r>
              <a:rPr lang="en-US" altLang="zh-CN" dirty="0"/>
              <a:t>percentComplete = event.loaded / event.total;</a:t>
            </a:r>
          </a:p>
          <a:p>
            <a:r>
              <a:rPr lang="zh-CN" altLang="en-US" dirty="0"/>
              <a:t>　　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8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Cross-Origin using CORS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204864"/>
            <a:ext cx="79928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OPTIONS /resources/post-here/ HTTP/1.1</a:t>
            </a:r>
          </a:p>
          <a:p>
            <a:r>
              <a:rPr lang="en-US" altLang="zh-CN" dirty="0"/>
              <a:t>Host: </a:t>
            </a:r>
            <a:r>
              <a:rPr lang="en-US" altLang="zh-CN" dirty="0" err="1"/>
              <a:t>bar.other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Origin: http://foo.example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Access-Control-Request-Method: POST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Access-Control-Request-Headers: X-PINGOTHER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077072"/>
            <a:ext cx="799288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HTTP/1.1 200 OK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rgbClr val="FF0000"/>
                </a:solidFill>
              </a:rPr>
              <a:t>: http://foo.example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Access-Control-Allow-Methods: POST, GET, OPTIONS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Access-Control-Allow-Headers: X-PINGOTHER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Access-Control-Max-Age: </a:t>
            </a:r>
            <a:r>
              <a:rPr lang="en-US" altLang="zh-CN" dirty="0" smtClean="0">
                <a:solidFill>
                  <a:srgbClr val="FF0000"/>
                </a:solidFill>
              </a:rPr>
              <a:t>1728000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XMLHttpRequest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Allow the data to be retrieved from or posted to server without full page refresh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Used in AJAX programming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Less transmission, more user experience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Very important in modern web development, specially on mobile device</a:t>
            </a:r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2352" y="1214409"/>
            <a:ext cx="81369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var myRequest = new XMLHttpRequest();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//in IE</a:t>
            </a:r>
          </a:p>
          <a:p>
            <a:r>
              <a:rPr lang="en-US" altLang="zh-CN" dirty="0"/>
              <a:t>var myRequest = new ActiveXObject("microsoft.xmlhttp");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4942"/>
              </p:ext>
            </p:extLst>
          </p:nvPr>
        </p:nvGraphicFramePr>
        <p:xfrm>
          <a:off x="482352" y="2420888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onreadystatechange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Event handler</a:t>
                      </a:r>
                      <a:r>
                        <a:rPr lang="en-US" altLang="zh-CN" baseline="0" dirty="0" smtClean="0"/>
                        <a:t> for the async </a:t>
                      </a:r>
                      <a:r>
                        <a:rPr lang="en-US" altLang="zh-CN" dirty="0" smtClean="0"/>
                        <a:t>request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readyState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 state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</a:t>
                      </a:r>
                      <a:r>
                        <a:rPr lang="en-US" altLang="zh-CN" baseline="0" dirty="0" smtClean="0"/>
                        <a:t> as text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</a:t>
                      </a:r>
                      <a:r>
                        <a:rPr lang="en-US" altLang="zh-CN" baseline="0" dirty="0" smtClean="0"/>
                        <a:t> as XML 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 code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r>
                        <a:rPr lang="en-US" altLang="zh-CN" baseline="0" dirty="0" smtClean="0"/>
                        <a:t> code description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54944"/>
              </p:ext>
            </p:extLst>
          </p:nvPr>
        </p:nvGraphicFramePr>
        <p:xfrm>
          <a:off x="395536" y="12687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Abort the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getAllResponseHeaders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 all</a:t>
                      </a:r>
                      <a:r>
                        <a:rPr lang="en-US" altLang="zh-CN" baseline="0" dirty="0" smtClean="0"/>
                        <a:t> response’s header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getResponseHeader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open(method,url,async)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 and initial a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Send request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setRequestHeader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request header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5536" y="3995678"/>
            <a:ext cx="828092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myRequest.open("GET",url,true);</a:t>
            </a:r>
          </a:p>
          <a:p>
            <a:r>
              <a:rPr lang="en-US" altLang="zh-CN" dirty="0"/>
              <a:t>myRequest.</a:t>
            </a:r>
            <a:r>
              <a:rPr lang="en-US" altLang="zh-CN" dirty="0">
                <a:solidFill>
                  <a:srgbClr val="FF0000"/>
                </a:solidFill>
              </a:rPr>
              <a:t>onreadystatechange</a:t>
            </a:r>
            <a:r>
              <a:rPr lang="en-US" altLang="zh-CN" dirty="0"/>
              <a:t> = function(){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if(myRequest.</a:t>
            </a:r>
            <a:r>
              <a:rPr lang="en-US" altLang="zh-CN" dirty="0" smtClean="0">
                <a:solidFill>
                  <a:srgbClr val="FF0000"/>
                </a:solidFill>
              </a:rPr>
              <a:t>readyState</a:t>
            </a:r>
            <a:r>
              <a:rPr lang="en-US" altLang="zh-CN" dirty="0"/>
              <a:t>==4</a:t>
            </a:r>
            <a:r>
              <a:rPr lang="en-US" altLang="zh-CN" dirty="0" smtClean="0"/>
              <a:t>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if(myRequest.</a:t>
            </a:r>
            <a:r>
              <a:rPr lang="en-US" altLang="zh-CN" dirty="0" smtClean="0">
                <a:solidFill>
                  <a:srgbClr val="FF0000"/>
                </a:solidFill>
              </a:rPr>
              <a:t>status</a:t>
            </a:r>
            <a:r>
              <a:rPr lang="en-US" altLang="zh-CN" dirty="0"/>
              <a:t>==200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//myRequest.responseText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myRequest.send(null);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5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9289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6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1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 only</a:t>
            </a:r>
          </a:p>
          <a:p>
            <a:r>
              <a:rPr lang="en-US" altLang="zh-CN" dirty="0" smtClean="0"/>
              <a:t>Lack of progress</a:t>
            </a:r>
          </a:p>
          <a:p>
            <a:r>
              <a:rPr lang="en-US" altLang="zh-CN" dirty="0" smtClean="0"/>
              <a:t>Cross-Origin limitation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timeout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48880"/>
            <a:ext cx="32835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myRequest.timeout </a:t>
            </a:r>
            <a:r>
              <a:rPr lang="en-US" altLang="zh-CN" dirty="0"/>
              <a:t>= 3000;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FormData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338642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var formData = new </a:t>
            </a:r>
            <a:r>
              <a:rPr lang="en-US" altLang="zh-CN" dirty="0">
                <a:solidFill>
                  <a:srgbClr val="FF0000"/>
                </a:solidFill>
              </a:rPr>
              <a:t>FormData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formData.append('username', 'Alice');</a:t>
            </a:r>
          </a:p>
          <a:p>
            <a:r>
              <a:rPr lang="en-US" altLang="zh-CN" dirty="0"/>
              <a:t>formData.append('age', 28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myRequest</a:t>
            </a:r>
            <a:r>
              <a:rPr lang="en-US" altLang="zh-CN" dirty="0" smtClean="0"/>
              <a:t>.send(formData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 upload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348880"/>
            <a:ext cx="590465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var files = $(‘</a:t>
            </a:r>
            <a:r>
              <a:rPr lang="en-US" altLang="zh-CN" dirty="0"/>
              <a:t>input[type="file</a:t>
            </a:r>
            <a:r>
              <a:rPr lang="en-US" altLang="zh-CN" dirty="0" smtClean="0"/>
              <a:t>"]’)</a:t>
            </a:r>
          </a:p>
          <a:p>
            <a:r>
              <a:rPr lang="en-US" altLang="zh-CN" dirty="0" smtClean="0"/>
              <a:t>var </a:t>
            </a:r>
            <a:r>
              <a:rPr lang="en-US" altLang="zh-CN" dirty="0"/>
              <a:t>formData = new </a:t>
            </a:r>
            <a:r>
              <a:rPr lang="en-US" altLang="zh-CN" dirty="0">
                <a:solidFill>
                  <a:srgbClr val="FF0000"/>
                </a:solidFill>
              </a:rPr>
              <a:t>FormData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(var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files.length;i</a:t>
            </a:r>
            <a:r>
              <a:rPr lang="en-US" altLang="zh-CN" dirty="0"/>
              <a:t>++) {</a:t>
            </a:r>
          </a:p>
          <a:p>
            <a:r>
              <a:rPr lang="zh-CN" altLang="en-US" dirty="0"/>
              <a:t>　</a:t>
            </a:r>
            <a:r>
              <a:rPr lang="en-US" altLang="zh-CN" dirty="0" smtClean="0"/>
              <a:t>formData.append</a:t>
            </a:r>
            <a:r>
              <a:rPr lang="en-US" altLang="zh-CN" dirty="0"/>
              <a:t>('</a:t>
            </a:r>
            <a:r>
              <a:rPr lang="en-US" altLang="zh-CN" dirty="0">
                <a:solidFill>
                  <a:schemeClr val="tx1"/>
                </a:solidFill>
              </a:rPr>
              <a:t>files[]</a:t>
            </a:r>
            <a:r>
              <a:rPr lang="en-US" altLang="zh-CN" dirty="0"/>
              <a:t>', files[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myRequest</a:t>
            </a:r>
            <a:r>
              <a:rPr lang="en-US" altLang="zh-CN" dirty="0" smtClean="0"/>
              <a:t>.send(formData</a:t>
            </a:r>
            <a:r>
              <a:rPr lang="en-US" altLang="zh-CN" dirty="0"/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4365104"/>
            <a:ext cx="590465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//slice file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upload</a:t>
            </a:r>
          </a:p>
          <a:p>
            <a:r>
              <a:rPr lang="en-US" altLang="zh-CN" dirty="0"/>
              <a:t>var </a:t>
            </a:r>
            <a:r>
              <a:rPr lang="en-US" altLang="zh-CN" dirty="0" smtClean="0"/>
              <a:t>file </a:t>
            </a:r>
            <a:r>
              <a:rPr lang="en-US" altLang="zh-CN" dirty="0"/>
              <a:t>= $(‘</a:t>
            </a:r>
            <a:r>
              <a:rPr lang="en-US" altLang="zh-CN" dirty="0" err="1" smtClean="0"/>
              <a:t>input#file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var </a:t>
            </a:r>
            <a:r>
              <a:rPr lang="en-US" altLang="zh-CN" dirty="0">
                <a:solidFill>
                  <a:srgbClr val="FF0000"/>
                </a:solidFill>
              </a:rPr>
              <a:t>chunked</a:t>
            </a:r>
            <a:r>
              <a:rPr lang="en-US" altLang="zh-CN" dirty="0"/>
              <a:t> = </a:t>
            </a:r>
            <a:r>
              <a:rPr lang="en-US" altLang="zh-CN" dirty="0" err="1"/>
              <a:t>file.</a:t>
            </a:r>
            <a:r>
              <a:rPr lang="en-US" altLang="zh-CN" dirty="0" err="1">
                <a:solidFill>
                  <a:srgbClr val="FF0000"/>
                </a:solidFill>
              </a:rPr>
              <a:t>slice</a:t>
            </a:r>
            <a:r>
              <a:rPr lang="en-US" altLang="zh-CN" dirty="0"/>
              <a:t>(start, </a:t>
            </a:r>
            <a:r>
              <a:rPr lang="en-US" altLang="zh-CN" dirty="0" smtClean="0"/>
              <a:t>seek); //</a:t>
            </a:r>
            <a:r>
              <a:rPr lang="en-US" altLang="zh-CN" dirty="0" smtClean="0">
                <a:solidFill>
                  <a:srgbClr val="FF0000"/>
                </a:solidFill>
              </a:rPr>
              <a:t>Blob</a:t>
            </a:r>
          </a:p>
          <a:p>
            <a:r>
              <a:rPr lang="en-US" altLang="zh-CN" dirty="0" smtClean="0"/>
              <a:t>var </a:t>
            </a:r>
            <a:r>
              <a:rPr lang="en-US" altLang="zh-CN" dirty="0"/>
              <a:t>formData = new FormData(); </a:t>
            </a:r>
            <a:endParaRPr lang="en-US" altLang="zh-CN" dirty="0" smtClean="0"/>
          </a:p>
          <a:p>
            <a:r>
              <a:rPr lang="en-US" altLang="zh-CN" dirty="0" smtClean="0"/>
              <a:t>formData.append(file.name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chunked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9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356</Words>
  <Application>Microsoft Office PowerPoint</Application>
  <PresentationFormat>全屏显示(4:3)</PresentationFormat>
  <Paragraphs>108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XMLHttpRequest Level 2</vt:lpstr>
      <vt:lpstr>XMLHttpRequest</vt:lpstr>
      <vt:lpstr>Level 1</vt:lpstr>
      <vt:lpstr>Level 1</vt:lpstr>
      <vt:lpstr>Level 1</vt:lpstr>
      <vt:lpstr>Level 1 problem</vt:lpstr>
      <vt:lpstr>Level 2</vt:lpstr>
      <vt:lpstr>Level 2</vt:lpstr>
      <vt:lpstr>Level 2</vt:lpstr>
      <vt:lpstr>Level 2</vt:lpstr>
      <vt:lpstr>Level 2</vt:lpstr>
      <vt:lpstr>Level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Zhou Parker</cp:lastModifiedBy>
  <cp:revision>91</cp:revision>
  <dcterms:created xsi:type="dcterms:W3CDTF">2014-12-02T05:36:27Z</dcterms:created>
  <dcterms:modified xsi:type="dcterms:W3CDTF">2014-12-08T10:22:05Z</dcterms:modified>
</cp:coreProperties>
</file>