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8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99" r:id="rId12"/>
    <p:sldId id="265" r:id="rId13"/>
    <p:sldId id="276" r:id="rId14"/>
    <p:sldId id="279" r:id="rId15"/>
    <p:sldId id="303" r:id="rId16"/>
    <p:sldId id="280" r:id="rId17"/>
    <p:sldId id="304" r:id="rId18"/>
    <p:sldId id="273" r:id="rId19"/>
    <p:sldId id="284" r:id="rId20"/>
    <p:sldId id="285" r:id="rId21"/>
    <p:sldId id="286" r:id="rId22"/>
    <p:sldId id="300" r:id="rId23"/>
    <p:sldId id="301" r:id="rId24"/>
    <p:sldId id="302" r:id="rId25"/>
    <p:sldId id="274" r:id="rId26"/>
    <p:sldId id="305" r:id="rId27"/>
    <p:sldId id="306" r:id="rId28"/>
    <p:sldId id="290" r:id="rId29"/>
    <p:sldId id="307" r:id="rId30"/>
    <p:sldId id="30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 autoAdjust="0"/>
    <p:restoredTop sz="91101" autoAdjust="0"/>
  </p:normalViewPr>
  <p:slideViewPr>
    <p:cSldViewPr>
      <p:cViewPr>
        <p:scale>
          <a:sx n="100" d="100"/>
          <a:sy n="100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65AC-4980-4ABD-BFA4-42DAC0BFB815}" type="datetimeFigureOut">
              <a:rPr lang="zh-CN" altLang="en-US" smtClean="0"/>
              <a:t>2014/12/7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4BE2-1020-4EA8-BDBE-99341C12E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2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//new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的作用是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==“Dog”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Dog ;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instanceof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Dog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3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dog1.cunstructer == dog2.cunstructer ==Dog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 //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7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9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04BE2-1020-4EA8-BDBE-99341C12E3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3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06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 (){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dog1.name; //’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dog2.name; //’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== dog2.bart ==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.bart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//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true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and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 prototype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24" idx="3"/>
            <a:endCxn id="25" idx="1"/>
          </p:cNvCxnSpPr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500562" y="2296323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/>
              <a:t>function(){</a:t>
            </a:r>
            <a:br>
              <a:rPr lang="en-US" altLang="zh-CN" smtClean="0"/>
            </a:br>
            <a:r>
              <a:rPr lang="en-US" altLang="zh-CN" smtClean="0"/>
              <a:t>    alert(this.name);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546356"/>
            <a:ext cx="178595" cy="11683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[Function]Dog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00232" y="2500306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71472" y="33575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 dog1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71472" y="378619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47" name="矩形 46"/>
          <p:cNvSpPr/>
          <p:nvPr/>
        </p:nvSpPr>
        <p:spPr>
          <a:xfrm>
            <a:off x="571472" y="5000636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dog2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1472" y="5429264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_proto_</a:t>
            </a:r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bart</a:t>
            </a:r>
          </a:p>
        </p:txBody>
      </p:sp>
      <p:sp>
        <p:nvSpPr>
          <p:cNvPr id="52" name="矩形 51"/>
          <p:cNvSpPr/>
          <p:nvPr/>
        </p:nvSpPr>
        <p:spPr>
          <a:xfrm>
            <a:off x="6072198" y="371475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198" y="4143380"/>
            <a:ext cx="2786082" cy="1143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   alert(this.name);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57" name="肘形连接符 56"/>
          <p:cNvCxnSpPr>
            <a:stCxn id="51" idx="3"/>
            <a:endCxn id="52" idx="0"/>
          </p:cNvCxnSpPr>
          <p:nvPr/>
        </p:nvCxnSpPr>
        <p:spPr>
          <a:xfrm>
            <a:off x="7286644" y="2526905"/>
            <a:ext cx="178595" cy="1187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71472" y="4286256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2" name="矩形 61"/>
          <p:cNvSpPr/>
          <p:nvPr/>
        </p:nvSpPr>
        <p:spPr>
          <a:xfrm>
            <a:off x="571472" y="5929330"/>
            <a:ext cx="1500198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name</a:t>
            </a:r>
          </a:p>
        </p:txBody>
      </p:sp>
      <p:sp>
        <p:nvSpPr>
          <p:cNvPr id="69" name="矩形 68"/>
          <p:cNvSpPr/>
          <p:nvPr/>
        </p:nvSpPr>
        <p:spPr>
          <a:xfrm>
            <a:off x="2071670" y="378619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78" name="矩形 77"/>
          <p:cNvSpPr/>
          <p:nvPr/>
        </p:nvSpPr>
        <p:spPr>
          <a:xfrm>
            <a:off x="2071670" y="5429264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mtClean="0"/>
          </a:p>
        </p:txBody>
      </p:sp>
      <p:sp>
        <p:nvSpPr>
          <p:cNvPr id="80" name="矩形 79"/>
          <p:cNvSpPr/>
          <p:nvPr/>
        </p:nvSpPr>
        <p:spPr>
          <a:xfrm>
            <a:off x="2071670" y="4286256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‘wangwang’</a:t>
            </a:r>
          </a:p>
        </p:txBody>
      </p:sp>
      <p:sp>
        <p:nvSpPr>
          <p:cNvPr id="81" name="矩形 80"/>
          <p:cNvSpPr/>
          <p:nvPr/>
        </p:nvSpPr>
        <p:spPr>
          <a:xfrm>
            <a:off x="2071670" y="5929330"/>
            <a:ext cx="1285884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</a:t>
            </a:r>
            <a:r>
              <a:rPr lang="en-US" altLang="zh-CN" dirty="0" err="1" smtClean="0"/>
              <a:t>gaofei</a:t>
            </a:r>
            <a:r>
              <a:rPr lang="en-US" altLang="zh-CN" dirty="0" smtClean="0"/>
              <a:t>’</a:t>
            </a: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69" idx="3"/>
            <a:endCxn id="25" idx="1"/>
          </p:cNvCxnSpPr>
          <p:nvPr/>
        </p:nvCxnSpPr>
        <p:spPr>
          <a:xfrm flipV="1">
            <a:off x="3357554" y="2062558"/>
            <a:ext cx="1143008" cy="19736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78" idx="3"/>
            <a:endCxn id="25" idx="1"/>
          </p:cNvCxnSpPr>
          <p:nvPr/>
        </p:nvCxnSpPr>
        <p:spPr>
          <a:xfrm flipV="1">
            <a:off x="3357554" y="2062558"/>
            <a:ext cx="1143008" cy="36167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8499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` is a keyword used in function and refer to the object who invoke the function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2474420"/>
            <a:ext cx="439248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worker = {};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worker.name = ‘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adam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  alert(‘my name is’ +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worker.say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 ; 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2470055"/>
            <a:ext cx="4572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= ‘Big Brother’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  alert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(‘my name is’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};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say() ;  // Big Brother</a:t>
            </a:r>
            <a:endParaRPr lang="en-US" altLang="zh-CN" sz="105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412776"/>
            <a:ext cx="631844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Person(name){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 = ‘name’;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	alert(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.name);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}</a:t>
            </a: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p1 = new Person(‘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andy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.say();</a:t>
            </a:r>
            <a:endParaRPr lang="en-US" altLang="zh-CN" sz="105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0243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556792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4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cat2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 = say;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cat2.say = say;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cat1.say.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cat2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69856" y="1916832"/>
            <a:ext cx="8229600" cy="39604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cat1 = 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name : ‘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ketty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say(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){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arg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+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name)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apply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cat1,[‘hello 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//hello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say.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call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cat1,’hello 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);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//hello </a:t>
            </a:r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jiafei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12776"/>
            <a:ext cx="107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apply,call</a:t>
            </a:r>
            <a:endParaRPr lang="en-US" altLang="zh-CN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`this`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744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this.species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= 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name,color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　this.name = name;</a:t>
            </a:r>
          </a:p>
          <a:p>
            <a:pPr>
              <a:buNone/>
            </a:pP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sz="24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400" dirty="0" smtClean="0">
                <a:latin typeface="微软雅黑" pitchFamily="34" charset="-122"/>
                <a:ea typeface="微软雅黑" pitchFamily="34" charset="-122"/>
              </a:rPr>
              <a:t> = color;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99792" y="5805264"/>
            <a:ext cx="344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How let Dog </a:t>
            </a:r>
            <a:r>
              <a:rPr lang="en-US" altLang="zh-CN" dirty="0" smtClean="0"/>
              <a:t>inherit </a:t>
            </a:r>
            <a:r>
              <a:rPr lang="en-US" altLang="zh-CN" dirty="0"/>
              <a:t>from Animal?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 ’animal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35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dog1.name = 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 = function(){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{}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dog2.name = 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dog2.bart = function(){</a:t>
            </a:r>
            <a:b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67544" y="148478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Simple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animal";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Animal.prototype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//if add a property to the Dog, the parent Class Animal are also has the property</a:t>
            </a:r>
          </a:p>
          <a:p>
            <a:pPr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 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animal 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animal.bart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2403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203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Prototype chain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672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cxnSp>
        <p:nvCxnSpPr>
          <p:cNvPr id="4" name="肘形连接符 3"/>
          <p:cNvCxnSpPr>
            <a:stCxn id="15" idx="3"/>
            <a:endCxn id="29" idx="1"/>
          </p:cNvCxnSpPr>
          <p:nvPr/>
        </p:nvCxnSpPr>
        <p:spPr>
          <a:xfrm flipV="1">
            <a:off x="3357555" y="3660446"/>
            <a:ext cx="1137183" cy="19593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3464560" y="2113280"/>
            <a:ext cx="4344469" cy="3825790"/>
          </a:xfrm>
          <a:custGeom>
            <a:avLst/>
            <a:gdLst>
              <a:gd name="connsiteX0" fmla="*/ 0 w 4344469"/>
              <a:gd name="connsiteY0" fmla="*/ 3657600 h 3825790"/>
              <a:gd name="connsiteX1" fmla="*/ 477520 w 4344469"/>
              <a:gd name="connsiteY1" fmla="*/ 3667760 h 3825790"/>
              <a:gd name="connsiteX2" fmla="*/ 863600 w 4344469"/>
              <a:gd name="connsiteY2" fmla="*/ 1991360 h 3825790"/>
              <a:gd name="connsiteX3" fmla="*/ 3992880 w 4344469"/>
              <a:gd name="connsiteY3" fmla="*/ 1442720 h 3825790"/>
              <a:gd name="connsiteX4" fmla="*/ 4135120 w 4344469"/>
              <a:gd name="connsiteY4" fmla="*/ 0 h 382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4469" h="3825790">
                <a:moveTo>
                  <a:pt x="0" y="3657600"/>
                </a:moveTo>
                <a:cubicBezTo>
                  <a:pt x="166793" y="3801533"/>
                  <a:pt x="333587" y="3945467"/>
                  <a:pt x="477520" y="3667760"/>
                </a:cubicBezTo>
                <a:cubicBezTo>
                  <a:pt x="621453" y="3390053"/>
                  <a:pt x="277707" y="2362200"/>
                  <a:pt x="863600" y="1991360"/>
                </a:cubicBezTo>
                <a:cubicBezTo>
                  <a:pt x="1449493" y="1620520"/>
                  <a:pt x="3447627" y="1774613"/>
                  <a:pt x="3992880" y="1442720"/>
                </a:cubicBezTo>
                <a:cubicBezTo>
                  <a:pt x="4538133" y="1110827"/>
                  <a:pt x="4336626" y="555413"/>
                  <a:pt x="4135120" y="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4368" y="2271718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chain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03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5" name="矩形 24"/>
          <p:cNvSpPr/>
          <p:nvPr/>
        </p:nvSpPr>
        <p:spPr>
          <a:xfrm>
            <a:off x="4500562" y="184824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00562" y="227687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357554" y="2035959"/>
            <a:ext cx="1143008" cy="2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29" name="矩形 28"/>
          <p:cNvSpPr/>
          <p:nvPr/>
        </p:nvSpPr>
        <p:spPr>
          <a:xfrm>
            <a:off x="4494738" y="3446132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94738" y="387476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cxnSp>
        <p:nvCxnSpPr>
          <p:cNvPr id="3" name="肘形连接符 2"/>
          <p:cNvCxnSpPr>
            <a:stCxn id="30" idx="3"/>
            <a:endCxn id="25" idx="3"/>
          </p:cNvCxnSpPr>
          <p:nvPr/>
        </p:nvCxnSpPr>
        <p:spPr>
          <a:xfrm flipV="1">
            <a:off x="7280820" y="2062558"/>
            <a:ext cx="5824" cy="2062235"/>
          </a:xfrm>
          <a:prstGeom prst="bentConnector3">
            <a:avLst>
              <a:gd name="adj1" fmla="val 40251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3"/>
            <a:endCxn id="29" idx="1"/>
          </p:cNvCxnSpPr>
          <p:nvPr/>
        </p:nvCxnSpPr>
        <p:spPr>
          <a:xfrm flipV="1">
            <a:off x="3357555" y="3660446"/>
            <a:ext cx="1137183" cy="22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850" y="4440193"/>
            <a:ext cx="383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‘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!’ </a:t>
            </a:r>
          </a:p>
        </p:txBody>
      </p:sp>
      <p:sp>
        <p:nvSpPr>
          <p:cNvPr id="15" name="矩形 14"/>
          <p:cNvSpPr/>
          <p:nvPr/>
        </p:nvSpPr>
        <p:spPr>
          <a:xfrm>
            <a:off x="4494738" y="437482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bart</a:t>
            </a:r>
            <a:endParaRPr lang="en-US" altLang="zh-CN" dirty="0" smtClean="0"/>
          </a:p>
        </p:txBody>
      </p:sp>
      <p:sp>
        <p:nvSpPr>
          <p:cNvPr id="6" name="右箭头 5"/>
          <p:cNvSpPr/>
          <p:nvPr/>
        </p:nvSpPr>
        <p:spPr>
          <a:xfrm>
            <a:off x="3845939" y="4509120"/>
            <a:ext cx="438029" cy="300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7"/>
          <p:cNvSpPr>
            <a:spLocks noGrp="1"/>
          </p:cNvSpPr>
          <p:nvPr>
            <p:ph idx="1"/>
          </p:nvPr>
        </p:nvSpPr>
        <p:spPr>
          <a:xfrm>
            <a:off x="6156176" y="0"/>
            <a:ext cx="2987824" cy="17859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Animal(){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Animal.prototype.species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animal ";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og.prototype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Animal();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dog= new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Dog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dog.species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 ‘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121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 who invokes the function, so color will be a instance property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62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Instance property Inheritance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4024480" y="1323628"/>
            <a:ext cx="5148064" cy="40724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instance, so color will be a instance property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 //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bingo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135729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178592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571473" y="3004362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3" y="3432990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4371362" y="1196752"/>
            <a:ext cx="4736608" cy="30077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//since `this` will refer to the instance, so color will be a instance property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 = new Dog()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dog.color.push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dog2 = new Dog();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3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[Object]dog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3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767662" y="4053355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976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3585" y="4941168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smtClean="0"/>
              <a:t>Object]dog2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3585" y="5369796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12479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53584" y="5856987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[…]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2274730">
            <a:off x="3466378" y="4248527"/>
            <a:ext cx="1185105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Animal(name){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‘animal’;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function D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og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(name){</a:t>
            </a:r>
          </a:p>
          <a:p>
            <a:pPr>
              <a:buNone/>
            </a:pP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Animal.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9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en-US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	alert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 this.name +‘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animal</a:t>
            </a:r>
          </a:p>
          <a:p>
            <a:pPr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dog1.name //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dog1.bart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()//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dog1.color.push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(‘black’); //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sz="1900" dirty="0" smtClean="0"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sz="19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</a:t>
            </a:r>
            <a:r>
              <a:rPr lang="en-US" altLang="zh-CN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dog2.bart()//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19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1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// animal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621" y="260648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[Function]Animal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4621" y="689276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9" name="矩形 8"/>
          <p:cNvSpPr/>
          <p:nvPr/>
        </p:nvSpPr>
        <p:spPr>
          <a:xfrm>
            <a:off x="349223" y="184482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[Function]Dog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223" y="227345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prototype</a:t>
            </a:r>
          </a:p>
        </p:txBody>
      </p:sp>
      <p:sp>
        <p:nvSpPr>
          <p:cNvPr id="11" name="内容占位符 7"/>
          <p:cNvSpPr>
            <a:spLocks noGrp="1"/>
          </p:cNvSpPr>
          <p:nvPr>
            <p:ph idx="1"/>
          </p:nvPr>
        </p:nvSpPr>
        <p:spPr>
          <a:xfrm>
            <a:off x="7596336" y="327599"/>
            <a:ext cx="4736608" cy="30077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function Animal(name){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this.name = name;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this.color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Animal.prototype.spices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‘animal’;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function Dog(name){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Animal.call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this,name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Animal();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Dog.prototype.bart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function(){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alert( this.name +‘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!’)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dog1 = new Dog(‘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dog1.spices // animal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dog1.name //’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dog1.bart()//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wangcai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dog1.color //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dog1.color.push(‘black’); // [‘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red’,’green’,’blue’,’black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’];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dog2 = new Dog(‘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’);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dog2.color //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[‘</a:t>
            </a:r>
            <a:r>
              <a:rPr lang="en-US" altLang="zh-CN" sz="2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red’,’green’,’blue</a:t>
            </a:r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’]; 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dog2.bart()//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gaofei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wang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dog2.spices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animal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761" y="3915629"/>
            <a:ext cx="2080000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smtClean="0"/>
              <a:t>Object]dog1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1761" y="4344257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527950" y="3027816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42264" y="3099254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 Dog()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1760" y="4831448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wangcai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8126" y="3915629"/>
            <a:ext cx="2282026" cy="415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</a:t>
            </a:r>
            <a:r>
              <a:rPr lang="en-US" altLang="zh-CN" dirty="0" smtClean="0"/>
              <a:t>Object]dog2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58126" y="4344257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19" name="矩形 18"/>
          <p:cNvSpPr/>
          <p:nvPr/>
        </p:nvSpPr>
        <p:spPr>
          <a:xfrm>
            <a:off x="3851920" y="266384"/>
            <a:ext cx="2786082" cy="4286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[Object] prototype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51920" y="695012"/>
            <a:ext cx="2786082" cy="5000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species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6444208" y="3980896"/>
            <a:ext cx="2520280" cy="434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[Function] 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44208" y="4415487"/>
            <a:ext cx="2520280" cy="11589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function(){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   alert( this.name +‘ </a:t>
            </a:r>
            <a:r>
              <a:rPr lang="en-US" altLang="zh-CN" dirty="0" err="1"/>
              <a:t>wang</a:t>
            </a:r>
            <a:r>
              <a:rPr lang="en-US" altLang="zh-CN" dirty="0"/>
              <a:t>!’)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cxnSp>
        <p:nvCxnSpPr>
          <p:cNvPr id="8" name="直接箭头连接符 7"/>
          <p:cNvCxnSpPr>
            <a:stCxn id="7" idx="3"/>
            <a:endCxn id="22" idx="1"/>
          </p:cNvCxnSpPr>
          <p:nvPr/>
        </p:nvCxnSpPr>
        <p:spPr>
          <a:xfrm>
            <a:off x="3160703" y="939309"/>
            <a:ext cx="691217" cy="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851920" y="1831476"/>
            <a:ext cx="2786082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[Object]Animal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51920" y="2260104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_proto_</a:t>
            </a:r>
          </a:p>
        </p:txBody>
      </p:sp>
      <p:sp>
        <p:nvSpPr>
          <p:cNvPr id="27" name="矩形 26"/>
          <p:cNvSpPr/>
          <p:nvPr/>
        </p:nvSpPr>
        <p:spPr>
          <a:xfrm>
            <a:off x="3851920" y="2760170"/>
            <a:ext cx="2786082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bart</a:t>
            </a:r>
            <a:endParaRPr lang="en-US" altLang="zh-CN" dirty="0" smtClean="0"/>
          </a:p>
        </p:txBody>
      </p:sp>
      <p:cxnSp>
        <p:nvCxnSpPr>
          <p:cNvPr id="29" name="肘形连接符 28"/>
          <p:cNvCxnSpPr>
            <a:stCxn id="26" idx="3"/>
            <a:endCxn id="19" idx="3"/>
          </p:cNvCxnSpPr>
          <p:nvPr/>
        </p:nvCxnSpPr>
        <p:spPr>
          <a:xfrm flipV="1">
            <a:off x="6638002" y="480698"/>
            <a:ext cx="12700" cy="202943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7" idx="3"/>
            <a:endCxn id="23" idx="0"/>
          </p:cNvCxnSpPr>
          <p:nvPr/>
        </p:nvCxnSpPr>
        <p:spPr>
          <a:xfrm>
            <a:off x="6638002" y="3010203"/>
            <a:ext cx="1066346" cy="9706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3"/>
            <a:endCxn id="25" idx="1"/>
          </p:cNvCxnSpPr>
          <p:nvPr/>
        </p:nvCxnSpPr>
        <p:spPr>
          <a:xfrm flipV="1">
            <a:off x="2411761" y="2045790"/>
            <a:ext cx="1440159" cy="2548500"/>
          </a:xfrm>
          <a:prstGeom prst="bentConnector3">
            <a:avLst>
              <a:gd name="adj1" fmla="val 7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1760" y="5331514"/>
            <a:ext cx="208000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r,g,b,black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8126" y="4847123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name=</a:t>
            </a:r>
            <a:r>
              <a:rPr lang="en-US" altLang="zh-CN" dirty="0" err="1" smtClean="0">
                <a:solidFill>
                  <a:srgbClr val="FF0000"/>
                </a:solidFill>
              </a:rPr>
              <a:t>gaofei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8126" y="5347189"/>
            <a:ext cx="2282026" cy="484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color -&gt; [</a:t>
            </a:r>
            <a:r>
              <a:rPr lang="en-US" altLang="zh-CN" dirty="0" err="1" smtClean="0">
                <a:solidFill>
                  <a:srgbClr val="FF0000"/>
                </a:solidFill>
              </a:rPr>
              <a:t>r,g,b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39" name="肘形连接符 38"/>
          <p:cNvCxnSpPr>
            <a:stCxn id="18" idx="1"/>
            <a:endCxn id="25" idx="1"/>
          </p:cNvCxnSpPr>
          <p:nvPr/>
        </p:nvCxnSpPr>
        <p:spPr>
          <a:xfrm rot="10800000" flipH="1">
            <a:off x="3658126" y="2045791"/>
            <a:ext cx="193794" cy="2540663"/>
          </a:xfrm>
          <a:prstGeom prst="bentConnector3">
            <a:avLst>
              <a:gd name="adj1" fmla="val -117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Have to assign properties multiple times</a:t>
            </a:r>
            <a:endParaRPr lang="zh-CN" altLang="en-US" dirty="0">
              <a:latin typeface="+mj-lt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Simple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nheritance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Contructor</a:t>
            </a:r>
            <a:r>
              <a:rPr lang="en-US" altLang="zh-CN" dirty="0" smtClean="0"/>
              <a:t> reset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9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{};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obj.name = name;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return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obj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dog1.bart();</a:t>
            </a:r>
          </a:p>
          <a:p>
            <a:pP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184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Factory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7"/>
          <p:cNvSpPr txBox="1">
            <a:spLocks/>
          </p:cNvSpPr>
          <p:nvPr/>
        </p:nvSpPr>
        <p:spPr>
          <a:xfrm>
            <a:off x="457200" y="2276872"/>
            <a:ext cx="82296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can not be reuse, memory waste.</a:t>
            </a:r>
          </a:p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There are no relationship among instances, no concept of Class</a:t>
            </a:r>
          </a:p>
          <a:p>
            <a:endParaRPr lang="en-US" altLang="zh-CN" dirty="0" smtClean="0">
              <a:latin typeface="+mj-lt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1849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Factory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3843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   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.name = name;</a:t>
            </a:r>
          </a:p>
          <a:p>
            <a:pPr lvl="1">
              <a:buNone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 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function(){ 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//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 Function(…)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/>
            </a:r>
            <a:b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  <a:b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</a:t>
            </a:r>
            <a:r>
              <a:rPr lang="en-US" altLang="zh-CN" sz="19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new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Dog(‘</a:t>
            </a:r>
            <a:r>
              <a:rPr lang="en-US" altLang="zh-CN" sz="19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dog1.bart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();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Construction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can not be reuse, memory waste.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484784"/>
            <a:ext cx="248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Construction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Dog(name){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this.name = name;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this.bart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=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bart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function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bart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(){</a:t>
            </a:r>
            <a:b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</a:b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	alert(‘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!’);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}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dog1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wangcai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var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 dog2 = new Dog(‘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gaofei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’);</a:t>
            </a: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  <a:p>
            <a:pPr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484784"/>
            <a:ext cx="367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Improved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484784"/>
            <a:ext cx="367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Improved Construction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Meiryo UI" pitchFamily="34" charset="-128"/>
              </a:rPr>
              <a:t>Fomat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Meiryo UI" pitchFamily="34" charset="-128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Encapsulation</a:t>
            </a:r>
            <a:endParaRPr lang="zh-CN" altLang="en-US" dirty="0"/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function will be export to </a:t>
            </a:r>
            <a:r>
              <a:rPr lang="en-US" altLang="zh-CN" i="1" dirty="0" smtClean="0">
                <a:latin typeface="+mj-lt"/>
                <a:ea typeface="微软雅黑" pitchFamily="34" charset="-122"/>
                <a:cs typeface="Meiryo UI" pitchFamily="34" charset="-128"/>
              </a:rPr>
              <a:t>window</a:t>
            </a:r>
          </a:p>
          <a:p>
            <a:r>
              <a:rPr lang="en-US" altLang="zh-CN" dirty="0" smtClean="0">
                <a:latin typeface="+mj-lt"/>
                <a:ea typeface="微软雅黑" pitchFamily="34" charset="-122"/>
                <a:cs typeface="Meiryo UI" pitchFamily="34" charset="-128"/>
              </a:rPr>
              <a:t>easy to cause name conflict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668</Words>
  <Application>Microsoft Office PowerPoint</Application>
  <PresentationFormat>全屏显示(4:3)</PresentationFormat>
  <Paragraphs>413</Paragraphs>
  <Slides>30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Javascript OOP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`this`</vt:lpstr>
      <vt:lpstr>`this`</vt:lpstr>
      <vt:lpstr>`this`</vt:lpstr>
      <vt:lpstr>`this`</vt:lpstr>
      <vt:lpstr>`this`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演示文稿</vt:lpstr>
      <vt:lpstr>PowerPoint 演示文稿</vt:lpstr>
      <vt:lpstr>Inheritance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</dc:creator>
  <cp:lastModifiedBy>Zhou Parker</cp:lastModifiedBy>
  <cp:revision>687</cp:revision>
  <dcterms:created xsi:type="dcterms:W3CDTF">2013-10-27T06:53:29Z</dcterms:created>
  <dcterms:modified xsi:type="dcterms:W3CDTF">2014-12-07T06:33:26Z</dcterms:modified>
</cp:coreProperties>
</file>