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3794" autoAdjust="0"/>
  </p:normalViewPr>
  <p:slideViewPr>
    <p:cSldViewPr>
      <p:cViewPr>
        <p:scale>
          <a:sx n="125" d="100"/>
          <a:sy n="12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1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you’d pronounce somewhat differently, with emphasis</a:t>
            </a:r>
          </a:p>
          <a:p>
            <a:r>
              <a:rPr lang="en-US" altLang="zh-CN" dirty="0" smtClean="0"/>
              <a:t>denotes the definition of a term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4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crawlers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Semantic Markup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48880"/>
            <a:ext cx="423236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355976" y="378904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79" y="2348880"/>
            <a:ext cx="4239933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70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</a:t>
            </a:r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12776"/>
            <a:ext cx="91585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&lt;p&gt;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You </a:t>
            </a:r>
            <a:r>
              <a:rPr lang="en-US" altLang="zh-CN" dirty="0"/>
              <a:t>need to turn </a:t>
            </a:r>
            <a:r>
              <a:rPr lang="en-US" altLang="zh-CN" dirty="0">
                <a:solidFill>
                  <a:srgbClr val="FF0000"/>
                </a:solidFill>
              </a:rPr>
              <a:t>&lt;strong&gt;</a:t>
            </a:r>
            <a:r>
              <a:rPr lang="en-US" altLang="zh-CN" dirty="0"/>
              <a:t>right</a:t>
            </a:r>
            <a:r>
              <a:rPr lang="en-US" altLang="zh-CN" dirty="0">
                <a:solidFill>
                  <a:srgbClr val="FF0000"/>
                </a:solidFill>
              </a:rPr>
              <a:t>&lt;/strong&gt;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&lt;/p&gt;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555634"/>
            <a:ext cx="91439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dirty="0"/>
              <a:t>&lt;p</a:t>
            </a:r>
            <a:r>
              <a:rPr lang="pt-BR" altLang="zh-CN" dirty="0" smtClean="0"/>
              <a:t>&gt;</a:t>
            </a:r>
          </a:p>
          <a:p>
            <a:r>
              <a:rPr lang="pt-BR" altLang="zh-CN" dirty="0" smtClean="0"/>
              <a:t>    </a:t>
            </a:r>
            <a:r>
              <a:rPr lang="en-US" altLang="zh-CN" dirty="0"/>
              <a:t>Can you find a developer?</a:t>
            </a:r>
            <a:endParaRPr lang="pt-BR" altLang="zh-CN" dirty="0"/>
          </a:p>
          <a:p>
            <a:r>
              <a:rPr lang="pt-BR" altLang="zh-CN" dirty="0" smtClean="0"/>
              <a:t>    I </a:t>
            </a:r>
            <a:r>
              <a:rPr lang="pt-BR" altLang="zh-CN" dirty="0">
                <a:solidFill>
                  <a:srgbClr val="FF0000"/>
                </a:solidFill>
              </a:rPr>
              <a:t>&lt;em&gt;</a:t>
            </a:r>
            <a:r>
              <a:rPr lang="pt-BR" altLang="zh-CN" dirty="0"/>
              <a:t>am</a:t>
            </a:r>
            <a:r>
              <a:rPr lang="pt-BR" altLang="zh-CN" dirty="0">
                <a:solidFill>
                  <a:srgbClr val="FF0000"/>
                </a:solidFill>
              </a:rPr>
              <a:t>&lt;/em&gt;</a:t>
            </a:r>
            <a:r>
              <a:rPr lang="pt-BR" altLang="zh-CN" dirty="0"/>
              <a:t> a developer.</a:t>
            </a:r>
          </a:p>
          <a:p>
            <a:r>
              <a:rPr lang="pt-BR" altLang="zh-CN" dirty="0"/>
              <a:t>&lt;/p&gt;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3945830"/>
            <a:ext cx="914399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dirty="0"/>
              <a:t>&lt;p&gt;</a:t>
            </a:r>
          </a:p>
          <a:p>
            <a:r>
              <a:rPr lang="pt-BR" altLang="zh-CN" dirty="0" smtClean="0"/>
              <a:t>   </a:t>
            </a:r>
            <a:r>
              <a:rPr lang="pt-BR" altLang="zh-CN" dirty="0" smtClean="0">
                <a:solidFill>
                  <a:srgbClr val="FF0000"/>
                </a:solidFill>
              </a:rPr>
              <a:t> &lt;</a:t>
            </a:r>
            <a:r>
              <a:rPr lang="en-US" altLang="zh-CN" dirty="0" err="1" smtClean="0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pt-BR" altLang="zh-CN" dirty="0" smtClean="0"/>
              <a:t>CSS</a:t>
            </a:r>
            <a:r>
              <a:rPr lang="pt-BR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 err="1" smtClean="0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pt-BR" altLang="zh-CN" dirty="0" smtClean="0">
                <a:solidFill>
                  <a:srgbClr val="FF0000"/>
                </a:solidFill>
              </a:rPr>
              <a:t> </a:t>
            </a:r>
            <a:r>
              <a:rPr lang="pt-BR" altLang="zh-CN" dirty="0" smtClean="0"/>
              <a:t>is short </a:t>
            </a:r>
            <a:r>
              <a:rPr lang="pt-BR" altLang="zh-CN" dirty="0"/>
              <a:t>for </a:t>
            </a:r>
            <a:r>
              <a:rPr lang="pt-BR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pt-BR" altLang="zh-CN" dirty="0" smtClean="0"/>
              <a:t>Cascading </a:t>
            </a:r>
            <a:r>
              <a:rPr lang="pt-BR" altLang="zh-CN" dirty="0"/>
              <a:t>Style </a:t>
            </a:r>
            <a:r>
              <a:rPr lang="pt-BR" altLang="zh-CN" dirty="0" smtClean="0"/>
              <a:t>Sheets</a:t>
            </a:r>
            <a:r>
              <a:rPr lang="pt-BR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pt-BR" altLang="zh-CN" dirty="0">
                <a:solidFill>
                  <a:srgbClr val="FF0000"/>
                </a:solidFill>
              </a:rPr>
              <a:t> </a:t>
            </a:r>
            <a:endParaRPr lang="pt-BR" altLang="zh-CN" dirty="0" smtClean="0"/>
          </a:p>
          <a:p>
            <a:r>
              <a:rPr lang="pt-BR" altLang="zh-CN" dirty="0" smtClean="0"/>
              <a:t>&lt;/</a:t>
            </a:r>
            <a:r>
              <a:rPr lang="pt-BR" altLang="zh-CN" dirty="0"/>
              <a:t>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Semantic?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 Engine Optimization</a:t>
            </a:r>
          </a:p>
          <a:p>
            <a:r>
              <a:rPr lang="en-US" altLang="zh-CN" dirty="0" smtClean="0"/>
              <a:t>Easy to read by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103</Words>
  <Application>Microsoft Office PowerPoint</Application>
  <PresentationFormat>全屏显示(4:3)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Semantic Markup</vt:lpstr>
      <vt:lpstr>Semantic Layout</vt:lpstr>
      <vt:lpstr>Semantic Text</vt:lpstr>
      <vt:lpstr>Why Semantic?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Zhou Parker</cp:lastModifiedBy>
  <cp:revision>57</cp:revision>
  <dcterms:created xsi:type="dcterms:W3CDTF">2014-12-02T05:36:27Z</dcterms:created>
  <dcterms:modified xsi:type="dcterms:W3CDTF">2014-12-05T11:45:50Z</dcterms:modified>
</cp:coreProperties>
</file>