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0" autoAdjust="0"/>
    <p:restoredTop sz="62267" autoAdjust="0"/>
  </p:normalViewPr>
  <p:slideViewPr>
    <p:cSldViewPr>
      <p:cViewPr varScale="1">
        <p:scale>
          <a:sx n="51" d="100"/>
          <a:sy n="51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DF63A-6DEE-48D8-8BE9-099E5948A2A7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C17A3-021D-4870-87A9-D48B4BBB4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Equator Greenwich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78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9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http://developer.baidu.com/map/jsdemo.htm#i8_4</a:t>
            </a:r>
          </a:p>
          <a:p>
            <a:endParaRPr lang="en-US" altLang="zh-CN" dirty="0" smtClean="0"/>
          </a:p>
          <a:p>
            <a:r>
              <a:rPr lang="en-US" altLang="zh-CN" smtClean="0"/>
              <a:t>…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map = new </a:t>
            </a:r>
            <a:r>
              <a:rPr lang="en-US" altLang="zh-CN" dirty="0" err="1" smtClean="0"/>
              <a:t>BMap.Map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allmap</a:t>
            </a:r>
            <a:r>
              <a:rPr lang="en-US" altLang="zh-CN" dirty="0" smtClean="0"/>
              <a:t>");</a:t>
            </a:r>
          </a:p>
          <a:p>
            <a:r>
              <a:rPr lang="en-US" altLang="zh-CN" dirty="0" err="1" smtClean="0"/>
              <a:t>map.centerAndZoom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BMap.Point</a:t>
            </a:r>
            <a:r>
              <a:rPr lang="en-US" altLang="zh-CN" dirty="0" smtClean="0"/>
              <a:t>(116.331398,39.897445),11);</a:t>
            </a:r>
          </a:p>
          <a:p>
            <a:r>
              <a:rPr lang="en-US" altLang="zh-CN" dirty="0" err="1" smtClean="0"/>
              <a:t>map.enableScrollWheelZoom</a:t>
            </a:r>
            <a:r>
              <a:rPr lang="en-US" altLang="zh-CN" dirty="0" smtClean="0"/>
              <a:t>(true);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 smtClean="0"/>
              <a:t>map.clearOverlays</a:t>
            </a:r>
            <a:r>
              <a:rPr lang="en-US" altLang="zh-CN" dirty="0" smtClean="0"/>
              <a:t>(); 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new_point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BMap.Point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e.coords.longitude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e.coords.latitude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marker = new </a:t>
            </a:r>
            <a:r>
              <a:rPr lang="en-US" altLang="zh-CN" dirty="0" err="1" smtClean="0"/>
              <a:t>BMap.Marker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new_point</a:t>
            </a:r>
            <a:r>
              <a:rPr lang="en-US" altLang="zh-CN" dirty="0" smtClean="0"/>
              <a:t>);  // </a:t>
            </a:r>
            <a:r>
              <a:rPr lang="zh-CN" altLang="en-US" dirty="0" smtClean="0"/>
              <a:t>创建标注</a:t>
            </a:r>
          </a:p>
          <a:p>
            <a:r>
              <a:rPr lang="en-US" altLang="zh-CN" dirty="0" err="1" smtClean="0"/>
              <a:t>map.addOverlay</a:t>
            </a:r>
            <a:r>
              <a:rPr lang="en-US" altLang="zh-CN" dirty="0" smtClean="0"/>
              <a:t>(marker);              // </a:t>
            </a:r>
            <a:r>
              <a:rPr lang="zh-CN" altLang="en-US" dirty="0" smtClean="0"/>
              <a:t>将标注添加到地图中</a:t>
            </a:r>
          </a:p>
          <a:p>
            <a:r>
              <a:rPr lang="en-US" altLang="zh-CN" dirty="0" err="1" smtClean="0"/>
              <a:t>map.panTo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new_point</a:t>
            </a:r>
            <a:r>
              <a:rPr lang="en-US" altLang="zh-CN" dirty="0" smtClean="0"/>
              <a:t>);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C17A3-021D-4870-87A9-D48B4BBB4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Geolocation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0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that?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 provides device location information(latitude longitude)</a:t>
            </a:r>
          </a:p>
          <a:p>
            <a:r>
              <a:rPr lang="en-US" altLang="zh-CN" dirty="0" smtClean="0"/>
              <a:t>Source</a:t>
            </a:r>
          </a:p>
          <a:p>
            <a:pPr lvl="1"/>
            <a:r>
              <a:rPr lang="en-US" altLang="zh-CN" dirty="0" smtClean="0"/>
              <a:t>Global Positioning System(GPS)</a:t>
            </a:r>
          </a:p>
          <a:p>
            <a:pPr lvl="1"/>
            <a:r>
              <a:rPr lang="en-US" altLang="zh-CN" dirty="0" smtClean="0"/>
              <a:t>Network(IP Wi-Fi..)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7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getCurrentPosition</a:t>
            </a:r>
            <a:endParaRPr lang="en-US" altLang="zh-CN" dirty="0" smtClean="0"/>
          </a:p>
          <a:p>
            <a:r>
              <a:rPr lang="en-US" altLang="zh-CN" dirty="0" err="1" smtClean="0"/>
              <a:t>watchPosition</a:t>
            </a:r>
            <a:endParaRPr lang="en-US" altLang="zh-CN" dirty="0" smtClean="0"/>
          </a:p>
          <a:p>
            <a:r>
              <a:rPr lang="en-US" altLang="zh-CN" dirty="0" err="1"/>
              <a:t>clearWatch</a:t>
            </a:r>
            <a:endParaRPr lang="en-US" altLang="zh-CN" dirty="0"/>
          </a:p>
          <a:p>
            <a:r>
              <a:rPr lang="en-US" altLang="zh-CN" dirty="0" err="1" smtClean="0"/>
              <a:t>coords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3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056563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6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83</Words>
  <Application>Microsoft Office PowerPoint</Application>
  <PresentationFormat>全屏显示(4:3)</PresentationFormat>
  <Paragraphs>31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Geolocation</vt:lpstr>
      <vt:lpstr>What’s that?</vt:lpstr>
      <vt:lpstr>API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</dc:title>
  <dc:creator>Zhou Parker</dc:creator>
  <cp:lastModifiedBy>Zhou Parker</cp:lastModifiedBy>
  <cp:revision>26</cp:revision>
  <dcterms:created xsi:type="dcterms:W3CDTF">2014-12-02T05:36:27Z</dcterms:created>
  <dcterms:modified xsi:type="dcterms:W3CDTF">2014-12-02T07:13:42Z</dcterms:modified>
</cp:coreProperties>
</file>