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9" r:id="rId2"/>
    <p:sldId id="258" r:id="rId3"/>
    <p:sldId id="261" r:id="rId4"/>
    <p:sldId id="274" r:id="rId5"/>
    <p:sldId id="273" r:id="rId6"/>
    <p:sldId id="260" r:id="rId7"/>
    <p:sldId id="262" r:id="rId8"/>
    <p:sldId id="264" r:id="rId9"/>
    <p:sldId id="265" r:id="rId10"/>
    <p:sldId id="263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797A41-7EAC-44CA-8B14-D6B6964DB078}">
          <p14:sldIdLst>
            <p14:sldId id="259"/>
            <p14:sldId id="258"/>
          </p14:sldIdLst>
        </p14:section>
        <p14:section name="Begin Slide" id="{09B7628B-4691-49DD-9E5C-09CD972AD6BA}">
          <p14:sldIdLst>
            <p14:sldId id="261"/>
            <p14:sldId id="274"/>
            <p14:sldId id="273"/>
            <p14:sldId id="260"/>
            <p14:sldId id="262"/>
            <p14:sldId id="264"/>
            <p14:sldId id="265"/>
            <p14:sldId id="263"/>
            <p14:sldId id="268"/>
            <p14:sldId id="269"/>
            <p14:sldId id="270"/>
            <p14:sldId id="271"/>
            <p14:sldId id="272"/>
          </p14:sldIdLst>
        </p14:section>
        <p14:section name="Default Section" id="{6AECD16D-F95F-45BD-98FF-3AFAF84E869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8" autoAdjust="0"/>
    <p:restoredTop sz="85538" autoAdjust="0"/>
  </p:normalViewPr>
  <p:slideViewPr>
    <p:cSldViewPr snapToGrid="0">
      <p:cViewPr>
        <p:scale>
          <a:sx n="75" d="100"/>
          <a:sy n="75" d="100"/>
        </p:scale>
        <p:origin x="9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83073-A553-4962-87EF-353D0EB3283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D906A-3CFE-4400-A3EA-6605DFB5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772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121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15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054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81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62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Hình</a:t>
            </a:r>
            <a:r>
              <a:rPr lang="en-GB" dirty="0"/>
              <a:t> 1: https://www.gminsights.com/industry-analysis/embedded-system-market </a:t>
            </a: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95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Hình</a:t>
            </a:r>
            <a:r>
              <a:rPr lang="en-GB" dirty="0"/>
              <a:t> 1: https://www.gminsights.com/industry-analysis/embedded-system-market </a:t>
            </a: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22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Hình</a:t>
            </a:r>
            <a:r>
              <a:rPr lang="en-GB" dirty="0"/>
              <a:t> 1: https://www.plantautomation-technology.com/products/tq-group/embedded-data-logger</a:t>
            </a:r>
            <a:endParaRPr dirty="0"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16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71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này chỉ tập trung nghiên cứu và lập trình bộ điều khiển trung tâm và cách thức giao tiếp giữa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hộp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bị IoT,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hộp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đen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tính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vi-VN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D906A-3CFE-4400-A3EA-6605DFB5C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5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D906A-3CFE-4400-A3EA-6605DFB5C1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D906A-3CFE-4400-A3EA-6605DFB5C1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8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-4554" y="6356352"/>
            <a:ext cx="1486335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8" name="Pentagon 7"/>
          <p:cNvSpPr/>
          <p:nvPr userDrawn="1"/>
        </p:nvSpPr>
        <p:spPr>
          <a:xfrm rot="10800000">
            <a:off x="11285315" y="6332946"/>
            <a:ext cx="899564" cy="411933"/>
          </a:xfrm>
          <a:prstGeom prst="homePlat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entagon 7">
            <a:extLst>
              <a:ext uri="{FF2B5EF4-FFF2-40B4-BE49-F238E27FC236}">
                <a16:creationId xmlns:a16="http://schemas.microsoft.com/office/drawing/2014/main" id="{7A27A705-A35E-C4B4-BF1C-578FA0F1CEB2}"/>
              </a:ext>
            </a:extLst>
          </p:cNvPr>
          <p:cNvSpPr/>
          <p:nvPr userDrawn="1"/>
        </p:nvSpPr>
        <p:spPr>
          <a:xfrm>
            <a:off x="-6075" y="6324087"/>
            <a:ext cx="1980291" cy="411933"/>
          </a:xfrm>
          <a:prstGeom prst="homePlat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C8EDD-C399-979D-297F-41FBB3F964DD}"/>
              </a:ext>
            </a:extLst>
          </p:cNvPr>
          <p:cNvSpPr txBox="1"/>
          <p:nvPr userDrawn="1"/>
        </p:nvSpPr>
        <p:spPr>
          <a:xfrm>
            <a:off x="11669559" y="6366687"/>
            <a:ext cx="45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37DB680-4A57-457E-8A30-2585136DB18D}" type="slidenum">
              <a:rPr lang="en-US" sz="16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BC155F-E71F-D43D-84C1-F1D86BBEFADC}"/>
              </a:ext>
            </a:extLst>
          </p:cNvPr>
          <p:cNvSpPr/>
          <p:nvPr userDrawn="1"/>
        </p:nvSpPr>
        <p:spPr>
          <a:xfrm>
            <a:off x="0" y="1640"/>
            <a:ext cx="12192000" cy="9612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B5D8B8-7F6C-CA64-04F1-665294400719}"/>
              </a:ext>
            </a:extLst>
          </p:cNvPr>
          <p:cNvSpPr/>
          <p:nvPr userDrawn="1"/>
        </p:nvSpPr>
        <p:spPr>
          <a:xfrm>
            <a:off x="10060426" y="39598"/>
            <a:ext cx="2131575" cy="1019459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F69866-7116-2EE0-47A4-5A763869A75E}"/>
              </a:ext>
            </a:extLst>
          </p:cNvPr>
          <p:cNvGrpSpPr/>
          <p:nvPr userDrawn="1"/>
        </p:nvGrpSpPr>
        <p:grpSpPr>
          <a:xfrm>
            <a:off x="-189873" y="39598"/>
            <a:ext cx="2984373" cy="933783"/>
            <a:chOff x="-82869" y="2041805"/>
            <a:chExt cx="2984373" cy="11221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8CE11D-7FBA-E0C6-B3AE-FEE1625E4886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5B4B4B8-CAFE-8982-86ED-EBCF1AF29993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488A2FC-906A-A71F-0189-8A2609D8693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5B7C048-4049-9E79-60CC-08DAD5F6E5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D22BE14-4326-F4E7-291F-4C423470FEF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19583C-8EF5-B781-05BD-382D7FD9CCC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69F73F8-0518-B65B-9F35-1C1D94B8312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C3C9FE-9766-2B1D-17E6-93CD76059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23B572E-1E12-B4D6-070A-67A2BE2BAECA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F026E5A-B06C-0050-B16D-B6D24D95C199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34D001F-C778-57AD-9694-4E23B1AFD5B7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2CC108D-A6C9-93E6-7065-610F0CA8411B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7D17C6E-C11C-D12C-D673-77165EEB823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F2D53E9-9EE6-0EED-9AFD-B2431710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F0BE0D3-DC12-F1A8-2FB9-BD9658F7565A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4A7A470-1520-F676-32D8-8876E65B9666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F4B6F2-412E-B85D-0416-DBFFFCEAB6FE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129A039-5ED6-A357-A236-857483D3691C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5C76B42-E401-93AE-3656-874089025AEE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1A89659-AF59-6B59-0EFA-061A41070B0F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F1EB81-110D-51E9-7B20-A2ECC7438DA5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1F5CD45-DC37-9133-3895-0F584044753F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A8D0CFF-0647-99E8-04B4-E260E57CC54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D1739B9-7DAF-FFB5-8867-2FF513844E9E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26A4EDC-B3A8-4CB7-B043-BDA895479451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B4CC35A-2C63-CAB5-38F8-9F9E0D3C99B2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8E5A32-BA1C-D065-FDF6-9E88552E5683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3A5FD17-72D7-3554-37B3-1233D167E60D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77D8308-E653-977A-5923-FD45E057022C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71A1479-F64C-FEC1-5279-4FB14D13CA9F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4FC30CE-5B01-3CBA-FE81-D9AE379DBAC5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590FA29-106C-C42C-4E24-F96329ECE8B2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7519FC-DBAF-79ED-AE4B-EE9BC6A762CC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3FCD6A4-58BC-104C-0B70-2A7A6DEB9931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3CCBDE1-BF63-A681-8E75-67B08A8E557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7FC49A8-59FE-2CA5-0AA0-AD971E8A89FB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A65818B-7C16-1218-5BBE-F99EB4B3F3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C4EE987-2D8C-A1CC-846E-C149EEE497C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CB063F7-DA35-56AD-C8CF-EFAD71E31F3A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7116FE7-1827-8384-C556-B3F39BDF75A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0F85AC6-F2E8-F021-9968-463A352A89DD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810C82-5A7A-3BB0-770A-C8D311F2C6F6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5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1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4554" y="6356350"/>
            <a:ext cx="1337857" cy="36512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-4554" y="6356350"/>
            <a:ext cx="148633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Nhóm 3 -18N33</a:t>
            </a:r>
          </a:p>
        </p:txBody>
      </p:sp>
      <p:sp>
        <p:nvSpPr>
          <p:cNvPr id="8" name="Pentagon 7"/>
          <p:cNvSpPr/>
          <p:nvPr userDrawn="1"/>
        </p:nvSpPr>
        <p:spPr>
          <a:xfrm rot="10800000">
            <a:off x="11207659" y="6332945"/>
            <a:ext cx="984341" cy="411933"/>
          </a:xfrm>
          <a:prstGeom prst="homePlat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16607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7DB680-4A57-457E-8A30-2585136DB1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4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0931-392D-456D-A7BF-5FE3FFDD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1091532" y="2316254"/>
            <a:ext cx="10008922" cy="90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3685" indent="-273685" algn="ctr">
              <a:lnSpc>
                <a:spcPct val="120000"/>
              </a:lnSpc>
            </a:pPr>
            <a:r>
              <a:rPr lang="en-US" sz="2200" b="1" dirty="0">
                <a:latin typeface="Tahoma"/>
                <a:ea typeface="Tahoma"/>
                <a:cs typeface="Tahoma"/>
                <a:sym typeface="Tahoma"/>
              </a:rPr>
              <a:t>ĐỀ TÀI: </a:t>
            </a:r>
            <a:r>
              <a:rPr lang="en-US" sz="2200" b="1" dirty="0">
                <a:latin typeface="Tahoma" panose="020B0604030504040204" pitchFamily="34" charset="0"/>
              </a:rPr>
              <a:t>THIẾT KẾ THIẾT BỊ HỘP ĐEN ĐỂ TRUY VẾT LỖI TỐC ĐỘ CAO CHO HỆ THỐNG IOT QUAN TRẮC LƯỢNG MƯA</a:t>
            </a:r>
            <a:endParaRPr sz="22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3198A1-5FFF-4239-817E-FB7FA74A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9" y="220715"/>
            <a:ext cx="4630023" cy="98604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115927-D235-4758-87E3-FBDFE87B5C6E}"/>
              </a:ext>
            </a:extLst>
          </p:cNvPr>
          <p:cNvSpPr/>
          <p:nvPr/>
        </p:nvSpPr>
        <p:spPr>
          <a:xfrm>
            <a:off x="3939480" y="1484181"/>
            <a:ext cx="4313040" cy="615553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Google Shape;98;p2"/>
          <p:cNvSpPr txBox="1"/>
          <p:nvPr/>
        </p:nvSpPr>
        <p:spPr>
          <a:xfrm>
            <a:off x="4649761" y="6330937"/>
            <a:ext cx="28924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Đà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Nẵng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 </a:t>
            </a:r>
            <a:r>
              <a:rPr lang="en-US" sz="14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2022</a:t>
            </a:r>
            <a:endParaRPr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72111" y="3485212"/>
            <a:ext cx="3907400" cy="2910280"/>
            <a:chOff x="3968912" y="3494810"/>
            <a:chExt cx="3907400" cy="2910280"/>
          </a:xfrm>
        </p:grpSpPr>
        <p:grpSp>
          <p:nvGrpSpPr>
            <p:cNvPr id="19" name="Group 18"/>
            <p:cNvGrpSpPr/>
            <p:nvPr/>
          </p:nvGrpSpPr>
          <p:grpSpPr>
            <a:xfrm>
              <a:off x="3968912" y="4158361"/>
              <a:ext cx="3907400" cy="2246729"/>
              <a:chOff x="4096728" y="4622900"/>
              <a:chExt cx="3907400" cy="2246729"/>
            </a:xfrm>
          </p:grpSpPr>
          <p:sp>
            <p:nvSpPr>
              <p:cNvPr id="30" name="Google Shape;99;p2"/>
              <p:cNvSpPr txBox="1"/>
              <p:nvPr/>
            </p:nvSpPr>
            <p:spPr>
              <a:xfrm>
                <a:off x="4096728" y="4622900"/>
                <a:ext cx="1999265" cy="2246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thực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hiện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sz="1400" dirty="0"/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Mã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sz="1400" dirty="0"/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Lớp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thực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hiện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Mã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Lớp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thực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hiện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Mã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sinh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pPr lvl="0"/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Lớp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 </a:t>
                </a:r>
                <a:endParaRPr lang="en-US" sz="1400" dirty="0"/>
              </a:p>
              <a:p>
                <a:endParaRPr sz="1400" dirty="0"/>
              </a:p>
            </p:txBody>
          </p:sp>
          <p:sp>
            <p:nvSpPr>
              <p:cNvPr id="31" name="Google Shape;100;p2"/>
              <p:cNvSpPr txBox="1"/>
              <p:nvPr/>
            </p:nvSpPr>
            <p:spPr>
              <a:xfrm>
                <a:off x="6095993" y="4622900"/>
                <a:ext cx="1908135" cy="2031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Đinh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Trần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Vĩ</a:t>
                </a:r>
                <a:endParaRPr sz="1400" dirty="0"/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105180332</a:t>
                </a:r>
                <a:endParaRPr sz="1400" dirty="0"/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18TDH1</a:t>
                </a:r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Nguyễn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Hồng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Lĩnh</a:t>
                </a:r>
                <a:endParaRPr lang="en-US" sz="1400" dirty="0">
                  <a:latin typeface="Tahoma"/>
                  <a:ea typeface="Tahoma"/>
                  <a:cs typeface="Tahoma"/>
                  <a:sym typeface="Tahoma"/>
                </a:endParaRPr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105180300</a:t>
                </a:r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18TDH1</a:t>
                </a:r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Nguyễn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Hữu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Đức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Huy</a:t>
                </a:r>
                <a:endParaRPr lang="en-US" sz="1400" dirty="0">
                  <a:latin typeface="Tahoma"/>
                  <a:ea typeface="Tahoma"/>
                  <a:cs typeface="Tahoma"/>
                  <a:sym typeface="Tahoma"/>
                </a:endParaRPr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105170404</a:t>
                </a:r>
              </a:p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17TDHCLC1</a:t>
                </a:r>
                <a:endParaRPr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968912" y="3494810"/>
              <a:ext cx="3907400" cy="523180"/>
              <a:chOff x="4096728" y="4622900"/>
              <a:chExt cx="3907400" cy="523180"/>
            </a:xfrm>
          </p:grpSpPr>
          <p:sp>
            <p:nvSpPr>
              <p:cNvPr id="28" name="Google Shape;99;p2"/>
              <p:cNvSpPr txBox="1"/>
              <p:nvPr/>
            </p:nvSpPr>
            <p:spPr>
              <a:xfrm>
                <a:off x="4096728" y="4622900"/>
                <a:ext cx="1999265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Giảng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viên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hướng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dẫn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</a:t>
                </a:r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Người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hướng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dẫn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:</a:t>
                </a:r>
                <a:endParaRPr sz="1400" dirty="0"/>
              </a:p>
            </p:txBody>
          </p:sp>
          <p:sp>
            <p:nvSpPr>
              <p:cNvPr id="29" name="Google Shape;100;p2"/>
              <p:cNvSpPr txBox="1"/>
              <p:nvPr/>
            </p:nvSpPr>
            <p:spPr>
              <a:xfrm>
                <a:off x="6095993" y="4622900"/>
                <a:ext cx="1908135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T.S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Ngô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Đình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Thanh</a:t>
                </a:r>
                <a:endParaRPr sz="1400" dirty="0">
                  <a:latin typeface="Tahoma"/>
                  <a:ea typeface="Tahoma"/>
                  <a:cs typeface="Tahoma"/>
                  <a:sym typeface="Tahoma"/>
                </a:endParaRPr>
              </a:p>
              <a:p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Hoàng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Văn</a:t>
                </a:r>
                <a:r>
                  <a:rPr lang="en-US" sz="1400" dirty="0"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n-US" sz="1400" dirty="0" err="1">
                    <a:latin typeface="Tahoma"/>
                    <a:ea typeface="Tahoma"/>
                    <a:cs typeface="Tahoma"/>
                    <a:sym typeface="Tahoma"/>
                  </a:rPr>
                  <a:t>Bình</a:t>
                </a:r>
                <a:endParaRPr sz="1400" dirty="0"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pic>
        <p:nvPicPr>
          <p:cNvPr id="25" name="Picture 10" descr="Khoa Điện - Trường ĐH Bách Khoa Đà Nẵng">
            <a:extLst>
              <a:ext uri="{FF2B5EF4-FFF2-40B4-BE49-F238E27FC236}">
                <a16:creationId xmlns:a16="http://schemas.microsoft.com/office/drawing/2014/main" id="{3EFF6536-F04F-48E0-8FD0-FC501431C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" t="6940" r="6823" b="8230"/>
          <a:stretch/>
        </p:blipFill>
        <p:spPr bwMode="auto">
          <a:xfrm>
            <a:off x="10680700" y="30983"/>
            <a:ext cx="1511300" cy="1340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745961-48D6-449B-80CA-CBE263B4DD75}"/>
              </a:ext>
            </a:extLst>
          </p:cNvPr>
          <p:cNvSpPr txBox="1"/>
          <p:nvPr/>
        </p:nvSpPr>
        <p:spPr>
          <a:xfrm>
            <a:off x="7016380" y="511798"/>
            <a:ext cx="375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ĐIỆN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8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9D1EE9A9-B9C4-640A-4AD5-87E7D1953512}"/>
              </a:ext>
            </a:extLst>
          </p:cNvPr>
          <p:cNvSpPr/>
          <p:nvPr/>
        </p:nvSpPr>
        <p:spPr>
          <a:xfrm>
            <a:off x="3563572" y="222622"/>
            <a:ext cx="5671564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3: GIẢI PHÁP THIẾT KẾ</a:t>
            </a:r>
          </a:p>
        </p:txBody>
      </p:sp>
      <p:sp>
        <p:nvSpPr>
          <p:cNvPr id="34" name="Google Shape;109;p3">
            <a:extLst>
              <a:ext uri="{FF2B5EF4-FFF2-40B4-BE49-F238E27FC236}">
                <a16:creationId xmlns:a16="http://schemas.microsoft.com/office/drawing/2014/main" id="{41351390-604B-F6B0-1B24-89B04B0E74D3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3.2.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Thiết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kế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phần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mềm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60F9A9-4C3A-0610-E986-26ADF54F3934}"/>
              </a:ext>
            </a:extLst>
          </p:cNvPr>
          <p:cNvSpPr/>
          <p:nvPr/>
        </p:nvSpPr>
        <p:spPr>
          <a:xfrm>
            <a:off x="7240332" y="1648538"/>
            <a:ext cx="1021080" cy="447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6357BBC-D216-B6E8-FFD3-309FB6D95221}"/>
              </a:ext>
            </a:extLst>
          </p:cNvPr>
          <p:cNvSpPr/>
          <p:nvPr/>
        </p:nvSpPr>
        <p:spPr>
          <a:xfrm>
            <a:off x="6969822" y="2357274"/>
            <a:ext cx="1562100" cy="535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888070-2F0B-98A7-0542-A821CB5C8DDE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>
            <a:off x="7750872" y="2095578"/>
            <a:ext cx="0" cy="26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AEE99DF-4079-316D-D9A2-78BCA3E6B5DE}"/>
              </a:ext>
            </a:extLst>
          </p:cNvPr>
          <p:cNvSpPr/>
          <p:nvPr/>
        </p:nvSpPr>
        <p:spPr>
          <a:xfrm>
            <a:off x="6969822" y="3154924"/>
            <a:ext cx="1562100" cy="535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Sleep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87C735-A05E-0988-B1C0-5E9C93BF1126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7750872" y="2893228"/>
            <a:ext cx="0" cy="26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7D96711-A2D5-DFDF-BB14-94BBC0F05BCD}"/>
              </a:ext>
            </a:extLst>
          </p:cNvPr>
          <p:cNvSpPr/>
          <p:nvPr/>
        </p:nvSpPr>
        <p:spPr>
          <a:xfrm>
            <a:off x="6969822" y="3952574"/>
            <a:ext cx="1562100" cy="535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Sleep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1E2DE6-3D8A-B8A1-C46C-731E90BCC173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8531922" y="3154924"/>
            <a:ext cx="756510" cy="267977"/>
          </a:xfrm>
          <a:prstGeom prst="straightConnector1">
            <a:avLst/>
          </a:prstGeom>
          <a:ln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6D825F-EE21-1BB3-604A-7ABCD3F49927}"/>
              </a:ext>
            </a:extLst>
          </p:cNvPr>
          <p:cNvCxnSpPr>
            <a:cxnSpLocks/>
            <a:stCxn id="82" idx="1"/>
            <a:endCxn id="69" idx="3"/>
          </p:cNvCxnSpPr>
          <p:nvPr/>
        </p:nvCxnSpPr>
        <p:spPr>
          <a:xfrm flipH="1">
            <a:off x="8531922" y="3154924"/>
            <a:ext cx="756510" cy="1065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5FBA15F-71FF-C0B6-FB9B-DD6A65F3A473}"/>
              </a:ext>
            </a:extLst>
          </p:cNvPr>
          <p:cNvSpPr/>
          <p:nvPr/>
        </p:nvSpPr>
        <p:spPr>
          <a:xfrm>
            <a:off x="6969822" y="4759959"/>
            <a:ext cx="1562100" cy="535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41EDD6-0E51-74A4-2847-BB703B8DA03F}"/>
              </a:ext>
            </a:extLst>
          </p:cNvPr>
          <p:cNvCxnSpPr>
            <a:cxnSpLocks/>
            <a:stCxn id="69" idx="2"/>
            <a:endCxn id="74" idx="0"/>
          </p:cNvCxnSpPr>
          <p:nvPr/>
        </p:nvCxnSpPr>
        <p:spPr>
          <a:xfrm>
            <a:off x="7750872" y="4488528"/>
            <a:ext cx="0" cy="271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941A98F-4E99-5A5C-44F0-61C98E6A7A94}"/>
              </a:ext>
            </a:extLst>
          </p:cNvPr>
          <p:cNvGrpSpPr/>
          <p:nvPr/>
        </p:nvGrpSpPr>
        <p:grpSpPr>
          <a:xfrm>
            <a:off x="9288432" y="2679051"/>
            <a:ext cx="1326896" cy="951746"/>
            <a:chOff x="4069988" y="4753777"/>
            <a:chExt cx="1326896" cy="95174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AE9B2D1-F13F-2971-FEB5-EF1B93747FAC}"/>
                </a:ext>
              </a:extLst>
            </p:cNvPr>
            <p:cNvSpPr txBox="1">
              <a:spLocks/>
            </p:cNvSpPr>
            <p:nvPr/>
          </p:nvSpPr>
          <p:spPr>
            <a:xfrm>
              <a:off x="4167777" y="4813318"/>
              <a:ext cx="1137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200"/>
                </a:spcBef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3AC1C7A-B657-138A-98D6-4C8478EDF366}"/>
                </a:ext>
              </a:extLst>
            </p:cNvPr>
            <p:cNvSpPr>
              <a:spLocks/>
            </p:cNvSpPr>
            <p:nvPr/>
          </p:nvSpPr>
          <p:spPr>
            <a:xfrm>
              <a:off x="4069988" y="4753777"/>
              <a:ext cx="1326896" cy="9517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ISR UART3</a:t>
              </a:r>
            </a:p>
            <a:p>
              <a:pPr algn="ctr">
                <a:spcBef>
                  <a:spcPts val="200"/>
                </a:spcBef>
              </a:pP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để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thiết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lập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cấu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hình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5EDEB03-57DE-7E35-DCE3-0ECC285D2424}"/>
              </a:ext>
            </a:extLst>
          </p:cNvPr>
          <p:cNvGrpSpPr/>
          <p:nvPr/>
        </p:nvGrpSpPr>
        <p:grpSpPr>
          <a:xfrm>
            <a:off x="816038" y="1620959"/>
            <a:ext cx="4926429" cy="4466931"/>
            <a:chOff x="235841" y="1620959"/>
            <a:chExt cx="4926429" cy="446693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4A54451-3199-CD08-D669-F198F331B255}"/>
                </a:ext>
              </a:extLst>
            </p:cNvPr>
            <p:cNvSpPr/>
            <p:nvPr/>
          </p:nvSpPr>
          <p:spPr>
            <a:xfrm>
              <a:off x="1659612" y="1620959"/>
              <a:ext cx="1021080" cy="447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Bắt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đầu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3DF04B9-DACF-88A9-1B46-1D2E5FC3CB41}"/>
                </a:ext>
              </a:extLst>
            </p:cNvPr>
            <p:cNvSpPr/>
            <p:nvPr/>
          </p:nvSpPr>
          <p:spPr>
            <a:xfrm>
              <a:off x="1391982" y="2357274"/>
              <a:ext cx="1562100" cy="5359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Khởi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tạo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ngoại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vi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module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4C78D4-6AD9-7F84-5BCA-080614B8272E}"/>
                </a:ext>
              </a:extLst>
            </p:cNvPr>
            <p:cNvCxnSpPr>
              <a:cxnSpLocks/>
              <a:stCxn id="36" idx="4"/>
              <a:endCxn id="38" idx="0"/>
            </p:cNvCxnSpPr>
            <p:nvPr/>
          </p:nvCxnSpPr>
          <p:spPr>
            <a:xfrm>
              <a:off x="2170152" y="2067999"/>
              <a:ext cx="2880" cy="289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015EB61-EC20-E3FD-AD88-88C074444301}"/>
                </a:ext>
              </a:extLst>
            </p:cNvPr>
            <p:cNvSpPr/>
            <p:nvPr/>
          </p:nvSpPr>
          <p:spPr>
            <a:xfrm>
              <a:off x="1391982" y="3154924"/>
              <a:ext cx="1562100" cy="5359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chế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Sleep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851C4A8-9924-B0F6-452A-21F256AD58EE}"/>
                </a:ext>
              </a:extLst>
            </p:cNvPr>
            <p:cNvCxnSpPr>
              <a:cxnSpLocks/>
              <a:stCxn id="38" idx="2"/>
              <a:endCxn id="41" idx="0"/>
            </p:cNvCxnSpPr>
            <p:nvPr/>
          </p:nvCxnSpPr>
          <p:spPr>
            <a:xfrm>
              <a:off x="2173032" y="2893228"/>
              <a:ext cx="0" cy="26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0B6C197-2141-AB9B-0F2B-0F657B0970D1}"/>
                </a:ext>
              </a:extLst>
            </p:cNvPr>
            <p:cNvSpPr/>
            <p:nvPr/>
          </p:nvSpPr>
          <p:spPr>
            <a:xfrm>
              <a:off x="1391982" y="3952574"/>
              <a:ext cx="1562100" cy="5359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Thoát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chế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Sleep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F5258E1-C59D-7762-E9EE-FB8156C2F148}"/>
                </a:ext>
              </a:extLst>
            </p:cNvPr>
            <p:cNvCxnSpPr>
              <a:cxnSpLocks/>
              <a:stCxn id="41" idx="3"/>
              <a:endCxn id="58" idx="1"/>
            </p:cNvCxnSpPr>
            <p:nvPr/>
          </p:nvCxnSpPr>
          <p:spPr>
            <a:xfrm flipV="1">
              <a:off x="2954082" y="3054415"/>
              <a:ext cx="881292" cy="368486"/>
            </a:xfrm>
            <a:prstGeom prst="straightConnector1">
              <a:avLst/>
            </a:prstGeom>
            <a:ln cmpd="sng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C17B362-EFB1-3F34-30B5-509F0ACE59B5}"/>
                </a:ext>
              </a:extLst>
            </p:cNvPr>
            <p:cNvCxnSpPr>
              <a:cxnSpLocks/>
              <a:stCxn id="58" idx="1"/>
              <a:endCxn id="44" idx="3"/>
            </p:cNvCxnSpPr>
            <p:nvPr/>
          </p:nvCxnSpPr>
          <p:spPr>
            <a:xfrm flipH="1">
              <a:off x="2954082" y="3054415"/>
              <a:ext cx="881292" cy="1166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97DCAE4-BC3B-DA9E-2DC9-472A53674D53}"/>
                </a:ext>
              </a:extLst>
            </p:cNvPr>
            <p:cNvSpPr/>
            <p:nvPr/>
          </p:nvSpPr>
          <p:spPr>
            <a:xfrm>
              <a:off x="1391982" y="4759959"/>
              <a:ext cx="1562100" cy="5359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Ghi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SD Card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E5EF5EF-A564-2FA6-CC69-B41928AF5943}"/>
                </a:ext>
              </a:extLst>
            </p:cNvPr>
            <p:cNvCxnSpPr>
              <a:cxnSpLocks/>
              <a:stCxn id="44" idx="2"/>
              <a:endCxn id="49" idx="0"/>
            </p:cNvCxnSpPr>
            <p:nvPr/>
          </p:nvCxnSpPr>
          <p:spPr>
            <a:xfrm>
              <a:off x="2173032" y="4488528"/>
              <a:ext cx="0" cy="271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E52ED7B5-BE6A-4427-460C-28334DD750DE}"/>
                </a:ext>
              </a:extLst>
            </p:cNvPr>
            <p:cNvCxnSpPr>
              <a:cxnSpLocks/>
              <a:stCxn id="49" idx="2"/>
              <a:endCxn id="41" idx="1"/>
            </p:cNvCxnSpPr>
            <p:nvPr/>
          </p:nvCxnSpPr>
          <p:spPr>
            <a:xfrm rot="5400000" flipH="1">
              <a:off x="846001" y="3968882"/>
              <a:ext cx="1873012" cy="781050"/>
            </a:xfrm>
            <a:prstGeom prst="bentConnector4">
              <a:avLst>
                <a:gd name="adj1" fmla="val -12205"/>
                <a:gd name="adj2" fmla="val 1517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E580C52-F626-4BB2-3B2E-2F310C2FD6A4}"/>
                </a:ext>
              </a:extLst>
            </p:cNvPr>
            <p:cNvSpPr>
              <a:spLocks/>
            </p:cNvSpPr>
            <p:nvPr/>
          </p:nvSpPr>
          <p:spPr>
            <a:xfrm>
              <a:off x="3835374" y="2708975"/>
              <a:ext cx="1326896" cy="6908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40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ISR UART2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cần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log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156D97-2708-DFD1-E0BC-9310F1FD8183}"/>
                </a:ext>
              </a:extLst>
            </p:cNvPr>
            <p:cNvSpPr txBox="1"/>
            <p:nvPr/>
          </p:nvSpPr>
          <p:spPr>
            <a:xfrm>
              <a:off x="235841" y="5749336"/>
              <a:ext cx="41478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Lưu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đồ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lưu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SD Card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9F549DC-2230-AA6E-759E-D538DC9FCCF1}"/>
                </a:ext>
              </a:extLst>
            </p:cNvPr>
            <p:cNvGrpSpPr/>
            <p:nvPr/>
          </p:nvGrpSpPr>
          <p:grpSpPr>
            <a:xfrm>
              <a:off x="3210119" y="2708975"/>
              <a:ext cx="536049" cy="450177"/>
              <a:chOff x="4634493" y="1734963"/>
              <a:chExt cx="536049" cy="450177"/>
            </a:xfrm>
          </p:grpSpPr>
          <p:sp>
            <p:nvSpPr>
              <p:cNvPr id="95" name="Lightning Bolt 94">
                <a:extLst>
                  <a:ext uri="{FF2B5EF4-FFF2-40B4-BE49-F238E27FC236}">
                    <a16:creationId xmlns:a16="http://schemas.microsoft.com/office/drawing/2014/main" id="{5F5C25CA-054E-CE97-8780-E4352382C5DA}"/>
                  </a:ext>
                </a:extLst>
              </p:cNvPr>
              <p:cNvSpPr/>
              <p:nvPr/>
            </p:nvSpPr>
            <p:spPr>
              <a:xfrm>
                <a:off x="4634493" y="1923443"/>
                <a:ext cx="191508" cy="261697"/>
              </a:xfrm>
              <a:prstGeom prst="lightningBol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F245AC0-9925-CA93-A6C1-72365D2F70BC}"/>
                  </a:ext>
                </a:extLst>
              </p:cNvPr>
              <p:cNvSpPr txBox="1"/>
              <p:nvPr/>
            </p:nvSpPr>
            <p:spPr>
              <a:xfrm>
                <a:off x="4718098" y="1734963"/>
                <a:ext cx="452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ISQ</a:t>
                </a:r>
              </a:p>
            </p:txBody>
          </p:sp>
        </p:grp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F3636378-5F4E-3F4B-902B-7EFA042458F6}"/>
              </a:ext>
            </a:extLst>
          </p:cNvPr>
          <p:cNvSpPr/>
          <p:nvPr/>
        </p:nvSpPr>
        <p:spPr>
          <a:xfrm>
            <a:off x="8974301" y="4803128"/>
            <a:ext cx="1021080" cy="447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87E3C9-717C-4BC6-B860-CCE648D058A7}"/>
              </a:ext>
            </a:extLst>
          </p:cNvPr>
          <p:cNvCxnSpPr>
            <a:cxnSpLocks/>
            <a:stCxn id="74" idx="3"/>
            <a:endCxn id="98" idx="2"/>
          </p:cNvCxnSpPr>
          <p:nvPr/>
        </p:nvCxnSpPr>
        <p:spPr>
          <a:xfrm flipV="1">
            <a:off x="8531922" y="5026648"/>
            <a:ext cx="442379" cy="1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844B48E-C3E7-8C06-2104-2A5928201F10}"/>
              </a:ext>
            </a:extLst>
          </p:cNvPr>
          <p:cNvGrpSpPr/>
          <p:nvPr/>
        </p:nvGrpSpPr>
        <p:grpSpPr>
          <a:xfrm>
            <a:off x="8752383" y="2742909"/>
            <a:ext cx="536049" cy="450177"/>
            <a:chOff x="4634493" y="1734963"/>
            <a:chExt cx="536049" cy="450177"/>
          </a:xfrm>
        </p:grpSpPr>
        <p:sp>
          <p:nvSpPr>
            <p:cNvPr id="104" name="Lightning Bolt 103">
              <a:extLst>
                <a:ext uri="{FF2B5EF4-FFF2-40B4-BE49-F238E27FC236}">
                  <a16:creationId xmlns:a16="http://schemas.microsoft.com/office/drawing/2014/main" id="{4FD1E827-5664-E6B5-8D5A-AA806129C2A3}"/>
                </a:ext>
              </a:extLst>
            </p:cNvPr>
            <p:cNvSpPr/>
            <p:nvPr/>
          </p:nvSpPr>
          <p:spPr>
            <a:xfrm>
              <a:off x="4634493" y="1923443"/>
              <a:ext cx="191508" cy="261697"/>
            </a:xfrm>
            <a:prstGeom prst="lightningBol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7FBEBF2-D03E-7B1D-29EA-40E924233E70}"/>
                </a:ext>
              </a:extLst>
            </p:cNvPr>
            <p:cNvSpPr txBox="1"/>
            <p:nvPr/>
          </p:nvSpPr>
          <p:spPr>
            <a:xfrm>
              <a:off x="4718098" y="1734963"/>
              <a:ext cx="452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ISQ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DEA5A1D-470C-065D-2A91-0FDB67595F4D}"/>
              </a:ext>
            </a:extLst>
          </p:cNvPr>
          <p:cNvSpPr txBox="1"/>
          <p:nvPr/>
        </p:nvSpPr>
        <p:spPr>
          <a:xfrm>
            <a:off x="6402394" y="5749336"/>
            <a:ext cx="3852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AD444A7A-B916-460C-A74A-B63D8FD4C990}"/>
              </a:ext>
            </a:extLst>
          </p:cNvPr>
          <p:cNvSpPr/>
          <p:nvPr/>
        </p:nvSpPr>
        <p:spPr>
          <a:xfrm>
            <a:off x="3563572" y="222622"/>
            <a:ext cx="5671564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3: GIẢI PHÁP THIẾT KẾ</a:t>
            </a:r>
          </a:p>
        </p:txBody>
      </p:sp>
      <p:sp>
        <p:nvSpPr>
          <p:cNvPr id="3" name="Google Shape;109;p3">
            <a:extLst>
              <a:ext uri="{FF2B5EF4-FFF2-40B4-BE49-F238E27FC236}">
                <a16:creationId xmlns:a16="http://schemas.microsoft.com/office/drawing/2014/main" id="{E1958CB3-0798-73E3-C24B-663C87B41325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3.3.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Thiết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kế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Desktop App:</a:t>
            </a:r>
          </a:p>
        </p:txBody>
      </p:sp>
    </p:spTree>
    <p:extLst>
      <p:ext uri="{BB962C8B-B14F-4D97-AF65-F5344CB8AC3E}">
        <p14:creationId xmlns:p14="http://schemas.microsoft.com/office/powerpoint/2010/main" val="181067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8"/>
          <p:cNvGrpSpPr/>
          <p:nvPr/>
        </p:nvGrpSpPr>
        <p:grpSpPr>
          <a:xfrm>
            <a:off x="2248772" y="2127975"/>
            <a:ext cx="874691" cy="1188022"/>
            <a:chOff x="2391994" y="1635646"/>
            <a:chExt cx="815330" cy="1584000"/>
          </a:xfrm>
        </p:grpSpPr>
        <p:sp>
          <p:nvSpPr>
            <p:cNvPr id="373" name="Google Shape;373;p18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rgbClr val="ACE2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 rot="10800000">
              <a:off x="2401870" y="2427646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rgbClr val="ACE2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endPara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3134057" y="2386788"/>
            <a:ext cx="2777927" cy="559334"/>
            <a:chOff x="421389" y="2720116"/>
            <a:chExt cx="1826920" cy="559334"/>
          </a:xfrm>
        </p:grpSpPr>
        <p:sp>
          <p:nvSpPr>
            <p:cNvPr id="376" name="Google Shape;376;p18"/>
            <p:cNvSpPr txBox="1"/>
            <p:nvPr/>
          </p:nvSpPr>
          <p:spPr>
            <a:xfrm>
              <a:off x="496119" y="2910118"/>
              <a:ext cx="1752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endParaRPr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18"/>
            <p:cNvSpPr txBox="1"/>
            <p:nvPr/>
          </p:nvSpPr>
          <p:spPr>
            <a:xfrm>
              <a:off x="421389" y="2720116"/>
              <a:ext cx="17521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Về công nghệ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8"/>
          <p:cNvSpPr txBox="1"/>
          <p:nvPr/>
        </p:nvSpPr>
        <p:spPr>
          <a:xfrm>
            <a:off x="2389072" y="2127977"/>
            <a:ext cx="709121" cy="646331"/>
          </a:xfrm>
          <a:prstGeom prst="rect">
            <a:avLst/>
          </a:prstGeom>
          <a:solidFill>
            <a:srgbClr val="ACE2C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3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1113772" y="1283191"/>
            <a:ext cx="69326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ĐẠT ĐƯỢC</a:t>
            </a:r>
            <a:endParaRPr/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2A6EAD7C-4DC1-7F91-8D7F-9132DEE3938A}"/>
              </a:ext>
            </a:extLst>
          </p:cNvPr>
          <p:cNvSpPr/>
          <p:nvPr/>
        </p:nvSpPr>
        <p:spPr>
          <a:xfrm>
            <a:off x="3540422" y="222622"/>
            <a:ext cx="582709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4: KẾT QUẢ 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9337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"/>
          <p:cNvSpPr txBox="1"/>
          <p:nvPr/>
        </p:nvSpPr>
        <p:spPr>
          <a:xfrm>
            <a:off x="918766" y="1065775"/>
            <a:ext cx="129953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HẠN CHẾ:</a:t>
            </a:r>
            <a:endParaRPr sz="1600"/>
          </a:p>
        </p:txBody>
      </p:sp>
      <p:sp>
        <p:nvSpPr>
          <p:cNvPr id="407" name="Google Shape;407;p20"/>
          <p:cNvSpPr/>
          <p:nvPr/>
        </p:nvSpPr>
        <p:spPr>
          <a:xfrm>
            <a:off x="2218304" y="1584958"/>
            <a:ext cx="2096163" cy="904242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chưa tối ưu!</a:t>
            </a:r>
            <a:endParaRPr sz="1600"/>
          </a:p>
        </p:txBody>
      </p:sp>
      <p:sp>
        <p:nvSpPr>
          <p:cNvPr id="408" name="Google Shape;408;p20"/>
          <p:cNvSpPr/>
          <p:nvPr/>
        </p:nvSpPr>
        <p:spPr>
          <a:xfrm>
            <a:off x="5036917" y="5304741"/>
            <a:ext cx="2096163" cy="904242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Chưa thêm được nhiều thiết bị khác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7738716" y="1584958"/>
            <a:ext cx="2096163" cy="904242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Chưa hoàn thiện hệ thống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0" descr="Free icon &amp;quot;Close icon&amp;quot;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>
            <a:off x="5199957" y="2978954"/>
            <a:ext cx="1770084" cy="1055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20"/>
          <p:cNvCxnSpPr>
            <a:cxnSpLocks/>
            <a:stCxn id="407" idx="5"/>
            <a:endCxn id="410" idx="0"/>
          </p:cNvCxnSpPr>
          <p:nvPr/>
        </p:nvCxnSpPr>
        <p:spPr>
          <a:xfrm>
            <a:off x="4007491" y="2356777"/>
            <a:ext cx="2077508" cy="62217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2" name="Google Shape;412;p20"/>
          <p:cNvCxnSpPr>
            <a:cxnSpLocks/>
            <a:stCxn id="409" idx="3"/>
            <a:endCxn id="410" idx="0"/>
          </p:cNvCxnSpPr>
          <p:nvPr/>
        </p:nvCxnSpPr>
        <p:spPr>
          <a:xfrm flipH="1">
            <a:off x="6084999" y="2356777"/>
            <a:ext cx="1960693" cy="62217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3" name="Google Shape;413;p20"/>
          <p:cNvCxnSpPr>
            <a:stCxn id="408" idx="0"/>
            <a:endCxn id="410" idx="2"/>
          </p:cNvCxnSpPr>
          <p:nvPr/>
        </p:nvCxnSpPr>
        <p:spPr>
          <a:xfrm flipV="1">
            <a:off x="6084999" y="4034200"/>
            <a:ext cx="0" cy="12705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21B4405A-C7C2-0A46-DFF0-85C19C868A87}"/>
              </a:ext>
            </a:extLst>
          </p:cNvPr>
          <p:cNvSpPr/>
          <p:nvPr/>
        </p:nvSpPr>
        <p:spPr>
          <a:xfrm>
            <a:off x="3540422" y="222622"/>
            <a:ext cx="582709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4: KẾT QUẢ 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14802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/>
        </p:nvSpPr>
        <p:spPr>
          <a:xfrm>
            <a:off x="470516" y="208914"/>
            <a:ext cx="16930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TỔNG KẾT</a:t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 rot="5400000">
            <a:off x="-66578" y="235266"/>
            <a:ext cx="603672" cy="470516"/>
          </a:xfrm>
          <a:prstGeom prst="flowChartExtra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97296" y="893796"/>
            <a:ext cx="2675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HƯỚNG PHÁT TRIỂN: </a:t>
            </a:r>
            <a:endParaRPr/>
          </a:p>
        </p:txBody>
      </p:sp>
      <p:pic>
        <p:nvPicPr>
          <p:cNvPr id="422" name="Google Shape;422;p2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301" y="2666301"/>
            <a:ext cx="1525398" cy="152539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/>
          <p:nvPr/>
        </p:nvSpPr>
        <p:spPr>
          <a:xfrm>
            <a:off x="2004320" y="1755145"/>
            <a:ext cx="1740246" cy="1204090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 thiện, sửa lỗi còn diễn ra.</a:t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8290141" y="1755147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Tối ưu code</a:t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1969752" y="4765159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 các thiết bị, chức năng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8290141" y="4765158"/>
            <a:ext cx="1809382" cy="1199047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90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Thương mại hóa sản phẩm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0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22" descr="Ảnh có chứa văn bản&#10;&#10;Mô tả được tạo tự độ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43000"/>
            <a:ext cx="12192000" cy="91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58660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3000"/>
          </a:schemeClr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123;p5"/>
          <p:cNvGrpSpPr/>
          <p:nvPr/>
        </p:nvGrpSpPr>
        <p:grpSpPr>
          <a:xfrm>
            <a:off x="827105" y="370828"/>
            <a:ext cx="10883565" cy="5913592"/>
            <a:chOff x="1478383" y="794467"/>
            <a:chExt cx="10194893" cy="5376300"/>
          </a:xfrm>
        </p:grpSpPr>
        <p:sp>
          <p:nvSpPr>
            <p:cNvPr id="54" name="Google Shape;124;p5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solidFill>
              <a:srgbClr val="DDE1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5;p5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508000" dist="76200" dir="2700000" sx="102000" sy="102000" algn="tl" rotWithShape="0">
                <a:srgbClr val="595959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6;p5"/>
            <p:cNvSpPr/>
            <p:nvPr/>
          </p:nvSpPr>
          <p:spPr>
            <a:xfrm>
              <a:off x="7062594" y="1036078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7;p5"/>
            <p:cNvSpPr/>
            <p:nvPr/>
          </p:nvSpPr>
          <p:spPr>
            <a:xfrm>
              <a:off x="7601616" y="2058461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r"/>
              <a:r>
                <a:rPr lang="en-US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TỔNG QUAN HỆ THỐNG</a:t>
              </a:r>
              <a:endParaRPr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58" name="Google Shape;128;p5"/>
            <p:cNvSpPr/>
            <p:nvPr/>
          </p:nvSpPr>
          <p:spPr>
            <a:xfrm>
              <a:off x="7981391" y="3080845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9;p5"/>
            <p:cNvSpPr/>
            <p:nvPr/>
          </p:nvSpPr>
          <p:spPr>
            <a:xfrm>
              <a:off x="7601615" y="4103228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30;p5"/>
            <p:cNvSpPr/>
            <p:nvPr/>
          </p:nvSpPr>
          <p:spPr>
            <a:xfrm>
              <a:off x="7054697" y="5115970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31;p5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/>
              <a:ahLst/>
              <a:cxnLst/>
              <a:rect l="l" t="t" r="r" b="b"/>
              <a:pathLst>
                <a:path w="2688152" h="5376300" extrusionOk="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>
              <a:gsLst>
                <a:gs pos="0">
                  <a:srgbClr val="FFD63A"/>
                </a:gs>
                <a:gs pos="25000">
                  <a:srgbClr val="F4941D"/>
                </a:gs>
                <a:gs pos="50000">
                  <a:srgbClr val="C74399"/>
                </a:gs>
                <a:gs pos="75000">
                  <a:srgbClr val="60509C"/>
                </a:gs>
                <a:gs pos="100000">
                  <a:srgbClr val="00ACBE"/>
                </a:gs>
              </a:gsLst>
              <a:lin ang="5400000" scaled="0"/>
            </a:gradFill>
            <a:ln w="8255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32;p5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33;p5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34;p5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35;p5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36;p5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" name="Google Shape;137;p5"/>
            <p:cNvCxnSpPr>
              <a:stCxn id="62" idx="6"/>
              <a:endCxn id="56" idx="1"/>
            </p:cNvCxnSpPr>
            <p:nvPr/>
          </p:nvCxnSpPr>
          <p:spPr>
            <a:xfrm>
              <a:off x="5663172" y="1437849"/>
              <a:ext cx="13995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138;p5"/>
            <p:cNvCxnSpPr>
              <a:stCxn id="63" idx="6"/>
              <a:endCxn id="57" idx="1"/>
            </p:cNvCxnSpPr>
            <p:nvPr/>
          </p:nvCxnSpPr>
          <p:spPr>
            <a:xfrm>
              <a:off x="6474580" y="2460233"/>
              <a:ext cx="11271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" name="Google Shape;139;p5"/>
            <p:cNvCxnSpPr>
              <a:stCxn id="64" idx="6"/>
              <a:endCxn id="58" idx="1"/>
            </p:cNvCxnSpPr>
            <p:nvPr/>
          </p:nvCxnSpPr>
          <p:spPr>
            <a:xfrm>
              <a:off x="6670037" y="3482617"/>
              <a:ext cx="13113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140;p5"/>
            <p:cNvCxnSpPr>
              <a:stCxn id="65" idx="6"/>
              <a:endCxn id="59" idx="1"/>
            </p:cNvCxnSpPr>
            <p:nvPr/>
          </p:nvCxnSpPr>
          <p:spPr>
            <a:xfrm>
              <a:off x="6490455" y="4505001"/>
              <a:ext cx="11112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141;p5"/>
            <p:cNvCxnSpPr>
              <a:stCxn id="66" idx="6"/>
              <a:endCxn id="60" idx="1"/>
            </p:cNvCxnSpPr>
            <p:nvPr/>
          </p:nvCxnSpPr>
          <p:spPr>
            <a:xfrm flipV="1">
              <a:off x="5663172" y="5517743"/>
              <a:ext cx="1391525" cy="9641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" name="Google Shape;142;p5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1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3" name="Google Shape;143;p5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2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4" name="Google Shape;144;p5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3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5" name="Google Shape;145;p5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4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6" name="Google Shape;146;p5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5</a:t>
              </a:r>
              <a:endParaRPr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77" name="Google Shape;147;p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 cap="flat" cmpd="sng">
              <a:solidFill>
                <a:srgbClr val="BFBFB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48;p5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 cap="flat" cmpd="sng">
              <a:solidFill>
                <a:srgbClr val="BFBFBF"/>
              </a:solidFill>
              <a:prstDash val="lg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49;p5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50;p5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51;p5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52;p5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" name="Google Shape;153;p5" descr="Single gear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154;p5" descr="Stopwatch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155;p5" descr="Lightbulb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156;p5" descr="Head with Gears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157;p5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58;p5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59;p5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160;p5" descr="Teache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161;p5"/>
            <p:cNvSpPr txBox="1"/>
            <p:nvPr/>
          </p:nvSpPr>
          <p:spPr>
            <a:xfrm>
              <a:off x="2540581" y="2885587"/>
              <a:ext cx="23108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endParaRPr sz="14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162;p5"/>
            <p:cNvSpPr txBox="1"/>
            <p:nvPr/>
          </p:nvSpPr>
          <p:spPr>
            <a:xfrm>
              <a:off x="2607393" y="3007885"/>
              <a:ext cx="2191704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A5A5A5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NỘI DUNG BÁO CÁO</a:t>
              </a:r>
              <a:endParaRPr dirty="0"/>
            </a:p>
          </p:txBody>
        </p:sp>
        <p:sp>
          <p:nvSpPr>
            <p:cNvPr id="93" name="Google Shape;163;p5"/>
            <p:cNvSpPr txBox="1"/>
            <p:nvPr/>
          </p:nvSpPr>
          <p:spPr>
            <a:xfrm>
              <a:off x="7791375" y="1260536"/>
              <a:ext cx="2955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lang="vi-VN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Ơ</a:t>
              </a:r>
              <a:r>
                <a:rPr lang="en-US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L</a:t>
              </a:r>
              <a:r>
                <a:rPr lang="vi-VN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Ư</a:t>
              </a:r>
              <a:r>
                <a:rPr lang="en-US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ỢC VỀ ĐỀ TÀI</a:t>
              </a: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;p5"/>
            <p:cNvSpPr txBox="1"/>
            <p:nvPr/>
          </p:nvSpPr>
          <p:spPr>
            <a:xfrm>
              <a:off x="8700469" y="3282173"/>
              <a:ext cx="2972806" cy="335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GIẢI PHÁP THIẾT KẾ</a:t>
              </a:r>
              <a:endParaRPr dirty="0"/>
            </a:p>
          </p:txBody>
        </p:sp>
        <p:sp>
          <p:nvSpPr>
            <p:cNvPr id="96" name="Google Shape;166;p5"/>
            <p:cNvSpPr txBox="1"/>
            <p:nvPr/>
          </p:nvSpPr>
          <p:spPr>
            <a:xfrm>
              <a:off x="8331288" y="4314903"/>
              <a:ext cx="296221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KẾT QUẢ THỰC NGHIỆM</a:t>
              </a: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7;p5"/>
            <p:cNvSpPr txBox="1"/>
            <p:nvPr/>
          </p:nvSpPr>
          <p:spPr>
            <a:xfrm>
              <a:off x="7743814" y="5341397"/>
              <a:ext cx="261031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ĐÁNH GIÁ KẾT QUẢ</a:t>
              </a:r>
              <a:endParaRPr sz="11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E48AB56-8751-60BE-7E40-98FF51BF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920" y="6347920"/>
            <a:ext cx="2743200" cy="365125"/>
          </a:xfrm>
        </p:spPr>
        <p:txBody>
          <a:bodyPr/>
          <a:lstStyle/>
          <a:p>
            <a:fld id="{8BEF0931-392D-456D-A7BF-5FE3FFDD08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0" y="971644"/>
            <a:ext cx="25811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1.1.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Tình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hiện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nay:</a:t>
            </a:r>
          </a:p>
        </p:txBody>
      </p:sp>
      <p:pic>
        <p:nvPicPr>
          <p:cNvPr id="1028" name="Picture 4" descr="3 Strategies for Embedded Software Error Handling | Beningo Embedded Group">
            <a:extLst>
              <a:ext uri="{FF2B5EF4-FFF2-40B4-BE49-F238E27FC236}">
                <a16:creationId xmlns:a16="http://schemas.microsoft.com/office/drawing/2014/main" id="{8032032A-41B0-44C3-BE69-76D69284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2" y="2427593"/>
            <a:ext cx="4587505" cy="305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3F31E-6E77-45C5-BBAF-5C7E8DCB284E}"/>
              </a:ext>
            </a:extLst>
          </p:cNvPr>
          <p:cNvSpPr txBox="1"/>
          <p:nvPr/>
        </p:nvSpPr>
        <p:spPr>
          <a:xfrm>
            <a:off x="851516" y="5742813"/>
            <a:ext cx="5168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bị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27528-DFAD-4309-967D-92741B5E478D}"/>
              </a:ext>
            </a:extLst>
          </p:cNvPr>
          <p:cNvSpPr txBox="1"/>
          <p:nvPr/>
        </p:nvSpPr>
        <p:spPr>
          <a:xfrm>
            <a:off x="8427852" y="5671066"/>
            <a:ext cx="38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Lỗi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bị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5F15C-E46F-418B-A62E-EA4B356793DA}"/>
              </a:ext>
            </a:extLst>
          </p:cNvPr>
          <p:cNvSpPr/>
          <p:nvPr/>
        </p:nvSpPr>
        <p:spPr>
          <a:xfrm>
            <a:off x="3540422" y="222622"/>
            <a:ext cx="527948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1: SƠ </a:t>
            </a:r>
            <a:r>
              <a:rPr lang="vi-V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ƯỢC VỀ ĐỀ TÀI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BEDF7-2A86-4118-B05D-676C0E97D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9" y="2021316"/>
            <a:ext cx="5777884" cy="36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00608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D3F31E-6E77-45C5-BBAF-5C7E8DCB284E}"/>
              </a:ext>
            </a:extLst>
          </p:cNvPr>
          <p:cNvSpPr txBox="1"/>
          <p:nvPr/>
        </p:nvSpPr>
        <p:spPr>
          <a:xfrm>
            <a:off x="3511857" y="5749312"/>
            <a:ext cx="5168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Hình 1: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bị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ngành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nhau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A4BDCD-A8BC-4DF6-B956-E77F0FF8E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1339" y="1467683"/>
            <a:ext cx="7929323" cy="416552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5D75ECC-854E-DDC8-4960-F98481287A9A}"/>
              </a:ext>
            </a:extLst>
          </p:cNvPr>
          <p:cNvSpPr/>
          <p:nvPr/>
        </p:nvSpPr>
        <p:spPr>
          <a:xfrm>
            <a:off x="3540422" y="222622"/>
            <a:ext cx="527948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1: SƠ </a:t>
            </a:r>
            <a:r>
              <a:rPr lang="vi-V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ƯỢC VỀ ĐỀ TÀI</a:t>
            </a:r>
          </a:p>
        </p:txBody>
      </p:sp>
      <p:sp>
        <p:nvSpPr>
          <p:cNvPr id="11" name="Google Shape;109;p3">
            <a:extLst>
              <a:ext uri="{FF2B5EF4-FFF2-40B4-BE49-F238E27FC236}">
                <a16:creationId xmlns:a16="http://schemas.microsoft.com/office/drawing/2014/main" id="{46ABCDCB-7FBA-2B0B-421C-8E10941C521B}"/>
              </a:ext>
            </a:extLst>
          </p:cNvPr>
          <p:cNvSpPr txBox="1"/>
          <p:nvPr/>
        </p:nvSpPr>
        <p:spPr>
          <a:xfrm>
            <a:off x="-1" y="971644"/>
            <a:ext cx="35118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1.2.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Phạm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vi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đề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tài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831080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bedded Data Logger | Innovative technologies (Robotics, Automation, IT) |  TQ-Group | Plant Automation Technology">
            <a:extLst>
              <a:ext uri="{FF2B5EF4-FFF2-40B4-BE49-F238E27FC236}">
                <a16:creationId xmlns:a16="http://schemas.microsoft.com/office/drawing/2014/main" id="{ACA9F119-7315-40C5-832F-4A3779805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8" y="1676400"/>
            <a:ext cx="6191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o Made That Black Box? - The New York Times">
            <a:extLst>
              <a:ext uri="{FF2B5EF4-FFF2-40B4-BE49-F238E27FC236}">
                <a16:creationId xmlns:a16="http://schemas.microsoft.com/office/drawing/2014/main" id="{A24AD6E5-F5AE-430C-B544-423360D9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78" y="1863109"/>
            <a:ext cx="6072185" cy="34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3F31E-6E77-45C5-BBAF-5C7E8DCB284E}"/>
              </a:ext>
            </a:extLst>
          </p:cNvPr>
          <p:cNvSpPr txBox="1"/>
          <p:nvPr/>
        </p:nvSpPr>
        <p:spPr>
          <a:xfrm>
            <a:off x="691388" y="5640288"/>
            <a:ext cx="4378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Hình 1: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bị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27528-DFAD-4309-967D-92741B5E478D}"/>
              </a:ext>
            </a:extLst>
          </p:cNvPr>
          <p:cNvSpPr txBox="1"/>
          <p:nvPr/>
        </p:nvSpPr>
        <p:spPr>
          <a:xfrm>
            <a:off x="7414260" y="5640288"/>
            <a:ext cx="258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Hình 2: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bay</a:t>
            </a:r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58EBD899-44D2-5402-2A01-727F3A26AC0E}"/>
              </a:ext>
            </a:extLst>
          </p:cNvPr>
          <p:cNvSpPr txBox="1"/>
          <p:nvPr/>
        </p:nvSpPr>
        <p:spPr>
          <a:xfrm>
            <a:off x="-1" y="971644"/>
            <a:ext cx="35118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1.3.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Cách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giải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quyết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BF9BA023-28A8-9110-E023-C790B2D26B4E}"/>
              </a:ext>
            </a:extLst>
          </p:cNvPr>
          <p:cNvSpPr/>
          <p:nvPr/>
        </p:nvSpPr>
        <p:spPr>
          <a:xfrm>
            <a:off x="3540422" y="222622"/>
            <a:ext cx="527948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1: SƠ </a:t>
            </a:r>
            <a:r>
              <a:rPr lang="vi-V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ƯỢC VỀ ĐỀ TÀI</a:t>
            </a:r>
          </a:p>
        </p:txBody>
      </p:sp>
    </p:spTree>
    <p:extLst>
      <p:ext uri="{BB962C8B-B14F-4D97-AF65-F5344CB8AC3E}">
        <p14:creationId xmlns:p14="http://schemas.microsoft.com/office/powerpoint/2010/main" val="733090813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/>
          <p:nvPr/>
        </p:nvSpPr>
        <p:spPr>
          <a:xfrm>
            <a:off x="2277286" y="1967047"/>
            <a:ext cx="365794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7338" lvl="1" indent="-285750" algn="just">
              <a:spcBef>
                <a:spcPts val="6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hiểu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Kit STM32F4 Discovery – chip STM32F407VGT.</a:t>
            </a:r>
          </a:p>
          <a:p>
            <a:pPr marL="287338" lvl="1" indent="-285750" algn="just">
              <a:spcAft>
                <a:spcPts val="40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chuẩn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UART, SDIO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module.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338" lvl="1" indent="-285750" algn="just">
              <a:spcBef>
                <a:spcPts val="6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Desktop.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0724" y="1546053"/>
            <a:ext cx="5517438" cy="2324333"/>
            <a:chOff x="446439" y="732134"/>
            <a:chExt cx="5517438" cy="2257947"/>
          </a:xfrm>
        </p:grpSpPr>
        <p:sp>
          <p:nvSpPr>
            <p:cNvPr id="243" name="Google Shape;243;p10"/>
            <p:cNvSpPr txBox="1"/>
            <p:nvPr/>
          </p:nvSpPr>
          <p:spPr>
            <a:xfrm>
              <a:off x="2537491" y="732134"/>
              <a:ext cx="26917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Mục</a:t>
              </a:r>
              <a:r>
                <a:rPr lang="en-US"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tiêu</a:t>
              </a:r>
              <a:r>
                <a:rPr lang="en-US"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nghiên</a:t>
              </a:r>
              <a:r>
                <a:rPr lang="en-US"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cứu</a:t>
              </a:r>
              <a:endParaRPr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" name="Google Shape;247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6439" y="1084824"/>
              <a:ext cx="1942781" cy="19052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Group 5"/>
            <p:cNvGrpSpPr/>
            <p:nvPr/>
          </p:nvGrpSpPr>
          <p:grpSpPr>
            <a:xfrm>
              <a:off x="2064955" y="1132244"/>
              <a:ext cx="3898922" cy="287054"/>
              <a:chOff x="2095435" y="1132244"/>
              <a:chExt cx="3898922" cy="287054"/>
            </a:xfrm>
          </p:grpSpPr>
          <p:cxnSp>
            <p:nvCxnSpPr>
              <p:cNvPr id="253" name="Google Shape;253;p10"/>
              <p:cNvCxnSpPr/>
              <p:nvPr/>
            </p:nvCxnSpPr>
            <p:spPr>
              <a:xfrm flipH="1">
                <a:off x="2567974" y="1132244"/>
                <a:ext cx="3426383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10"/>
              <p:cNvCxnSpPr/>
              <p:nvPr/>
            </p:nvCxnSpPr>
            <p:spPr>
              <a:xfrm flipH="1">
                <a:off x="2095435" y="1132244"/>
                <a:ext cx="472537" cy="28705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" name="Group 15"/>
          <p:cNvGrpSpPr/>
          <p:nvPr/>
        </p:nvGrpSpPr>
        <p:grpSpPr>
          <a:xfrm>
            <a:off x="306890" y="3897524"/>
            <a:ext cx="5495975" cy="2298983"/>
            <a:chOff x="470516" y="3521171"/>
            <a:chExt cx="5495975" cy="2298983"/>
          </a:xfrm>
        </p:grpSpPr>
        <p:pic>
          <p:nvPicPr>
            <p:cNvPr id="28" name="Google Shape;283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516" y="3899914"/>
              <a:ext cx="2011680" cy="19202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2064954" y="3521171"/>
              <a:ext cx="3901537" cy="687162"/>
              <a:chOff x="2064954" y="3368766"/>
              <a:chExt cx="3901537" cy="687162"/>
            </a:xfrm>
          </p:grpSpPr>
          <p:sp>
            <p:nvSpPr>
              <p:cNvPr id="27" name="Google Shape;282;p12"/>
              <p:cNvSpPr txBox="1"/>
              <p:nvPr/>
            </p:nvSpPr>
            <p:spPr>
              <a:xfrm>
                <a:off x="2537491" y="3368766"/>
                <a:ext cx="280717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Nhiệm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vụ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endParaRPr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" name="Google Shape;253;p10"/>
              <p:cNvCxnSpPr/>
              <p:nvPr/>
            </p:nvCxnSpPr>
            <p:spPr>
              <a:xfrm flipH="1" flipV="1">
                <a:off x="2537491" y="3768874"/>
                <a:ext cx="3429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" name="Google Shape;254;p10"/>
              <p:cNvCxnSpPr/>
              <p:nvPr/>
            </p:nvCxnSpPr>
            <p:spPr>
              <a:xfrm flipH="1">
                <a:off x="2064954" y="3768874"/>
                <a:ext cx="472537" cy="28705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2" name="Group 11"/>
          <p:cNvGrpSpPr/>
          <p:nvPr/>
        </p:nvGrpSpPr>
        <p:grpSpPr>
          <a:xfrm>
            <a:off x="6389137" y="3944121"/>
            <a:ext cx="5411205" cy="2385814"/>
            <a:chOff x="6553203" y="3492802"/>
            <a:chExt cx="5411205" cy="2385814"/>
          </a:xfrm>
        </p:grpSpPr>
        <p:pic>
          <p:nvPicPr>
            <p:cNvPr id="36" name="Google Shape;306;p13"/>
            <p:cNvPicPr preferRelativeResize="0"/>
            <p:nvPr/>
          </p:nvPicPr>
          <p:blipFill rotWithShape="1">
            <a:blip r:embed="rId5">
              <a:alphaModFix/>
            </a:blip>
            <a:srcRect l="3827" t="4700" r="4952" b="2249"/>
            <a:stretch/>
          </p:blipFill>
          <p:spPr>
            <a:xfrm>
              <a:off x="6553203" y="3979333"/>
              <a:ext cx="1893723" cy="183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11;p13"/>
            <p:cNvSpPr txBox="1"/>
            <p:nvPr/>
          </p:nvSpPr>
          <p:spPr>
            <a:xfrm>
              <a:off x="8813527" y="4457628"/>
              <a:ext cx="457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12;p13"/>
            <p:cNvSpPr txBox="1"/>
            <p:nvPr/>
          </p:nvSpPr>
          <p:spPr>
            <a:xfrm>
              <a:off x="8446926" y="3919146"/>
              <a:ext cx="2928065" cy="1959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85750"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o"/>
              </a:pP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Hệ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thống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vi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điều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khiển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Courier New" panose="02070309020205020404" pitchFamily="49" charset="0"/>
                <a:buChar char="o"/>
              </a:pP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Giao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thức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giao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tiếp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giữa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thiết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bị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nhúng</a:t>
              </a:r>
              <a:endPara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>
                <a:spcAft>
                  <a:spcPts val="400"/>
                </a:spcAft>
                <a:buFont typeface="Courier New" panose="02070309020205020404" pitchFamily="49" charset="0"/>
                <a:buChar char="o"/>
              </a:pP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Lỗi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hệ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thống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IoT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trắc</a:t>
              </a: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endPara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062869" y="3492802"/>
              <a:ext cx="3901539" cy="687164"/>
              <a:chOff x="7976250" y="482133"/>
              <a:chExt cx="3901539" cy="687164"/>
            </a:xfrm>
          </p:grpSpPr>
          <p:sp>
            <p:nvSpPr>
              <p:cNvPr id="59" name="Google Shape;243;p10"/>
              <p:cNvSpPr txBox="1"/>
              <p:nvPr/>
            </p:nvSpPr>
            <p:spPr>
              <a:xfrm>
                <a:off x="8448786" y="482133"/>
                <a:ext cx="3099794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Đối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tượng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endParaRPr sz="2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253;p10"/>
              <p:cNvCxnSpPr/>
              <p:nvPr/>
            </p:nvCxnSpPr>
            <p:spPr>
              <a:xfrm flipH="1">
                <a:off x="8448789" y="882243"/>
                <a:ext cx="3429000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" name="Google Shape;254;p10"/>
              <p:cNvCxnSpPr/>
              <p:nvPr/>
            </p:nvCxnSpPr>
            <p:spPr>
              <a:xfrm flipH="1">
                <a:off x="7976250" y="882243"/>
                <a:ext cx="472537" cy="28705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" name="Group 10"/>
          <p:cNvGrpSpPr/>
          <p:nvPr/>
        </p:nvGrpSpPr>
        <p:grpSpPr>
          <a:xfrm>
            <a:off x="6246082" y="1571732"/>
            <a:ext cx="5549071" cy="2256276"/>
            <a:chOff x="6350193" y="733805"/>
            <a:chExt cx="5549071" cy="2256276"/>
          </a:xfrm>
        </p:grpSpPr>
        <p:pic>
          <p:nvPicPr>
            <p:cNvPr id="19" name="Google Shape;266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50193" y="1084824"/>
              <a:ext cx="1954307" cy="19052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7974391" y="733805"/>
              <a:ext cx="3924873" cy="1734879"/>
              <a:chOff x="7974391" y="733805"/>
              <a:chExt cx="3924873" cy="1734879"/>
            </a:xfrm>
          </p:grpSpPr>
          <p:sp>
            <p:nvSpPr>
              <p:cNvPr id="22" name="Google Shape;273;p11"/>
              <p:cNvSpPr txBox="1"/>
              <p:nvPr/>
            </p:nvSpPr>
            <p:spPr>
              <a:xfrm>
                <a:off x="8412249" y="1145285"/>
                <a:ext cx="3487015" cy="1323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indent="-285750" algn="just">
                  <a:spcBef>
                    <a:spcPts val="400"/>
                  </a:spcBef>
                  <a:spcAft>
                    <a:spcPts val="400"/>
                  </a:spcAft>
                  <a:buFont typeface="Courier New" panose="02070309020205020404" pitchFamily="49" charset="0"/>
                  <a:buChar char="o"/>
                </a:pP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Tiếp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cận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công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trình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trong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và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ngoài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nước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liên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quan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đến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đồ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án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</a:p>
              <a:p>
                <a:pPr marL="285750" indent="-285750" algn="just">
                  <a:spcAft>
                    <a:spcPts val="400"/>
                  </a:spcAft>
                  <a:buFont typeface="Courier New" panose="02070309020205020404" pitchFamily="49" charset="0"/>
                  <a:buChar char="o"/>
                </a:pP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Nghiên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cứu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lý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thuyết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xây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dựng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mô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hình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thử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nghiệm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phần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mềm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kiểm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thử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974391" y="733805"/>
                <a:ext cx="3901539" cy="687164"/>
                <a:chOff x="7976250" y="482133"/>
                <a:chExt cx="3901539" cy="687164"/>
              </a:xfrm>
            </p:grpSpPr>
            <p:sp>
              <p:nvSpPr>
                <p:cNvPr id="42" name="Google Shape;243;p10"/>
                <p:cNvSpPr txBox="1"/>
                <p:nvPr/>
              </p:nvSpPr>
              <p:spPr>
                <a:xfrm>
                  <a:off x="8448786" y="482133"/>
                  <a:ext cx="269176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r>
                    <a:rPr lang="en-US" sz="2000" b="1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Phạm</a:t>
                  </a:r>
                  <a:r>
                    <a:rPr lang="en-US" sz="2000" b="1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vi </a:t>
                  </a:r>
                  <a:r>
                    <a:rPr lang="en-US" sz="2000" b="1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nghiên</a:t>
                  </a:r>
                  <a:r>
                    <a:rPr lang="en-US" sz="2000" b="1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US" sz="2000" b="1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cứu</a:t>
                  </a:r>
                  <a:endParaRPr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" name="Google Shape;253;p10"/>
                <p:cNvCxnSpPr/>
                <p:nvPr/>
              </p:nvCxnSpPr>
              <p:spPr>
                <a:xfrm flipH="1">
                  <a:off x="8448789" y="882243"/>
                  <a:ext cx="3429000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254;p10"/>
                <p:cNvCxnSpPr/>
                <p:nvPr/>
              </p:nvCxnSpPr>
              <p:spPr>
                <a:xfrm flipH="1">
                  <a:off x="7976250" y="882243"/>
                  <a:ext cx="472537" cy="28705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45" name="Google Shape;252;p10"/>
          <p:cNvSpPr txBox="1"/>
          <p:nvPr/>
        </p:nvSpPr>
        <p:spPr>
          <a:xfrm>
            <a:off x="2318571" y="4310172"/>
            <a:ext cx="3650343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spcBef>
                <a:spcPts val="400"/>
              </a:spcBef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vi-V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Nghiên cứu sử dụng UART để log dữ liệu từ thiết bị IoT quan trắc.</a:t>
            </a:r>
          </a:p>
          <a:p>
            <a:pPr marL="342900" indent="-342900" algn="just">
              <a:spcBef>
                <a:spcPts val="400"/>
              </a:spcBef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vi-V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Nghiên cứu giao tiếp SDIO để lưu trữ bản ghi vào module thẻ nhớ.</a:t>
            </a: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spcBef>
                <a:spcPts val="400"/>
              </a:spcBef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Nghiên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cứu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lỗi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thường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xảy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bị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IoT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trắc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vi-VN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9;p3">
            <a:extLst>
              <a:ext uri="{FF2B5EF4-FFF2-40B4-BE49-F238E27FC236}">
                <a16:creationId xmlns:a16="http://schemas.microsoft.com/office/drawing/2014/main" id="{213D6C50-7346-8274-F6A8-1B23B82455B5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1.4.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Nội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dung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nghiên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cứu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649CFDA2-2F30-7A7E-D179-00A73D635A94}"/>
              </a:ext>
            </a:extLst>
          </p:cNvPr>
          <p:cNvSpPr/>
          <p:nvPr/>
        </p:nvSpPr>
        <p:spPr>
          <a:xfrm>
            <a:off x="3540422" y="222622"/>
            <a:ext cx="5279488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1: SƠ </a:t>
            </a:r>
            <a:r>
              <a:rPr lang="vi-V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ƯỢC VỀ ĐỀ TÀI</a:t>
            </a:r>
          </a:p>
        </p:txBody>
      </p:sp>
    </p:spTree>
    <p:extLst>
      <p:ext uri="{BB962C8B-B14F-4D97-AF65-F5344CB8AC3E}">
        <p14:creationId xmlns:p14="http://schemas.microsoft.com/office/powerpoint/2010/main" val="167535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09;p3">
            <a:extLst>
              <a:ext uri="{FF2B5EF4-FFF2-40B4-BE49-F238E27FC236}">
                <a16:creationId xmlns:a16="http://schemas.microsoft.com/office/drawing/2014/main" id="{36F0F507-23D9-3A69-BB77-AF834BC20692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2.1.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Tổng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quan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về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hệ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thống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1118" name="Rounded Rectangle 8">
            <a:extLst>
              <a:ext uri="{FF2B5EF4-FFF2-40B4-BE49-F238E27FC236}">
                <a16:creationId xmlns:a16="http://schemas.microsoft.com/office/drawing/2014/main" id="{B2730AF1-C123-900F-9B19-A868C7BAD1B2}"/>
              </a:ext>
            </a:extLst>
          </p:cNvPr>
          <p:cNvSpPr/>
          <p:nvPr/>
        </p:nvSpPr>
        <p:spPr>
          <a:xfrm>
            <a:off x="3563572" y="222622"/>
            <a:ext cx="5671564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2: THIẾT HỆ THỐNG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E2BD10-D408-871D-8E1F-56990C0E5B8D}"/>
              </a:ext>
            </a:extLst>
          </p:cNvPr>
          <p:cNvGrpSpPr/>
          <p:nvPr/>
        </p:nvGrpSpPr>
        <p:grpSpPr>
          <a:xfrm>
            <a:off x="3338520" y="1508145"/>
            <a:ext cx="5514959" cy="4711990"/>
            <a:chOff x="2787801" y="1316042"/>
            <a:chExt cx="5514959" cy="4711990"/>
          </a:xfrm>
        </p:grpSpPr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2D0826B-C547-7616-2BA1-5B025D01725B}"/>
                </a:ext>
              </a:extLst>
            </p:cNvPr>
            <p:cNvGrpSpPr/>
            <p:nvPr/>
          </p:nvGrpSpPr>
          <p:grpSpPr>
            <a:xfrm>
              <a:off x="6399354" y="1316042"/>
              <a:ext cx="1199535" cy="1183385"/>
              <a:chOff x="10237736" y="1267082"/>
              <a:chExt cx="1199535" cy="1183385"/>
            </a:xfrm>
          </p:grpSpPr>
          <p:pic>
            <p:nvPicPr>
              <p:cNvPr id="51" name="Graphic 50" descr="User outline">
                <a:extLst>
                  <a:ext uri="{FF2B5EF4-FFF2-40B4-BE49-F238E27FC236}">
                    <a16:creationId xmlns:a16="http://schemas.microsoft.com/office/drawing/2014/main" id="{4B07988D-9BC2-D30A-7D5D-90C43A2A0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80304" y="15360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EC213E63-8322-4C0F-F042-A268B24C9B92}"/>
                  </a:ext>
                </a:extLst>
              </p:cNvPr>
              <p:cNvSpPr txBox="1"/>
              <p:nvPr/>
            </p:nvSpPr>
            <p:spPr>
              <a:xfrm>
                <a:off x="10237736" y="1267082"/>
                <a:ext cx="1199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</p:grp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412D22FA-5B70-4F21-E211-41602041E585}"/>
                </a:ext>
              </a:extLst>
            </p:cNvPr>
            <p:cNvSpPr txBox="1"/>
            <p:nvPr/>
          </p:nvSpPr>
          <p:spPr>
            <a:xfrm>
              <a:off x="3438844" y="1349775"/>
              <a:ext cx="1199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IoT Device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5750516-63BF-1720-C06F-F517336F60CB}"/>
                </a:ext>
              </a:extLst>
            </p:cNvPr>
            <p:cNvGrpSpPr/>
            <p:nvPr/>
          </p:nvGrpSpPr>
          <p:grpSpPr>
            <a:xfrm>
              <a:off x="2787801" y="1588160"/>
              <a:ext cx="5514959" cy="4439872"/>
              <a:chOff x="2787801" y="1588160"/>
              <a:chExt cx="5514959" cy="4439872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3D7019A-4D8C-419C-B3BE-05303C8A10BE}"/>
                  </a:ext>
                </a:extLst>
              </p:cNvPr>
              <p:cNvSpPr/>
              <p:nvPr/>
            </p:nvSpPr>
            <p:spPr>
              <a:xfrm>
                <a:off x="2787801" y="2985872"/>
                <a:ext cx="5514959" cy="2423110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A855E0D-77D3-043B-F924-782E6CF4DA9F}"/>
                  </a:ext>
                </a:extLst>
              </p:cNvPr>
              <p:cNvGrpSpPr/>
              <p:nvPr/>
            </p:nvGrpSpPr>
            <p:grpSpPr>
              <a:xfrm>
                <a:off x="3168552" y="3683014"/>
                <a:ext cx="4646236" cy="1504440"/>
                <a:chOff x="6511070" y="2375513"/>
                <a:chExt cx="4646236" cy="1504440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188BA36C-1B98-760A-3110-0561467E05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77" t="19485" r="8358" b="17177"/>
                <a:stretch/>
              </p:blipFill>
              <p:spPr bwMode="auto">
                <a:xfrm>
                  <a:off x="6511070" y="2468528"/>
                  <a:ext cx="1740121" cy="13381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Graphic 11" descr="Internet with solid fill">
                  <a:extLst>
                    <a:ext uri="{FF2B5EF4-FFF2-40B4-BE49-F238E27FC236}">
                      <a16:creationId xmlns:a16="http://schemas.microsoft.com/office/drawing/2014/main" id="{233B68E7-18EF-F02B-8461-383F8ED3CE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17531" y="2375513"/>
                  <a:ext cx="1639775" cy="1504440"/>
                </a:xfrm>
                <a:prstGeom prst="rect">
                  <a:avLst/>
                </a:prstGeom>
              </p:spPr>
            </p:pic>
          </p:grpSp>
          <p:cxnSp>
            <p:nvCxnSpPr>
              <p:cNvPr id="1033" name="Straight Arrow Connector 1032">
                <a:extLst>
                  <a:ext uri="{FF2B5EF4-FFF2-40B4-BE49-F238E27FC236}">
                    <a16:creationId xmlns:a16="http://schemas.microsoft.com/office/drawing/2014/main" id="{8417E7B9-E9A5-1707-8728-C8CF6FBE6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0940" y="2681665"/>
                <a:ext cx="0" cy="1228502"/>
              </a:xfrm>
              <a:prstGeom prst="straightConnector1">
                <a:avLst/>
              </a:prstGeom>
              <a:ln w="50800" cmpd="sng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7C3CDFF7-CF7B-4FB5-F47B-70611F43F7B8}"/>
                  </a:ext>
                </a:extLst>
              </p:cNvPr>
              <p:cNvSpPr txBox="1"/>
              <p:nvPr/>
            </p:nvSpPr>
            <p:spPr>
              <a:xfrm>
                <a:off x="4898517" y="3715051"/>
                <a:ext cx="1196463" cy="35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SD Card</a:t>
                </a:r>
              </a:p>
            </p:txBody>
          </p:sp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67D12F8C-E501-AD48-A486-215922734B0B}"/>
                  </a:ext>
                </a:extLst>
              </p:cNvPr>
              <p:cNvSpPr txBox="1"/>
              <p:nvPr/>
            </p:nvSpPr>
            <p:spPr>
              <a:xfrm>
                <a:off x="5060295" y="4864600"/>
                <a:ext cx="835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UART</a:t>
                </a:r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56635EE1-4B49-A5D4-291C-A2FA7ED06616}"/>
                  </a:ext>
                </a:extLst>
              </p:cNvPr>
              <p:cNvSpPr txBox="1"/>
              <p:nvPr/>
            </p:nvSpPr>
            <p:spPr>
              <a:xfrm>
                <a:off x="3438844" y="4960303"/>
                <a:ext cx="1199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Hộp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đen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3CD5D3E9-86FC-2ED1-D833-B12C3EBF5F10}"/>
                  </a:ext>
                </a:extLst>
              </p:cNvPr>
              <p:cNvSpPr txBox="1"/>
              <p:nvPr/>
            </p:nvSpPr>
            <p:spPr>
              <a:xfrm>
                <a:off x="6354191" y="4960302"/>
                <a:ext cx="1199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Desktop App</a:t>
                </a:r>
              </a:p>
            </p:txBody>
          </p:sp>
          <p:cxnSp>
            <p:nvCxnSpPr>
              <p:cNvPr id="1059" name="Straight Arrow Connector 1058">
                <a:extLst>
                  <a:ext uri="{FF2B5EF4-FFF2-40B4-BE49-F238E27FC236}">
                    <a16:creationId xmlns:a16="http://schemas.microsoft.com/office/drawing/2014/main" id="{E0E3DA78-482F-21C9-7225-75C347648D79}"/>
                  </a:ext>
                </a:extLst>
              </p:cNvPr>
              <p:cNvCxnSpPr>
                <a:cxnSpLocks/>
                <a:endCxn id="1026" idx="0"/>
              </p:cNvCxnSpPr>
              <p:nvPr/>
            </p:nvCxnSpPr>
            <p:spPr>
              <a:xfrm flipH="1">
                <a:off x="4038613" y="2638425"/>
                <a:ext cx="15564" cy="113760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4134AAC5-8A09-6454-D327-0530652A943C}"/>
                  </a:ext>
                </a:extLst>
              </p:cNvPr>
              <p:cNvGrpSpPr/>
              <p:nvPr/>
            </p:nvGrpSpPr>
            <p:grpSpPr>
              <a:xfrm>
                <a:off x="3596977" y="1588160"/>
                <a:ext cx="920317" cy="939716"/>
                <a:chOff x="7420158" y="1368221"/>
                <a:chExt cx="920317" cy="939716"/>
              </a:xfrm>
            </p:grpSpPr>
            <p:pic>
              <p:nvPicPr>
                <p:cNvPr id="1057" name="Graphic 1056" descr="Internet Of Things outline">
                  <a:extLst>
                    <a:ext uri="{FF2B5EF4-FFF2-40B4-BE49-F238E27FC236}">
                      <a16:creationId xmlns:a16="http://schemas.microsoft.com/office/drawing/2014/main" id="{38E3483C-1010-56E4-7885-E19F4C8EC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6075" y="136822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63" name="Rectangle: Rounded Corners 1062">
                  <a:extLst>
                    <a:ext uri="{FF2B5EF4-FFF2-40B4-BE49-F238E27FC236}">
                      <a16:creationId xmlns:a16="http://schemas.microsoft.com/office/drawing/2014/main" id="{8C4E0AD6-5D01-CE10-3388-D0EB2903B8B3}"/>
                    </a:ext>
                  </a:extLst>
                </p:cNvPr>
                <p:cNvSpPr/>
                <p:nvPr/>
              </p:nvSpPr>
              <p:spPr>
                <a:xfrm>
                  <a:off x="7420158" y="1393537"/>
                  <a:ext cx="914400" cy="914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82" name="Arc 1081">
                <a:extLst>
                  <a:ext uri="{FF2B5EF4-FFF2-40B4-BE49-F238E27FC236}">
                    <a16:creationId xmlns:a16="http://schemas.microsoft.com/office/drawing/2014/main" id="{CD10CFF3-EDCC-086B-A80E-D73DFF233A02}"/>
                  </a:ext>
                </a:extLst>
              </p:cNvPr>
              <p:cNvSpPr/>
              <p:nvPr/>
            </p:nvSpPr>
            <p:spPr>
              <a:xfrm>
                <a:off x="4554943" y="3668626"/>
                <a:ext cx="1846446" cy="491223"/>
              </a:xfrm>
              <a:prstGeom prst="arc">
                <a:avLst>
                  <a:gd name="adj1" fmla="val 11105693"/>
                  <a:gd name="adj2" fmla="val 21486982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1" name="Arc 1090">
                <a:extLst>
                  <a:ext uri="{FF2B5EF4-FFF2-40B4-BE49-F238E27FC236}">
                    <a16:creationId xmlns:a16="http://schemas.microsoft.com/office/drawing/2014/main" id="{C333E7CA-7795-EE56-54EA-054FE2E1BF02}"/>
                  </a:ext>
                </a:extLst>
              </p:cNvPr>
              <p:cNvSpPr/>
              <p:nvPr/>
            </p:nvSpPr>
            <p:spPr>
              <a:xfrm flipV="1">
                <a:off x="4554943" y="4540871"/>
                <a:ext cx="1846446" cy="647459"/>
              </a:xfrm>
              <a:prstGeom prst="arc">
                <a:avLst>
                  <a:gd name="adj1" fmla="val 11105693"/>
                  <a:gd name="adj2" fmla="val 21339601"/>
                </a:avLst>
              </a:prstGeom>
              <a:ln w="19050">
                <a:solidFill>
                  <a:schemeClr val="accent5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D90F60FA-5AAA-6227-8D1B-63981413D0FF}"/>
                  </a:ext>
                </a:extLst>
              </p:cNvPr>
              <p:cNvSpPr txBox="1"/>
              <p:nvPr/>
            </p:nvSpPr>
            <p:spPr>
              <a:xfrm>
                <a:off x="3299641" y="3186807"/>
                <a:ext cx="835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UART</a:t>
                </a:r>
              </a:p>
            </p:txBody>
          </p:sp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B558E28F-B4EF-BAD2-2D04-B5B0E476E81B}"/>
                  </a:ext>
                </a:extLst>
              </p:cNvPr>
              <p:cNvSpPr txBox="1"/>
              <p:nvPr/>
            </p:nvSpPr>
            <p:spPr>
              <a:xfrm>
                <a:off x="6901360" y="3134796"/>
                <a:ext cx="1089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Chẩn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đoán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7" name="Rectangle: Rounded Corners 1106">
                <a:extLst>
                  <a:ext uri="{FF2B5EF4-FFF2-40B4-BE49-F238E27FC236}">
                    <a16:creationId xmlns:a16="http://schemas.microsoft.com/office/drawing/2014/main" id="{09B3C2A0-2BE3-E50C-4796-6C6E6E2C80CE}"/>
                  </a:ext>
                </a:extLst>
              </p:cNvPr>
              <p:cNvSpPr/>
              <p:nvPr/>
            </p:nvSpPr>
            <p:spPr>
              <a:xfrm>
                <a:off x="6536005" y="1598957"/>
                <a:ext cx="91440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3" name="TextBox 1112">
                <a:extLst>
                  <a:ext uri="{FF2B5EF4-FFF2-40B4-BE49-F238E27FC236}">
                    <a16:creationId xmlns:a16="http://schemas.microsoft.com/office/drawing/2014/main" id="{D656DC95-C6EF-6A1B-D7CE-1DEB03A66C03}"/>
                  </a:ext>
                </a:extLst>
              </p:cNvPr>
              <p:cNvSpPr txBox="1"/>
              <p:nvPr/>
            </p:nvSpPr>
            <p:spPr>
              <a:xfrm>
                <a:off x="3575511" y="5689478"/>
                <a:ext cx="39395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hình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hoạt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của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thống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" name="Graphic 3" descr="Database">
                <a:extLst>
                  <a:ext uri="{FF2B5EF4-FFF2-40B4-BE49-F238E27FC236}">
                    <a16:creationId xmlns:a16="http://schemas.microsoft.com/office/drawing/2014/main" id="{0F91C921-4EAF-4317-9B77-223D469A4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81436" y="3070702"/>
                <a:ext cx="625914" cy="625914"/>
              </a:xfrm>
              <a:prstGeom prst="rect">
                <a:avLst/>
              </a:prstGeom>
            </p:spPr>
          </p:pic>
          <p:pic>
            <p:nvPicPr>
              <p:cNvPr id="8" name="Graphic 7" descr="Link">
                <a:extLst>
                  <a:ext uri="{FF2B5EF4-FFF2-40B4-BE49-F238E27FC236}">
                    <a16:creationId xmlns:a16="http://schemas.microsoft.com/office/drawing/2014/main" id="{351FBA24-2AAF-463D-8381-8B80E0298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8838116">
                <a:off x="5039084" y="4029726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0620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ạch Hạ Áp LM2596 Điện Tử 360(E360)">
            <a:extLst>
              <a:ext uri="{FF2B5EF4-FFF2-40B4-BE49-F238E27FC236}">
                <a16:creationId xmlns:a16="http://schemas.microsoft.com/office/drawing/2014/main" id="{829F4B9B-9DB3-441C-9DBE-1E3A0CF1D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56" y="1640056"/>
            <a:ext cx="1801299" cy="18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P2102 USB Sang UART Mô Đun, USB Loại Một Cổng Kết Nối|usb a|usb a ausb a  to a - AliExpress">
            <a:extLst>
              <a:ext uri="{FF2B5EF4-FFF2-40B4-BE49-F238E27FC236}">
                <a16:creationId xmlns:a16="http://schemas.microsoft.com/office/drawing/2014/main" id="{1524924B-9FE1-4B21-B2CE-C345F185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18" y="3693772"/>
            <a:ext cx="2244487" cy="18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8">
            <a:extLst>
              <a:ext uri="{FF2B5EF4-FFF2-40B4-BE49-F238E27FC236}">
                <a16:creationId xmlns:a16="http://schemas.microsoft.com/office/drawing/2014/main" id="{07707424-8BA0-7AAF-EA0B-821280049879}"/>
              </a:ext>
            </a:extLst>
          </p:cNvPr>
          <p:cNvSpPr/>
          <p:nvPr/>
        </p:nvSpPr>
        <p:spPr>
          <a:xfrm>
            <a:off x="3563572" y="222622"/>
            <a:ext cx="5671564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2: TỔNG QUAN HỆ THỐNG</a:t>
            </a:r>
          </a:p>
        </p:txBody>
      </p:sp>
      <p:sp>
        <p:nvSpPr>
          <p:cNvPr id="37" name="Google Shape;109;p3">
            <a:extLst>
              <a:ext uri="{FF2B5EF4-FFF2-40B4-BE49-F238E27FC236}">
                <a16:creationId xmlns:a16="http://schemas.microsoft.com/office/drawing/2014/main" id="{F293CB93-0DA6-CEF4-A42A-0A33A2A76D54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2.2.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Các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thiết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bị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sử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dụng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pic>
        <p:nvPicPr>
          <p:cNvPr id="114" name="Picture 113" descr="https://www.waveshare.com/img/devkit/accBoard/Micro-SD-Storage-Board/Micro-SD-Storage-Board-2.jpg">
            <a:extLst>
              <a:ext uri="{FF2B5EF4-FFF2-40B4-BE49-F238E27FC236}">
                <a16:creationId xmlns:a16="http://schemas.microsoft.com/office/drawing/2014/main" id="{4DDDD6ED-1BAE-4744-8AFD-B7265873A2E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6" t="20754" r="18231" b="22407"/>
          <a:stretch/>
        </p:blipFill>
        <p:spPr bwMode="auto">
          <a:xfrm rot="12984154">
            <a:off x="584288" y="2069965"/>
            <a:ext cx="1633601" cy="829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B5E85C-0E43-45B4-B700-CAB4728E31D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 rot="19297975">
            <a:off x="415744" y="3865940"/>
            <a:ext cx="2251828" cy="1502932"/>
          </a:xfrm>
          <a:prstGeom prst="rect">
            <a:avLst/>
          </a:prstGeom>
        </p:spPr>
      </p:pic>
      <p:sp>
        <p:nvSpPr>
          <p:cNvPr id="73" name="Rounded Rectangle 40">
            <a:extLst>
              <a:ext uri="{FF2B5EF4-FFF2-40B4-BE49-F238E27FC236}">
                <a16:creationId xmlns:a16="http://schemas.microsoft.com/office/drawing/2014/main" id="{7E50B0B7-6A1E-3676-10AC-98E0AE34C5B2}"/>
              </a:ext>
            </a:extLst>
          </p:cNvPr>
          <p:cNvSpPr/>
          <p:nvPr/>
        </p:nvSpPr>
        <p:spPr>
          <a:xfrm>
            <a:off x="4754880" y="3647881"/>
            <a:ext cx="1595721" cy="684436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 SD Card TF Reader</a:t>
            </a:r>
          </a:p>
        </p:txBody>
      </p:sp>
      <p:sp>
        <p:nvSpPr>
          <p:cNvPr id="74" name="Rounded Rectangle 41">
            <a:extLst>
              <a:ext uri="{FF2B5EF4-FFF2-40B4-BE49-F238E27FC236}">
                <a16:creationId xmlns:a16="http://schemas.microsoft.com/office/drawing/2014/main" id="{CE573CE2-B1F4-C65C-FFF1-0F08DF87493C}"/>
              </a:ext>
            </a:extLst>
          </p:cNvPr>
          <p:cNvSpPr/>
          <p:nvPr/>
        </p:nvSpPr>
        <p:spPr>
          <a:xfrm>
            <a:off x="10113842" y="2446458"/>
            <a:ext cx="1478305" cy="539057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Adapter 12V</a:t>
            </a:r>
          </a:p>
        </p:txBody>
      </p:sp>
      <p:sp>
        <p:nvSpPr>
          <p:cNvPr id="75" name="Rounded Rectangle 42">
            <a:extLst>
              <a:ext uri="{FF2B5EF4-FFF2-40B4-BE49-F238E27FC236}">
                <a16:creationId xmlns:a16="http://schemas.microsoft.com/office/drawing/2014/main" id="{7F352455-B851-9C6E-A7CB-E8E67F31638C}"/>
              </a:ext>
            </a:extLst>
          </p:cNvPr>
          <p:cNvSpPr/>
          <p:nvPr/>
        </p:nvSpPr>
        <p:spPr>
          <a:xfrm>
            <a:off x="9985583" y="3483164"/>
            <a:ext cx="1734825" cy="592802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 LM2596</a:t>
            </a:r>
          </a:p>
        </p:txBody>
      </p:sp>
      <p:sp>
        <p:nvSpPr>
          <p:cNvPr id="40" name="Rectangle: Rounded Corners 6">
            <a:extLst>
              <a:ext uri="{FF2B5EF4-FFF2-40B4-BE49-F238E27FC236}">
                <a16:creationId xmlns:a16="http://schemas.microsoft.com/office/drawing/2014/main" id="{4CE19302-979B-9F5D-8878-3BF2A8F0C0C9}"/>
              </a:ext>
            </a:extLst>
          </p:cNvPr>
          <p:cNvSpPr/>
          <p:nvPr userDrawn="1"/>
        </p:nvSpPr>
        <p:spPr>
          <a:xfrm>
            <a:off x="7063214" y="3044235"/>
            <a:ext cx="2235122" cy="1908994"/>
          </a:xfrm>
          <a:prstGeom prst="roundRect">
            <a:avLst>
              <a:gd name="adj" fmla="val 518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8575D0-907D-2B72-DF99-CF10A1C0B316}"/>
              </a:ext>
            </a:extLst>
          </p:cNvPr>
          <p:cNvGrpSpPr/>
          <p:nvPr userDrawn="1"/>
        </p:nvGrpSpPr>
        <p:grpSpPr>
          <a:xfrm>
            <a:off x="6965618" y="2239016"/>
            <a:ext cx="2415830" cy="864833"/>
            <a:chOff x="1373078" y="304560"/>
            <a:chExt cx="3753546" cy="1573272"/>
          </a:xfrm>
          <a:solidFill>
            <a:schemeClr val="accent4"/>
          </a:solidFill>
        </p:grpSpPr>
        <p:sp>
          <p:nvSpPr>
            <p:cNvPr id="66" name="Freeform: Shape 32">
              <a:extLst>
                <a:ext uri="{FF2B5EF4-FFF2-40B4-BE49-F238E27FC236}">
                  <a16:creationId xmlns:a16="http://schemas.microsoft.com/office/drawing/2014/main" id="{4B103489-5BF4-E843-923D-8DB0CBC08135}"/>
                </a:ext>
              </a:extLst>
            </p:cNvPr>
            <p:cNvSpPr/>
            <p:nvPr/>
          </p:nvSpPr>
          <p:spPr>
            <a:xfrm flipH="1">
              <a:off x="2120599" y="711023"/>
              <a:ext cx="371122" cy="1166806"/>
            </a:xfrm>
            <a:custGeom>
              <a:avLst/>
              <a:gdLst>
                <a:gd name="connsiteX0" fmla="*/ 172666 w 1002965"/>
                <a:gd name="connsiteY0" fmla="*/ 2721517 h 2721551"/>
                <a:gd name="connsiteX1" fmla="*/ 216272 w 1002965"/>
                <a:gd name="connsiteY1" fmla="*/ 2678572 h 2721551"/>
                <a:gd name="connsiteX2" fmla="*/ 210986 w 1002965"/>
                <a:gd name="connsiteY2" fmla="*/ 2373992 h 2721551"/>
                <a:gd name="connsiteX3" fmla="*/ 201076 w 1002965"/>
                <a:gd name="connsiteY3" fmla="*/ 2371349 h 2721551"/>
                <a:gd name="connsiteX4" fmla="*/ 163416 w 1002965"/>
                <a:gd name="connsiteY4" fmla="*/ 2332368 h 2721551"/>
                <a:gd name="connsiteX5" fmla="*/ 163416 w 1002965"/>
                <a:gd name="connsiteY5" fmla="*/ 711687 h 2721551"/>
                <a:gd name="connsiteX6" fmla="*/ 199754 w 1002965"/>
                <a:gd name="connsiteY6" fmla="*/ 674027 h 2721551"/>
                <a:gd name="connsiteX7" fmla="*/ 909339 w 1002965"/>
                <a:gd name="connsiteY7" fmla="*/ 674688 h 2721551"/>
                <a:gd name="connsiteX8" fmla="*/ 943035 w 1002965"/>
                <a:gd name="connsiteY8" fmla="*/ 639671 h 2721551"/>
                <a:gd name="connsiteX9" fmla="*/ 941053 w 1002965"/>
                <a:gd name="connsiteY9" fmla="*/ 222113 h 2721551"/>
                <a:gd name="connsiteX10" fmla="*/ 964177 w 1002965"/>
                <a:gd name="connsiteY10" fmla="*/ 176525 h 2721551"/>
                <a:gd name="connsiteX11" fmla="*/ 995229 w 1002965"/>
                <a:gd name="connsiteY11" fmla="*/ 58921 h 2721551"/>
                <a:gd name="connsiteX12" fmla="*/ 894804 w 1002965"/>
                <a:gd name="connsiteY12" fmla="*/ 780 h 2721551"/>
                <a:gd name="connsiteX13" fmla="*/ 813538 w 1002965"/>
                <a:gd name="connsiteY13" fmla="*/ 80724 h 2721551"/>
                <a:gd name="connsiteX14" fmla="*/ 867055 w 1002965"/>
                <a:gd name="connsiteY14" fmla="*/ 187096 h 2721551"/>
                <a:gd name="connsiteX15" fmla="*/ 886876 w 1002965"/>
                <a:gd name="connsiteY15" fmla="*/ 218809 h 2721551"/>
                <a:gd name="connsiteX16" fmla="*/ 886876 w 1002965"/>
                <a:gd name="connsiteY16" fmla="*/ 590780 h 2721551"/>
                <a:gd name="connsiteX17" fmla="*/ 857144 w 1002965"/>
                <a:gd name="connsiteY17" fmla="*/ 619850 h 2721551"/>
                <a:gd name="connsiteX18" fmla="*/ 123114 w 1002965"/>
                <a:gd name="connsiteY18" fmla="*/ 617208 h 2721551"/>
                <a:gd name="connsiteX19" fmla="*/ 88758 w 1002965"/>
                <a:gd name="connsiteY19" fmla="*/ 650242 h 2721551"/>
                <a:gd name="connsiteX20" fmla="*/ 89418 w 1002965"/>
                <a:gd name="connsiteY20" fmla="*/ 2329726 h 2721551"/>
                <a:gd name="connsiteX21" fmla="*/ 89418 w 1002965"/>
                <a:gd name="connsiteY21" fmla="*/ 2353511 h 2721551"/>
                <a:gd name="connsiteX22" fmla="*/ 72240 w 1002965"/>
                <a:gd name="connsiteY22" fmla="*/ 2370689 h 2721551"/>
                <a:gd name="connsiteX23" fmla="*/ 5510 w 1002965"/>
                <a:gd name="connsiteY23" fmla="*/ 2372671 h 2721551"/>
                <a:gd name="connsiteX24" fmla="*/ 6171 w 1002965"/>
                <a:gd name="connsiteY24" fmla="*/ 2388527 h 2721551"/>
                <a:gd name="connsiteX25" fmla="*/ 225 w 1002965"/>
                <a:gd name="connsiteY25" fmla="*/ 2687822 h 2721551"/>
                <a:gd name="connsiteX26" fmla="*/ 34581 w 1002965"/>
                <a:gd name="connsiteY26" fmla="*/ 2721517 h 2721551"/>
                <a:gd name="connsiteX27" fmla="*/ 172666 w 1002965"/>
                <a:gd name="connsiteY27" fmla="*/ 2721517 h 272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02965" h="2721551">
                  <a:moveTo>
                    <a:pt x="172666" y="2721517"/>
                  </a:moveTo>
                  <a:cubicBezTo>
                    <a:pt x="215611" y="2721517"/>
                    <a:pt x="215611" y="2720856"/>
                    <a:pt x="216272" y="2678572"/>
                  </a:cubicBezTo>
                  <a:cubicBezTo>
                    <a:pt x="217593" y="2576825"/>
                    <a:pt x="205040" y="2475739"/>
                    <a:pt x="210986" y="2373992"/>
                  </a:cubicBezTo>
                  <a:cubicBezTo>
                    <a:pt x="207683" y="2373331"/>
                    <a:pt x="204379" y="2371349"/>
                    <a:pt x="201076" y="2371349"/>
                  </a:cubicBezTo>
                  <a:cubicBezTo>
                    <a:pt x="163416" y="2368707"/>
                    <a:pt x="163416" y="2369367"/>
                    <a:pt x="163416" y="2332368"/>
                  </a:cubicBezTo>
                  <a:cubicBezTo>
                    <a:pt x="163416" y="1791921"/>
                    <a:pt x="163416" y="1252134"/>
                    <a:pt x="163416" y="711687"/>
                  </a:cubicBezTo>
                  <a:cubicBezTo>
                    <a:pt x="163416" y="669402"/>
                    <a:pt x="157470" y="674027"/>
                    <a:pt x="199754" y="674027"/>
                  </a:cubicBezTo>
                  <a:cubicBezTo>
                    <a:pt x="436282" y="674027"/>
                    <a:pt x="672811" y="674688"/>
                    <a:pt x="909339" y="674688"/>
                  </a:cubicBezTo>
                  <a:cubicBezTo>
                    <a:pt x="943695" y="674688"/>
                    <a:pt x="943695" y="674688"/>
                    <a:pt x="943035" y="639671"/>
                  </a:cubicBezTo>
                  <a:cubicBezTo>
                    <a:pt x="942374" y="500265"/>
                    <a:pt x="942374" y="360858"/>
                    <a:pt x="941053" y="222113"/>
                  </a:cubicBezTo>
                  <a:cubicBezTo>
                    <a:pt x="941053" y="201631"/>
                    <a:pt x="945017" y="188417"/>
                    <a:pt x="964177" y="176525"/>
                  </a:cubicBezTo>
                  <a:cubicBezTo>
                    <a:pt x="1000515" y="153401"/>
                    <a:pt x="1012407" y="102527"/>
                    <a:pt x="995229" y="58921"/>
                  </a:cubicBezTo>
                  <a:cubicBezTo>
                    <a:pt x="979373" y="17298"/>
                    <a:pt x="941713" y="-4505"/>
                    <a:pt x="894804" y="780"/>
                  </a:cubicBezTo>
                  <a:cubicBezTo>
                    <a:pt x="851859" y="5405"/>
                    <a:pt x="822128" y="34476"/>
                    <a:pt x="813538" y="80724"/>
                  </a:cubicBezTo>
                  <a:cubicBezTo>
                    <a:pt x="805610" y="125651"/>
                    <a:pt x="826752" y="169918"/>
                    <a:pt x="867055" y="187096"/>
                  </a:cubicBezTo>
                  <a:cubicBezTo>
                    <a:pt x="883572" y="193703"/>
                    <a:pt x="886876" y="202292"/>
                    <a:pt x="886876" y="218809"/>
                  </a:cubicBezTo>
                  <a:cubicBezTo>
                    <a:pt x="886215" y="343020"/>
                    <a:pt x="885554" y="467230"/>
                    <a:pt x="886876" y="590780"/>
                  </a:cubicBezTo>
                  <a:cubicBezTo>
                    <a:pt x="886876" y="615226"/>
                    <a:pt x="880269" y="620511"/>
                    <a:pt x="857144" y="619850"/>
                  </a:cubicBezTo>
                  <a:cubicBezTo>
                    <a:pt x="612688" y="618529"/>
                    <a:pt x="368231" y="619190"/>
                    <a:pt x="123114" y="617208"/>
                  </a:cubicBezTo>
                  <a:cubicBezTo>
                    <a:pt x="97347" y="617208"/>
                    <a:pt x="88758" y="621832"/>
                    <a:pt x="88758" y="650242"/>
                  </a:cubicBezTo>
                  <a:cubicBezTo>
                    <a:pt x="90079" y="1209850"/>
                    <a:pt x="89418" y="1770118"/>
                    <a:pt x="89418" y="2329726"/>
                  </a:cubicBezTo>
                  <a:cubicBezTo>
                    <a:pt x="89418" y="2337654"/>
                    <a:pt x="88758" y="2345582"/>
                    <a:pt x="89418" y="2353511"/>
                  </a:cubicBezTo>
                  <a:cubicBezTo>
                    <a:pt x="90079" y="2366064"/>
                    <a:pt x="85454" y="2370689"/>
                    <a:pt x="72240" y="2370689"/>
                  </a:cubicBezTo>
                  <a:cubicBezTo>
                    <a:pt x="49777" y="2370689"/>
                    <a:pt x="27974" y="2367385"/>
                    <a:pt x="5510" y="2372671"/>
                  </a:cubicBezTo>
                  <a:cubicBezTo>
                    <a:pt x="5510" y="2377956"/>
                    <a:pt x="6171" y="2383242"/>
                    <a:pt x="6171" y="2388527"/>
                  </a:cubicBezTo>
                  <a:cubicBezTo>
                    <a:pt x="10135" y="2488292"/>
                    <a:pt x="-1757" y="2588057"/>
                    <a:pt x="225" y="2687822"/>
                  </a:cubicBezTo>
                  <a:cubicBezTo>
                    <a:pt x="885" y="2713589"/>
                    <a:pt x="8814" y="2722178"/>
                    <a:pt x="34581" y="2721517"/>
                  </a:cubicBezTo>
                  <a:cubicBezTo>
                    <a:pt x="81490" y="2720195"/>
                    <a:pt x="127078" y="2721517"/>
                    <a:pt x="172666" y="2721517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: Shape 33">
              <a:extLst>
                <a:ext uri="{FF2B5EF4-FFF2-40B4-BE49-F238E27FC236}">
                  <a16:creationId xmlns:a16="http://schemas.microsoft.com/office/drawing/2014/main" id="{A4E3CDFB-6938-FA8A-CD32-33F5BC450094}"/>
                </a:ext>
              </a:extLst>
            </p:cNvPr>
            <p:cNvSpPr/>
            <p:nvPr/>
          </p:nvSpPr>
          <p:spPr>
            <a:xfrm flipH="1">
              <a:off x="2788787" y="304560"/>
              <a:ext cx="88160" cy="1573272"/>
            </a:xfrm>
            <a:custGeom>
              <a:avLst/>
              <a:gdLst>
                <a:gd name="connsiteX0" fmla="*/ 208346 w 240102"/>
                <a:gd name="connsiteY0" fmla="*/ 2818424 h 2819084"/>
                <a:gd name="connsiteX1" fmla="*/ 240059 w 240102"/>
                <a:gd name="connsiteY1" fmla="*/ 2785390 h 2819084"/>
                <a:gd name="connsiteX2" fmla="*/ 240059 w 240102"/>
                <a:gd name="connsiteY2" fmla="*/ 2641358 h 2819084"/>
                <a:gd name="connsiteX3" fmla="*/ 240059 w 240102"/>
                <a:gd name="connsiteY3" fmla="*/ 2518470 h 2819084"/>
                <a:gd name="connsiteX4" fmla="*/ 189846 w 240102"/>
                <a:gd name="connsiteY4" fmla="*/ 2468917 h 2819084"/>
                <a:gd name="connsiteX5" fmla="*/ 156151 w 240102"/>
                <a:gd name="connsiteY5" fmla="*/ 2435222 h 2819084"/>
                <a:gd name="connsiteX6" fmla="*/ 156812 w 240102"/>
                <a:gd name="connsiteY6" fmla="*/ 215291 h 2819084"/>
                <a:gd name="connsiteX7" fmla="*/ 173990 w 240102"/>
                <a:gd name="connsiteY7" fmla="*/ 153186 h 2819084"/>
                <a:gd name="connsiteX8" fmla="*/ 141616 w 240102"/>
                <a:gd name="connsiteY8" fmla="*/ 11137 h 2819084"/>
                <a:gd name="connsiteX9" fmla="*/ 8816 w 240102"/>
                <a:gd name="connsiteY9" fmla="*/ 56725 h 2819084"/>
                <a:gd name="connsiteX10" fmla="*/ 68940 w 240102"/>
                <a:gd name="connsiteY10" fmla="*/ 192167 h 2819084"/>
                <a:gd name="connsiteX11" fmla="*/ 84135 w 240102"/>
                <a:gd name="connsiteY11" fmla="*/ 222559 h 2819084"/>
                <a:gd name="connsiteX12" fmla="*/ 84796 w 240102"/>
                <a:gd name="connsiteY12" fmla="*/ 2437204 h 2819084"/>
                <a:gd name="connsiteX13" fmla="*/ 53743 w 240102"/>
                <a:gd name="connsiteY13" fmla="*/ 2467596 h 2819084"/>
                <a:gd name="connsiteX14" fmla="*/ 29958 w 240102"/>
                <a:gd name="connsiteY14" fmla="*/ 2491381 h 2819084"/>
                <a:gd name="connsiteX15" fmla="*/ 30619 w 240102"/>
                <a:gd name="connsiteY15" fmla="*/ 2641358 h 2819084"/>
                <a:gd name="connsiteX16" fmla="*/ 30619 w 240102"/>
                <a:gd name="connsiteY16" fmla="*/ 2788032 h 2819084"/>
                <a:gd name="connsiteX17" fmla="*/ 61672 w 240102"/>
                <a:gd name="connsiteY17" fmla="*/ 2819085 h 2819084"/>
                <a:gd name="connsiteX18" fmla="*/ 208346 w 240102"/>
                <a:gd name="connsiteY18" fmla="*/ 2818424 h 281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0102" h="2819084">
                  <a:moveTo>
                    <a:pt x="208346" y="2818424"/>
                  </a:moveTo>
                  <a:cubicBezTo>
                    <a:pt x="234113" y="2819085"/>
                    <a:pt x="240720" y="2808514"/>
                    <a:pt x="240059" y="2785390"/>
                  </a:cubicBezTo>
                  <a:cubicBezTo>
                    <a:pt x="238737" y="2737159"/>
                    <a:pt x="240059" y="2689589"/>
                    <a:pt x="240059" y="2641358"/>
                  </a:cubicBezTo>
                  <a:cubicBezTo>
                    <a:pt x="240059" y="2600395"/>
                    <a:pt x="240059" y="2559432"/>
                    <a:pt x="240059" y="2518470"/>
                  </a:cubicBezTo>
                  <a:cubicBezTo>
                    <a:pt x="240059" y="2468257"/>
                    <a:pt x="240059" y="2466275"/>
                    <a:pt x="189846" y="2468917"/>
                  </a:cubicBezTo>
                  <a:cubicBezTo>
                    <a:pt x="162758" y="2470239"/>
                    <a:pt x="156151" y="2462971"/>
                    <a:pt x="156151" y="2435222"/>
                  </a:cubicBezTo>
                  <a:cubicBezTo>
                    <a:pt x="156812" y="1695245"/>
                    <a:pt x="156812" y="955268"/>
                    <a:pt x="156812" y="215291"/>
                  </a:cubicBezTo>
                  <a:cubicBezTo>
                    <a:pt x="156812" y="192828"/>
                    <a:pt x="159454" y="173668"/>
                    <a:pt x="173990" y="153186"/>
                  </a:cubicBezTo>
                  <a:cubicBezTo>
                    <a:pt x="207685" y="106277"/>
                    <a:pt x="189185" y="35583"/>
                    <a:pt x="141616" y="11137"/>
                  </a:cubicBezTo>
                  <a:cubicBezTo>
                    <a:pt x="90742" y="-14630"/>
                    <a:pt x="29958" y="5851"/>
                    <a:pt x="8816" y="56725"/>
                  </a:cubicBezTo>
                  <a:cubicBezTo>
                    <a:pt x="-14969" y="113544"/>
                    <a:pt x="10798" y="174989"/>
                    <a:pt x="68940" y="192167"/>
                  </a:cubicBezTo>
                  <a:cubicBezTo>
                    <a:pt x="89421" y="198113"/>
                    <a:pt x="84135" y="210666"/>
                    <a:pt x="84135" y="222559"/>
                  </a:cubicBezTo>
                  <a:cubicBezTo>
                    <a:pt x="84135" y="960554"/>
                    <a:pt x="84135" y="1698549"/>
                    <a:pt x="84796" y="2437204"/>
                  </a:cubicBezTo>
                  <a:cubicBezTo>
                    <a:pt x="84796" y="2461650"/>
                    <a:pt x="78189" y="2471560"/>
                    <a:pt x="53743" y="2467596"/>
                  </a:cubicBezTo>
                  <a:cubicBezTo>
                    <a:pt x="35244" y="2464953"/>
                    <a:pt x="29298" y="2472221"/>
                    <a:pt x="29958" y="2491381"/>
                  </a:cubicBezTo>
                  <a:cubicBezTo>
                    <a:pt x="31280" y="2541594"/>
                    <a:pt x="30619" y="2591146"/>
                    <a:pt x="30619" y="2641358"/>
                  </a:cubicBezTo>
                  <a:cubicBezTo>
                    <a:pt x="30619" y="2690250"/>
                    <a:pt x="31940" y="2739141"/>
                    <a:pt x="30619" y="2788032"/>
                  </a:cubicBezTo>
                  <a:cubicBezTo>
                    <a:pt x="29958" y="2811817"/>
                    <a:pt x="39208" y="2819085"/>
                    <a:pt x="61672" y="2819085"/>
                  </a:cubicBezTo>
                  <a:cubicBezTo>
                    <a:pt x="110563" y="2817103"/>
                    <a:pt x="159454" y="2817103"/>
                    <a:pt x="208346" y="2818424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: Shape 34">
              <a:extLst>
                <a:ext uri="{FF2B5EF4-FFF2-40B4-BE49-F238E27FC236}">
                  <a16:creationId xmlns:a16="http://schemas.microsoft.com/office/drawing/2014/main" id="{4E703FA4-9803-49BB-092F-8BA919A4C5F8}"/>
                </a:ext>
              </a:extLst>
            </p:cNvPr>
            <p:cNvSpPr/>
            <p:nvPr/>
          </p:nvSpPr>
          <p:spPr>
            <a:xfrm flipH="1">
              <a:off x="1373078" y="1091819"/>
              <a:ext cx="733965" cy="786012"/>
            </a:xfrm>
            <a:custGeom>
              <a:avLst/>
              <a:gdLst>
                <a:gd name="connsiteX0" fmla="*/ 136802 w 1347294"/>
                <a:gd name="connsiteY0" fmla="*/ 78466 h 1442833"/>
                <a:gd name="connsiteX1" fmla="*/ 138123 w 1347294"/>
                <a:gd name="connsiteY1" fmla="*/ 512542 h 1442833"/>
                <a:gd name="connsiteX2" fmla="*/ 138784 w 1347294"/>
                <a:gd name="connsiteY2" fmla="*/ 1066864 h 1442833"/>
                <a:gd name="connsiteX3" fmla="*/ 113677 w 1347294"/>
                <a:gd name="connsiteY3" fmla="*/ 1092631 h 1442833"/>
                <a:gd name="connsiteX4" fmla="*/ 25145 w 1347294"/>
                <a:gd name="connsiteY4" fmla="*/ 1091970 h 1442833"/>
                <a:gd name="connsiteX5" fmla="*/ 38 w 1347294"/>
                <a:gd name="connsiteY5" fmla="*/ 1115094 h 1442833"/>
                <a:gd name="connsiteX6" fmla="*/ 699 w 1347294"/>
                <a:gd name="connsiteY6" fmla="*/ 1265072 h 1442833"/>
                <a:gd name="connsiteX7" fmla="*/ 699 w 1347294"/>
                <a:gd name="connsiteY7" fmla="*/ 1414389 h 1442833"/>
                <a:gd name="connsiteX8" fmla="*/ 29109 w 1347294"/>
                <a:gd name="connsiteY8" fmla="*/ 1442799 h 1442833"/>
                <a:gd name="connsiteX9" fmla="*/ 181068 w 1347294"/>
                <a:gd name="connsiteY9" fmla="*/ 1442799 h 1442833"/>
                <a:gd name="connsiteX10" fmla="*/ 210139 w 1347294"/>
                <a:gd name="connsiteY10" fmla="*/ 1412407 h 1442833"/>
                <a:gd name="connsiteX11" fmla="*/ 210139 w 1347294"/>
                <a:gd name="connsiteY11" fmla="*/ 1265733 h 1442833"/>
                <a:gd name="connsiteX12" fmla="*/ 209478 w 1347294"/>
                <a:gd name="connsiteY12" fmla="*/ 1113112 h 1442833"/>
                <a:gd name="connsiteX13" fmla="*/ 205514 w 1347294"/>
                <a:gd name="connsiteY13" fmla="*/ 1093952 h 1442833"/>
                <a:gd name="connsiteX14" fmla="*/ 191639 w 1347294"/>
                <a:gd name="connsiteY14" fmla="*/ 1064221 h 1442833"/>
                <a:gd name="connsiteX15" fmla="*/ 190979 w 1347294"/>
                <a:gd name="connsiteY15" fmla="*/ 148500 h 1442833"/>
                <a:gd name="connsiteX16" fmla="*/ 220049 w 1347294"/>
                <a:gd name="connsiteY16" fmla="*/ 118768 h 1442833"/>
                <a:gd name="connsiteX17" fmla="*/ 1133128 w 1347294"/>
                <a:gd name="connsiteY17" fmla="*/ 118768 h 1442833"/>
                <a:gd name="connsiteX18" fmla="*/ 1166162 w 1347294"/>
                <a:gd name="connsiteY18" fmla="*/ 139911 h 1442833"/>
                <a:gd name="connsiteX19" fmla="*/ 1267909 w 1347294"/>
                <a:gd name="connsiteY19" fmla="*/ 194748 h 1442833"/>
                <a:gd name="connsiteX20" fmla="*/ 1345211 w 1347294"/>
                <a:gd name="connsiteY20" fmla="*/ 120090 h 1442833"/>
                <a:gd name="connsiteX21" fmla="*/ 1299623 w 1347294"/>
                <a:gd name="connsiteY21" fmla="*/ 11736 h 1442833"/>
                <a:gd name="connsiteX22" fmla="*/ 1185983 w 1347294"/>
                <a:gd name="connsiteY22" fmla="*/ 27593 h 1442833"/>
                <a:gd name="connsiteX23" fmla="*/ 1142378 w 1347294"/>
                <a:gd name="connsiteY23" fmla="*/ 45431 h 1442833"/>
                <a:gd name="connsiteX24" fmla="*/ 170497 w 1347294"/>
                <a:gd name="connsiteY24" fmla="*/ 44110 h 1442833"/>
                <a:gd name="connsiteX25" fmla="*/ 136802 w 1347294"/>
                <a:gd name="connsiteY25" fmla="*/ 78466 h 144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47294" h="1442833">
                  <a:moveTo>
                    <a:pt x="136802" y="78466"/>
                  </a:moveTo>
                  <a:cubicBezTo>
                    <a:pt x="138784" y="223158"/>
                    <a:pt x="138123" y="367850"/>
                    <a:pt x="138123" y="512542"/>
                  </a:cubicBezTo>
                  <a:cubicBezTo>
                    <a:pt x="138123" y="697536"/>
                    <a:pt x="138123" y="881870"/>
                    <a:pt x="138784" y="1066864"/>
                  </a:cubicBezTo>
                  <a:cubicBezTo>
                    <a:pt x="138784" y="1086024"/>
                    <a:pt x="134820" y="1093952"/>
                    <a:pt x="113677" y="1092631"/>
                  </a:cubicBezTo>
                  <a:cubicBezTo>
                    <a:pt x="84607" y="1090649"/>
                    <a:pt x="54876" y="1093292"/>
                    <a:pt x="25145" y="1091970"/>
                  </a:cubicBezTo>
                  <a:cubicBezTo>
                    <a:pt x="7306" y="1091309"/>
                    <a:pt x="-623" y="1095274"/>
                    <a:pt x="38" y="1115094"/>
                  </a:cubicBezTo>
                  <a:cubicBezTo>
                    <a:pt x="1359" y="1165307"/>
                    <a:pt x="699" y="1214859"/>
                    <a:pt x="699" y="1265072"/>
                  </a:cubicBezTo>
                  <a:cubicBezTo>
                    <a:pt x="699" y="1314624"/>
                    <a:pt x="1359" y="1364837"/>
                    <a:pt x="699" y="1414389"/>
                  </a:cubicBezTo>
                  <a:cubicBezTo>
                    <a:pt x="699" y="1434870"/>
                    <a:pt x="7966" y="1443459"/>
                    <a:pt x="29109" y="1442799"/>
                  </a:cubicBezTo>
                  <a:cubicBezTo>
                    <a:pt x="79982" y="1442138"/>
                    <a:pt x="130856" y="1442138"/>
                    <a:pt x="181068" y="1442799"/>
                  </a:cubicBezTo>
                  <a:cubicBezTo>
                    <a:pt x="203532" y="1443459"/>
                    <a:pt x="210799" y="1434210"/>
                    <a:pt x="210139" y="1412407"/>
                  </a:cubicBezTo>
                  <a:cubicBezTo>
                    <a:pt x="209478" y="1363515"/>
                    <a:pt x="210139" y="1314624"/>
                    <a:pt x="210139" y="1265733"/>
                  </a:cubicBezTo>
                  <a:cubicBezTo>
                    <a:pt x="210139" y="1214859"/>
                    <a:pt x="210139" y="1163986"/>
                    <a:pt x="209478" y="1113112"/>
                  </a:cubicBezTo>
                  <a:cubicBezTo>
                    <a:pt x="209478" y="1106506"/>
                    <a:pt x="213442" y="1095274"/>
                    <a:pt x="205514" y="1093952"/>
                  </a:cubicBezTo>
                  <a:cubicBezTo>
                    <a:pt x="186354" y="1089327"/>
                    <a:pt x="191639" y="1075453"/>
                    <a:pt x="191639" y="1064221"/>
                  </a:cubicBezTo>
                  <a:cubicBezTo>
                    <a:pt x="191639" y="758981"/>
                    <a:pt x="191639" y="453740"/>
                    <a:pt x="190979" y="148500"/>
                  </a:cubicBezTo>
                  <a:cubicBezTo>
                    <a:pt x="190979" y="125375"/>
                    <a:pt x="195604" y="118768"/>
                    <a:pt x="220049" y="118768"/>
                  </a:cubicBezTo>
                  <a:cubicBezTo>
                    <a:pt x="524629" y="119429"/>
                    <a:pt x="829209" y="119429"/>
                    <a:pt x="1133128" y="118768"/>
                  </a:cubicBezTo>
                  <a:cubicBezTo>
                    <a:pt x="1150306" y="118768"/>
                    <a:pt x="1159555" y="122072"/>
                    <a:pt x="1166162" y="139911"/>
                  </a:cubicBezTo>
                  <a:cubicBezTo>
                    <a:pt x="1182019" y="182195"/>
                    <a:pt x="1219679" y="200694"/>
                    <a:pt x="1267909" y="194748"/>
                  </a:cubicBezTo>
                  <a:cubicBezTo>
                    <a:pt x="1306890" y="190123"/>
                    <a:pt x="1337282" y="161053"/>
                    <a:pt x="1345211" y="120090"/>
                  </a:cubicBezTo>
                  <a:cubicBezTo>
                    <a:pt x="1353799" y="74502"/>
                    <a:pt x="1335300" y="31557"/>
                    <a:pt x="1299623" y="11736"/>
                  </a:cubicBezTo>
                  <a:cubicBezTo>
                    <a:pt x="1262624" y="-8085"/>
                    <a:pt x="1212411" y="-2799"/>
                    <a:pt x="1185983" y="27593"/>
                  </a:cubicBezTo>
                  <a:cubicBezTo>
                    <a:pt x="1173430" y="42128"/>
                    <a:pt x="1160216" y="45431"/>
                    <a:pt x="1142378" y="45431"/>
                  </a:cubicBezTo>
                  <a:cubicBezTo>
                    <a:pt x="818638" y="44771"/>
                    <a:pt x="494237" y="45431"/>
                    <a:pt x="170497" y="44110"/>
                  </a:cubicBezTo>
                  <a:cubicBezTo>
                    <a:pt x="146052" y="46092"/>
                    <a:pt x="136141" y="49396"/>
                    <a:pt x="136802" y="78466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: Shape 35">
              <a:extLst>
                <a:ext uri="{FF2B5EF4-FFF2-40B4-BE49-F238E27FC236}">
                  <a16:creationId xmlns:a16="http://schemas.microsoft.com/office/drawing/2014/main" id="{614324A2-62DD-379E-2340-946E3C1F371F}"/>
                </a:ext>
              </a:extLst>
            </p:cNvPr>
            <p:cNvSpPr/>
            <p:nvPr/>
          </p:nvSpPr>
          <p:spPr>
            <a:xfrm flipH="1">
              <a:off x="3557029" y="726738"/>
              <a:ext cx="453728" cy="1151093"/>
            </a:xfrm>
            <a:custGeom>
              <a:avLst/>
              <a:gdLst>
                <a:gd name="connsiteX0" fmla="*/ 67744 w 832880"/>
                <a:gd name="connsiteY0" fmla="*/ 190334 h 2112990"/>
                <a:gd name="connsiteX1" fmla="*/ 85582 w 832880"/>
                <a:gd name="connsiteY1" fmla="*/ 219405 h 2112990"/>
                <a:gd name="connsiteX2" fmla="*/ 84922 w 832880"/>
                <a:gd name="connsiteY2" fmla="*/ 1012237 h 2112990"/>
                <a:gd name="connsiteX3" fmla="*/ 115974 w 832880"/>
                <a:gd name="connsiteY3" fmla="*/ 1042629 h 2112990"/>
                <a:gd name="connsiteX4" fmla="*/ 651797 w 832880"/>
                <a:gd name="connsiteY4" fmla="*/ 1041308 h 2112990"/>
                <a:gd name="connsiteX5" fmla="*/ 683510 w 832880"/>
                <a:gd name="connsiteY5" fmla="*/ 1074343 h 2112990"/>
                <a:gd name="connsiteX6" fmla="*/ 682849 w 832880"/>
                <a:gd name="connsiteY6" fmla="*/ 1711912 h 2112990"/>
                <a:gd name="connsiteX7" fmla="*/ 634619 w 832880"/>
                <a:gd name="connsiteY7" fmla="*/ 1762125 h 2112990"/>
                <a:gd name="connsiteX8" fmla="*/ 626691 w 832880"/>
                <a:gd name="connsiteY8" fmla="*/ 1764107 h 2112990"/>
                <a:gd name="connsiteX9" fmla="*/ 627351 w 832880"/>
                <a:gd name="connsiteY9" fmla="*/ 1799124 h 2112990"/>
                <a:gd name="connsiteX10" fmla="*/ 622066 w 832880"/>
                <a:gd name="connsiteY10" fmla="*/ 2081900 h 2112990"/>
                <a:gd name="connsiteX11" fmla="*/ 653118 w 832880"/>
                <a:gd name="connsiteY11" fmla="*/ 2112953 h 2112990"/>
                <a:gd name="connsiteX12" fmla="*/ 805739 w 832880"/>
                <a:gd name="connsiteY12" fmla="*/ 2112953 h 2112990"/>
                <a:gd name="connsiteX13" fmla="*/ 832827 w 832880"/>
                <a:gd name="connsiteY13" fmla="*/ 2083222 h 2112990"/>
                <a:gd name="connsiteX14" fmla="*/ 830845 w 832880"/>
                <a:gd name="connsiteY14" fmla="*/ 1765428 h 2112990"/>
                <a:gd name="connsiteX15" fmla="*/ 770061 w 832880"/>
                <a:gd name="connsiteY15" fmla="*/ 1762785 h 2112990"/>
                <a:gd name="connsiteX16" fmla="*/ 737026 w 832880"/>
                <a:gd name="connsiteY16" fmla="*/ 1731072 h 2112990"/>
                <a:gd name="connsiteX17" fmla="*/ 738348 w 832880"/>
                <a:gd name="connsiteY17" fmla="*/ 1016202 h 2112990"/>
                <a:gd name="connsiteX18" fmla="*/ 709938 w 832880"/>
                <a:gd name="connsiteY18" fmla="*/ 988452 h 2112990"/>
                <a:gd name="connsiteX19" fmla="*/ 187990 w 832880"/>
                <a:gd name="connsiteY19" fmla="*/ 989774 h 2112990"/>
                <a:gd name="connsiteX20" fmla="*/ 157598 w 832880"/>
                <a:gd name="connsiteY20" fmla="*/ 958721 h 2112990"/>
                <a:gd name="connsiteX21" fmla="*/ 158259 w 832880"/>
                <a:gd name="connsiteY21" fmla="*/ 214119 h 2112990"/>
                <a:gd name="connsiteX22" fmla="*/ 174776 w 832880"/>
                <a:gd name="connsiteY22" fmla="*/ 152014 h 2112990"/>
                <a:gd name="connsiteX23" fmla="*/ 140420 w 832880"/>
                <a:gd name="connsiteY23" fmla="*/ 10626 h 2112990"/>
                <a:gd name="connsiteX24" fmla="*/ 9603 w 832880"/>
                <a:gd name="connsiteY24" fmla="*/ 55553 h 2112990"/>
                <a:gd name="connsiteX25" fmla="*/ 67744 w 832880"/>
                <a:gd name="connsiteY25" fmla="*/ 190334 h 211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2880" h="2112990">
                  <a:moveTo>
                    <a:pt x="67744" y="190334"/>
                  </a:moveTo>
                  <a:cubicBezTo>
                    <a:pt x="86243" y="195620"/>
                    <a:pt x="85582" y="206191"/>
                    <a:pt x="85582" y="219405"/>
                  </a:cubicBezTo>
                  <a:cubicBezTo>
                    <a:pt x="85582" y="483682"/>
                    <a:pt x="85582" y="747960"/>
                    <a:pt x="84922" y="1012237"/>
                  </a:cubicBezTo>
                  <a:cubicBezTo>
                    <a:pt x="84922" y="1037344"/>
                    <a:pt x="92189" y="1042629"/>
                    <a:pt x="115974" y="1042629"/>
                  </a:cubicBezTo>
                  <a:cubicBezTo>
                    <a:pt x="294362" y="1041969"/>
                    <a:pt x="472749" y="1042629"/>
                    <a:pt x="651797" y="1041308"/>
                  </a:cubicBezTo>
                  <a:cubicBezTo>
                    <a:pt x="678885" y="1041308"/>
                    <a:pt x="683510" y="1049236"/>
                    <a:pt x="683510" y="1074343"/>
                  </a:cubicBezTo>
                  <a:cubicBezTo>
                    <a:pt x="682849" y="1287086"/>
                    <a:pt x="682849" y="1499168"/>
                    <a:pt x="682849" y="1711912"/>
                  </a:cubicBezTo>
                  <a:cubicBezTo>
                    <a:pt x="682849" y="1759482"/>
                    <a:pt x="682849" y="1759482"/>
                    <a:pt x="634619" y="1762125"/>
                  </a:cubicBezTo>
                  <a:cubicBezTo>
                    <a:pt x="631976" y="1762125"/>
                    <a:pt x="629333" y="1763446"/>
                    <a:pt x="626691" y="1764107"/>
                  </a:cubicBezTo>
                  <a:cubicBezTo>
                    <a:pt x="626691" y="1775999"/>
                    <a:pt x="627351" y="1787231"/>
                    <a:pt x="627351" y="1799124"/>
                  </a:cubicBezTo>
                  <a:cubicBezTo>
                    <a:pt x="625369" y="1893603"/>
                    <a:pt x="624048" y="1988082"/>
                    <a:pt x="622066" y="2081900"/>
                  </a:cubicBezTo>
                  <a:cubicBezTo>
                    <a:pt x="621405" y="2105025"/>
                    <a:pt x="629333" y="2113614"/>
                    <a:pt x="653118" y="2112953"/>
                  </a:cubicBezTo>
                  <a:cubicBezTo>
                    <a:pt x="703992" y="2111632"/>
                    <a:pt x="754865" y="2111632"/>
                    <a:pt x="805739" y="2112953"/>
                  </a:cubicBezTo>
                  <a:cubicBezTo>
                    <a:pt x="828202" y="2113614"/>
                    <a:pt x="833488" y="2105685"/>
                    <a:pt x="832827" y="2083222"/>
                  </a:cubicBezTo>
                  <a:cubicBezTo>
                    <a:pt x="830845" y="1977511"/>
                    <a:pt x="831506" y="1871139"/>
                    <a:pt x="830845" y="1765428"/>
                  </a:cubicBezTo>
                  <a:cubicBezTo>
                    <a:pt x="811024" y="1758821"/>
                    <a:pt x="789882" y="1761464"/>
                    <a:pt x="770061" y="1762785"/>
                  </a:cubicBezTo>
                  <a:cubicBezTo>
                    <a:pt x="744955" y="1764767"/>
                    <a:pt x="737026" y="1757500"/>
                    <a:pt x="737026" y="1731072"/>
                  </a:cubicBezTo>
                  <a:cubicBezTo>
                    <a:pt x="738348" y="1492562"/>
                    <a:pt x="737687" y="1254712"/>
                    <a:pt x="738348" y="1016202"/>
                  </a:cubicBezTo>
                  <a:cubicBezTo>
                    <a:pt x="738348" y="993738"/>
                    <a:pt x="731741" y="987792"/>
                    <a:pt x="709938" y="988452"/>
                  </a:cubicBezTo>
                  <a:cubicBezTo>
                    <a:pt x="536175" y="989113"/>
                    <a:pt x="361752" y="988452"/>
                    <a:pt x="187990" y="989774"/>
                  </a:cubicBezTo>
                  <a:cubicBezTo>
                    <a:pt x="162883" y="989774"/>
                    <a:pt x="156937" y="982506"/>
                    <a:pt x="157598" y="958721"/>
                  </a:cubicBezTo>
                  <a:cubicBezTo>
                    <a:pt x="158259" y="710300"/>
                    <a:pt x="158259" y="462540"/>
                    <a:pt x="158259" y="214119"/>
                  </a:cubicBezTo>
                  <a:cubicBezTo>
                    <a:pt x="158259" y="191656"/>
                    <a:pt x="160901" y="172496"/>
                    <a:pt x="174776" y="152014"/>
                  </a:cubicBezTo>
                  <a:cubicBezTo>
                    <a:pt x="207150" y="104444"/>
                    <a:pt x="188651" y="34411"/>
                    <a:pt x="140420" y="10626"/>
                  </a:cubicBezTo>
                  <a:cubicBezTo>
                    <a:pt x="90207" y="-14481"/>
                    <a:pt x="30084" y="6662"/>
                    <a:pt x="9603" y="55553"/>
                  </a:cubicBezTo>
                  <a:cubicBezTo>
                    <a:pt x="-15504" y="111051"/>
                    <a:pt x="10263" y="173156"/>
                    <a:pt x="67744" y="190334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: Shape 36">
              <a:extLst>
                <a:ext uri="{FF2B5EF4-FFF2-40B4-BE49-F238E27FC236}">
                  <a16:creationId xmlns:a16="http://schemas.microsoft.com/office/drawing/2014/main" id="{C64137F0-21C1-6E82-4191-7C0FD2EB9FAF}"/>
                </a:ext>
              </a:extLst>
            </p:cNvPr>
            <p:cNvSpPr/>
            <p:nvPr/>
          </p:nvSpPr>
          <p:spPr>
            <a:xfrm flipH="1">
              <a:off x="3167873" y="933829"/>
              <a:ext cx="121315" cy="944002"/>
            </a:xfrm>
            <a:custGeom>
              <a:avLst/>
              <a:gdLst>
                <a:gd name="connsiteX0" fmla="*/ 85722 w 222690"/>
                <a:gd name="connsiteY0" fmla="*/ 193430 h 1732846"/>
                <a:gd name="connsiteX1" fmla="*/ 104882 w 222690"/>
                <a:gd name="connsiteY1" fmla="*/ 219858 h 1732846"/>
                <a:gd name="connsiteX2" fmla="*/ 104882 w 222690"/>
                <a:gd name="connsiteY2" fmla="*/ 860070 h 1732846"/>
                <a:gd name="connsiteX3" fmla="*/ 105543 w 222690"/>
                <a:gd name="connsiteY3" fmla="*/ 1355591 h 1732846"/>
                <a:gd name="connsiteX4" fmla="*/ 80437 w 222690"/>
                <a:gd name="connsiteY4" fmla="*/ 1382018 h 1732846"/>
                <a:gd name="connsiteX5" fmla="*/ 13706 w 222690"/>
                <a:gd name="connsiteY5" fmla="*/ 1384000 h 1732846"/>
                <a:gd name="connsiteX6" fmla="*/ 14367 w 222690"/>
                <a:gd name="connsiteY6" fmla="*/ 1416374 h 1732846"/>
                <a:gd name="connsiteX7" fmla="*/ 8421 w 222690"/>
                <a:gd name="connsiteY7" fmla="*/ 1685937 h 1732846"/>
                <a:gd name="connsiteX8" fmla="*/ 56652 w 222690"/>
                <a:gd name="connsiteY8" fmla="*/ 1732847 h 1732846"/>
                <a:gd name="connsiteX9" fmla="*/ 174255 w 222690"/>
                <a:gd name="connsiteY9" fmla="*/ 1732847 h 1732846"/>
                <a:gd name="connsiteX10" fmla="*/ 222486 w 222690"/>
                <a:gd name="connsiteY10" fmla="*/ 1683295 h 1732846"/>
                <a:gd name="connsiteX11" fmla="*/ 217200 w 222690"/>
                <a:gd name="connsiteY11" fmla="*/ 1384661 h 1732846"/>
                <a:gd name="connsiteX12" fmla="*/ 196058 w 222690"/>
                <a:gd name="connsiteY12" fmla="*/ 1382018 h 1732846"/>
                <a:gd name="connsiteX13" fmla="*/ 158398 w 222690"/>
                <a:gd name="connsiteY13" fmla="*/ 1343037 h 1732846"/>
                <a:gd name="connsiteX14" fmla="*/ 158398 w 222690"/>
                <a:gd name="connsiteY14" fmla="*/ 215233 h 1732846"/>
                <a:gd name="connsiteX15" fmla="*/ 174916 w 222690"/>
                <a:gd name="connsiteY15" fmla="*/ 147843 h 1732846"/>
                <a:gd name="connsiteX16" fmla="*/ 161041 w 222690"/>
                <a:gd name="connsiteY16" fmla="*/ 26275 h 1732846"/>
                <a:gd name="connsiteX17" fmla="*/ 48723 w 222690"/>
                <a:gd name="connsiteY17" fmla="*/ 9758 h 1732846"/>
                <a:gd name="connsiteX18" fmla="*/ 1814 w 222690"/>
                <a:gd name="connsiteY18" fmla="*/ 117451 h 1732846"/>
                <a:gd name="connsiteX19" fmla="*/ 85722 w 222690"/>
                <a:gd name="connsiteY19" fmla="*/ 193430 h 173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2690" h="1732846">
                  <a:moveTo>
                    <a:pt x="85722" y="193430"/>
                  </a:moveTo>
                  <a:cubicBezTo>
                    <a:pt x="107525" y="194752"/>
                    <a:pt x="104882" y="205984"/>
                    <a:pt x="104882" y="219858"/>
                  </a:cubicBezTo>
                  <a:cubicBezTo>
                    <a:pt x="104882" y="433262"/>
                    <a:pt x="104882" y="646666"/>
                    <a:pt x="104882" y="860070"/>
                  </a:cubicBezTo>
                  <a:cubicBezTo>
                    <a:pt x="104882" y="1025244"/>
                    <a:pt x="104882" y="1190417"/>
                    <a:pt x="105543" y="1355591"/>
                  </a:cubicBezTo>
                  <a:cubicBezTo>
                    <a:pt x="105543" y="1374751"/>
                    <a:pt x="101579" y="1382679"/>
                    <a:pt x="80437" y="1382018"/>
                  </a:cubicBezTo>
                  <a:cubicBezTo>
                    <a:pt x="58634" y="1381358"/>
                    <a:pt x="36170" y="1378715"/>
                    <a:pt x="13706" y="1384000"/>
                  </a:cubicBezTo>
                  <a:cubicBezTo>
                    <a:pt x="13706" y="1394571"/>
                    <a:pt x="14367" y="1405143"/>
                    <a:pt x="14367" y="1416374"/>
                  </a:cubicBezTo>
                  <a:cubicBezTo>
                    <a:pt x="18331" y="1506229"/>
                    <a:pt x="6439" y="1596083"/>
                    <a:pt x="8421" y="1685937"/>
                  </a:cubicBezTo>
                  <a:cubicBezTo>
                    <a:pt x="9742" y="1732847"/>
                    <a:pt x="8421" y="1732847"/>
                    <a:pt x="56652" y="1732847"/>
                  </a:cubicBezTo>
                  <a:cubicBezTo>
                    <a:pt x="95633" y="1732847"/>
                    <a:pt x="135274" y="1732847"/>
                    <a:pt x="174255" y="1732847"/>
                  </a:cubicBezTo>
                  <a:cubicBezTo>
                    <a:pt x="221825" y="1732847"/>
                    <a:pt x="221164" y="1732847"/>
                    <a:pt x="222486" y="1683295"/>
                  </a:cubicBezTo>
                  <a:cubicBezTo>
                    <a:pt x="224468" y="1583530"/>
                    <a:pt x="211254" y="1484426"/>
                    <a:pt x="217200" y="1384661"/>
                  </a:cubicBezTo>
                  <a:cubicBezTo>
                    <a:pt x="209933" y="1384000"/>
                    <a:pt x="203326" y="1382018"/>
                    <a:pt x="196058" y="1382018"/>
                  </a:cubicBezTo>
                  <a:cubicBezTo>
                    <a:pt x="158398" y="1381358"/>
                    <a:pt x="158398" y="1381358"/>
                    <a:pt x="158398" y="1343037"/>
                  </a:cubicBezTo>
                  <a:cubicBezTo>
                    <a:pt x="158398" y="967103"/>
                    <a:pt x="158398" y="591168"/>
                    <a:pt x="158398" y="215233"/>
                  </a:cubicBezTo>
                  <a:cubicBezTo>
                    <a:pt x="158398" y="190788"/>
                    <a:pt x="160380" y="169645"/>
                    <a:pt x="174916" y="147843"/>
                  </a:cubicBezTo>
                  <a:cubicBezTo>
                    <a:pt x="199362" y="110844"/>
                    <a:pt x="190772" y="56667"/>
                    <a:pt x="161041" y="26275"/>
                  </a:cubicBezTo>
                  <a:cubicBezTo>
                    <a:pt x="133953" y="-814"/>
                    <a:pt x="84401" y="-8081"/>
                    <a:pt x="48723" y="9758"/>
                  </a:cubicBezTo>
                  <a:cubicBezTo>
                    <a:pt x="12385" y="28918"/>
                    <a:pt x="-6114" y="71202"/>
                    <a:pt x="1814" y="117451"/>
                  </a:cubicBezTo>
                  <a:cubicBezTo>
                    <a:pt x="9742" y="161717"/>
                    <a:pt x="39474" y="190127"/>
                    <a:pt x="85722" y="193430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: Shape 37">
              <a:extLst>
                <a:ext uri="{FF2B5EF4-FFF2-40B4-BE49-F238E27FC236}">
                  <a16:creationId xmlns:a16="http://schemas.microsoft.com/office/drawing/2014/main" id="{192F3F9C-9FAA-DDD4-9726-8422EEA5661B}"/>
                </a:ext>
              </a:extLst>
            </p:cNvPr>
            <p:cNvSpPr/>
            <p:nvPr/>
          </p:nvSpPr>
          <p:spPr>
            <a:xfrm flipH="1">
              <a:off x="4378571" y="1566006"/>
              <a:ext cx="748053" cy="311825"/>
            </a:xfrm>
            <a:custGeom>
              <a:avLst/>
              <a:gdLst>
                <a:gd name="connsiteX0" fmla="*/ 99133 w 1373154"/>
                <a:gd name="connsiteY0" fmla="*/ 196463 h 572397"/>
                <a:gd name="connsiteX1" fmla="*/ 185023 w 1373154"/>
                <a:gd name="connsiteY1" fmla="*/ 121805 h 572397"/>
                <a:gd name="connsiteX2" fmla="*/ 216075 w 1373154"/>
                <a:gd name="connsiteY2" fmla="*/ 100002 h 572397"/>
                <a:gd name="connsiteX3" fmla="*/ 1238829 w 1373154"/>
                <a:gd name="connsiteY3" fmla="*/ 100002 h 572397"/>
                <a:gd name="connsiteX4" fmla="*/ 1265257 w 1373154"/>
                <a:gd name="connsiteY4" fmla="*/ 101984 h 572397"/>
                <a:gd name="connsiteX5" fmla="*/ 1264596 w 1373154"/>
                <a:gd name="connsiteY5" fmla="*/ 200428 h 572397"/>
                <a:gd name="connsiteX6" fmla="*/ 1243454 w 1373154"/>
                <a:gd name="connsiteY6" fmla="*/ 221570 h 572397"/>
                <a:gd name="connsiteX7" fmla="*/ 1164171 w 1373154"/>
                <a:gd name="connsiteY7" fmla="*/ 223552 h 572397"/>
                <a:gd name="connsiteX8" fmla="*/ 1164831 w 1373154"/>
                <a:gd name="connsiteY8" fmla="*/ 258568 h 572397"/>
                <a:gd name="connsiteX9" fmla="*/ 1158885 w 1373154"/>
                <a:gd name="connsiteY9" fmla="*/ 525489 h 572397"/>
                <a:gd name="connsiteX10" fmla="*/ 1207116 w 1373154"/>
                <a:gd name="connsiteY10" fmla="*/ 572398 h 572397"/>
                <a:gd name="connsiteX11" fmla="*/ 1324719 w 1373154"/>
                <a:gd name="connsiteY11" fmla="*/ 572398 h 572397"/>
                <a:gd name="connsiteX12" fmla="*/ 1372950 w 1373154"/>
                <a:gd name="connsiteY12" fmla="*/ 522846 h 572397"/>
                <a:gd name="connsiteX13" fmla="*/ 1367665 w 1373154"/>
                <a:gd name="connsiteY13" fmla="*/ 224212 h 572397"/>
                <a:gd name="connsiteX14" fmla="*/ 1335291 w 1373154"/>
                <a:gd name="connsiteY14" fmla="*/ 185892 h 572397"/>
                <a:gd name="connsiteX15" fmla="*/ 1335291 w 1373154"/>
                <a:gd name="connsiteY15" fmla="*/ 53093 h 572397"/>
                <a:gd name="connsiteX16" fmla="*/ 1306881 w 1373154"/>
                <a:gd name="connsiteY16" fmla="*/ 27326 h 572397"/>
                <a:gd name="connsiteX17" fmla="*/ 192951 w 1373154"/>
                <a:gd name="connsiteY17" fmla="*/ 27986 h 572397"/>
                <a:gd name="connsiteX18" fmla="*/ 143399 w 1373154"/>
                <a:gd name="connsiteY18" fmla="*/ 14112 h 572397"/>
                <a:gd name="connsiteX19" fmla="*/ 31081 w 1373154"/>
                <a:gd name="connsiteY19" fmla="*/ 23362 h 572397"/>
                <a:gd name="connsiteX20" fmla="*/ 7957 w 1373154"/>
                <a:gd name="connsiteY20" fmla="*/ 139644 h 572397"/>
                <a:gd name="connsiteX21" fmla="*/ 99133 w 1373154"/>
                <a:gd name="connsiteY21" fmla="*/ 196463 h 57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3154" h="572397">
                  <a:moveTo>
                    <a:pt x="99133" y="196463"/>
                  </a:moveTo>
                  <a:cubicBezTo>
                    <a:pt x="144060" y="193160"/>
                    <a:pt x="175773" y="168053"/>
                    <a:pt x="185023" y="121805"/>
                  </a:cubicBezTo>
                  <a:cubicBezTo>
                    <a:pt x="188987" y="100663"/>
                    <a:pt x="199558" y="100002"/>
                    <a:pt x="216075" y="100002"/>
                  </a:cubicBezTo>
                  <a:cubicBezTo>
                    <a:pt x="556993" y="100002"/>
                    <a:pt x="897911" y="100002"/>
                    <a:pt x="1238829" y="100002"/>
                  </a:cubicBezTo>
                  <a:cubicBezTo>
                    <a:pt x="1247418" y="100002"/>
                    <a:pt x="1256668" y="101323"/>
                    <a:pt x="1265257" y="101984"/>
                  </a:cubicBezTo>
                  <a:cubicBezTo>
                    <a:pt x="1265257" y="135019"/>
                    <a:pt x="1263936" y="167393"/>
                    <a:pt x="1264596" y="200428"/>
                  </a:cubicBezTo>
                  <a:cubicBezTo>
                    <a:pt x="1265257" y="216945"/>
                    <a:pt x="1259311" y="221570"/>
                    <a:pt x="1243454" y="221570"/>
                  </a:cubicBezTo>
                  <a:cubicBezTo>
                    <a:pt x="1217026" y="221570"/>
                    <a:pt x="1190599" y="218266"/>
                    <a:pt x="1164171" y="223552"/>
                  </a:cubicBezTo>
                  <a:cubicBezTo>
                    <a:pt x="1164171" y="235444"/>
                    <a:pt x="1164171" y="246676"/>
                    <a:pt x="1164831" y="258568"/>
                  </a:cubicBezTo>
                  <a:cubicBezTo>
                    <a:pt x="1168796" y="347762"/>
                    <a:pt x="1156903" y="436295"/>
                    <a:pt x="1158885" y="525489"/>
                  </a:cubicBezTo>
                  <a:cubicBezTo>
                    <a:pt x="1160207" y="571737"/>
                    <a:pt x="1158885" y="572398"/>
                    <a:pt x="1207116" y="572398"/>
                  </a:cubicBezTo>
                  <a:cubicBezTo>
                    <a:pt x="1246097" y="572398"/>
                    <a:pt x="1285739" y="572398"/>
                    <a:pt x="1324719" y="572398"/>
                  </a:cubicBezTo>
                  <a:cubicBezTo>
                    <a:pt x="1372950" y="572398"/>
                    <a:pt x="1372289" y="572398"/>
                    <a:pt x="1372950" y="522846"/>
                  </a:cubicBezTo>
                  <a:cubicBezTo>
                    <a:pt x="1374932" y="423081"/>
                    <a:pt x="1361718" y="323977"/>
                    <a:pt x="1367665" y="224212"/>
                  </a:cubicBezTo>
                  <a:cubicBezTo>
                    <a:pt x="1340576" y="224873"/>
                    <a:pt x="1333969" y="212320"/>
                    <a:pt x="1335291" y="185892"/>
                  </a:cubicBezTo>
                  <a:cubicBezTo>
                    <a:pt x="1337933" y="141626"/>
                    <a:pt x="1335291" y="97359"/>
                    <a:pt x="1335291" y="53093"/>
                  </a:cubicBezTo>
                  <a:cubicBezTo>
                    <a:pt x="1342558" y="26004"/>
                    <a:pt x="1325380" y="27326"/>
                    <a:pt x="1306881" y="27326"/>
                  </a:cubicBezTo>
                  <a:cubicBezTo>
                    <a:pt x="935571" y="27326"/>
                    <a:pt x="564261" y="27326"/>
                    <a:pt x="192951" y="27986"/>
                  </a:cubicBezTo>
                  <a:cubicBezTo>
                    <a:pt x="174452" y="27986"/>
                    <a:pt x="159256" y="24683"/>
                    <a:pt x="143399" y="14112"/>
                  </a:cubicBezTo>
                  <a:cubicBezTo>
                    <a:pt x="109043" y="-8352"/>
                    <a:pt x="60812" y="-3066"/>
                    <a:pt x="31081" y="23362"/>
                  </a:cubicBezTo>
                  <a:cubicBezTo>
                    <a:pt x="1350" y="50450"/>
                    <a:pt x="-8560" y="100002"/>
                    <a:pt x="7957" y="139644"/>
                  </a:cubicBezTo>
                  <a:cubicBezTo>
                    <a:pt x="22492" y="177303"/>
                    <a:pt x="58170" y="199767"/>
                    <a:pt x="99133" y="196463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: Shape 38">
              <a:extLst>
                <a:ext uri="{FF2B5EF4-FFF2-40B4-BE49-F238E27FC236}">
                  <a16:creationId xmlns:a16="http://schemas.microsoft.com/office/drawing/2014/main" id="{EFAD40C5-0374-7263-56AB-C8DB489F299E}"/>
                </a:ext>
              </a:extLst>
            </p:cNvPr>
            <p:cNvSpPr/>
            <p:nvPr/>
          </p:nvSpPr>
          <p:spPr>
            <a:xfrm flipH="1">
              <a:off x="3982857" y="1418093"/>
              <a:ext cx="497194" cy="459738"/>
            </a:xfrm>
            <a:custGeom>
              <a:avLst/>
              <a:gdLst>
                <a:gd name="connsiteX0" fmla="*/ 96662 w 912667"/>
                <a:gd name="connsiteY0" fmla="*/ 195773 h 843913"/>
                <a:gd name="connsiteX1" fmla="*/ 186517 w 912667"/>
                <a:gd name="connsiteY1" fmla="*/ 119133 h 843913"/>
                <a:gd name="connsiteX2" fmla="*/ 210302 w 912667"/>
                <a:gd name="connsiteY2" fmla="*/ 99312 h 843913"/>
                <a:gd name="connsiteX3" fmla="*/ 759338 w 912667"/>
                <a:gd name="connsiteY3" fmla="*/ 99312 h 843913"/>
                <a:gd name="connsiteX4" fmla="*/ 783123 w 912667"/>
                <a:gd name="connsiteY4" fmla="*/ 123758 h 843913"/>
                <a:gd name="connsiteX5" fmla="*/ 782462 w 912667"/>
                <a:gd name="connsiteY5" fmla="*/ 434284 h 843913"/>
                <a:gd name="connsiteX6" fmla="*/ 724321 w 912667"/>
                <a:gd name="connsiteY6" fmla="*/ 492425 h 843913"/>
                <a:gd name="connsiteX7" fmla="*/ 701197 w 912667"/>
                <a:gd name="connsiteY7" fmla="*/ 517531 h 843913"/>
                <a:gd name="connsiteX8" fmla="*/ 701197 w 912667"/>
                <a:gd name="connsiteY8" fmla="*/ 667508 h 843913"/>
                <a:gd name="connsiteX9" fmla="*/ 704500 w 912667"/>
                <a:gd name="connsiteY9" fmla="*/ 665526 h 843913"/>
                <a:gd name="connsiteX10" fmla="*/ 702518 w 912667"/>
                <a:gd name="connsiteY10" fmla="*/ 820789 h 843913"/>
                <a:gd name="connsiteX11" fmla="*/ 724982 w 912667"/>
                <a:gd name="connsiteY11" fmla="*/ 843914 h 843913"/>
                <a:gd name="connsiteX12" fmla="*/ 888173 w 912667"/>
                <a:gd name="connsiteY12" fmla="*/ 843914 h 843913"/>
                <a:gd name="connsiteX13" fmla="*/ 911958 w 912667"/>
                <a:gd name="connsiteY13" fmla="*/ 819468 h 843913"/>
                <a:gd name="connsiteX14" fmla="*/ 910637 w 912667"/>
                <a:gd name="connsiteY14" fmla="*/ 672133 h 843913"/>
                <a:gd name="connsiteX15" fmla="*/ 910637 w 912667"/>
                <a:gd name="connsiteY15" fmla="*/ 672133 h 843913"/>
                <a:gd name="connsiteX16" fmla="*/ 911958 w 912667"/>
                <a:gd name="connsiteY16" fmla="*/ 666848 h 843913"/>
                <a:gd name="connsiteX17" fmla="*/ 912619 w 912667"/>
                <a:gd name="connsiteY17" fmla="*/ 522156 h 843913"/>
                <a:gd name="connsiteX18" fmla="*/ 883548 w 912667"/>
                <a:gd name="connsiteY18" fmla="*/ 493085 h 843913"/>
                <a:gd name="connsiteX19" fmla="*/ 855799 w 912667"/>
                <a:gd name="connsiteY19" fmla="*/ 464676 h 843913"/>
                <a:gd name="connsiteX20" fmla="*/ 856460 w 912667"/>
                <a:gd name="connsiteY20" fmla="*/ 82134 h 843913"/>
                <a:gd name="connsiteX21" fmla="*/ 818800 w 912667"/>
                <a:gd name="connsiteY21" fmla="*/ 45796 h 843913"/>
                <a:gd name="connsiteX22" fmla="*/ 203034 w 912667"/>
                <a:gd name="connsiteY22" fmla="*/ 45796 h 843913"/>
                <a:gd name="connsiteX23" fmla="*/ 166035 w 912667"/>
                <a:gd name="connsiteY23" fmla="*/ 31260 h 843913"/>
                <a:gd name="connsiteX24" fmla="*/ 48432 w 912667"/>
                <a:gd name="connsiteY24" fmla="*/ 11440 h 843913"/>
                <a:gd name="connsiteX25" fmla="*/ 4165 w 912667"/>
                <a:gd name="connsiteY25" fmla="*/ 127722 h 843913"/>
                <a:gd name="connsiteX26" fmla="*/ 96662 w 912667"/>
                <a:gd name="connsiteY26" fmla="*/ 195773 h 84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2667" h="843913">
                  <a:moveTo>
                    <a:pt x="96662" y="195773"/>
                  </a:moveTo>
                  <a:cubicBezTo>
                    <a:pt x="142911" y="194452"/>
                    <a:pt x="177267" y="166703"/>
                    <a:pt x="186517" y="119133"/>
                  </a:cubicBezTo>
                  <a:cubicBezTo>
                    <a:pt x="189820" y="102615"/>
                    <a:pt x="195766" y="99312"/>
                    <a:pt x="210302" y="99312"/>
                  </a:cubicBezTo>
                  <a:cubicBezTo>
                    <a:pt x="393314" y="99973"/>
                    <a:pt x="576326" y="99973"/>
                    <a:pt x="759338" y="99312"/>
                  </a:cubicBezTo>
                  <a:cubicBezTo>
                    <a:pt x="778498" y="99312"/>
                    <a:pt x="783123" y="105258"/>
                    <a:pt x="783123" y="123758"/>
                  </a:cubicBezTo>
                  <a:cubicBezTo>
                    <a:pt x="782462" y="227486"/>
                    <a:pt x="782462" y="330555"/>
                    <a:pt x="782462" y="434284"/>
                  </a:cubicBezTo>
                  <a:cubicBezTo>
                    <a:pt x="782462" y="491764"/>
                    <a:pt x="782462" y="492425"/>
                    <a:pt x="724321" y="492425"/>
                  </a:cubicBezTo>
                  <a:cubicBezTo>
                    <a:pt x="704500" y="492425"/>
                    <a:pt x="700536" y="499692"/>
                    <a:pt x="701197" y="517531"/>
                  </a:cubicBezTo>
                  <a:cubicBezTo>
                    <a:pt x="701858" y="567744"/>
                    <a:pt x="701197" y="617296"/>
                    <a:pt x="701197" y="667508"/>
                  </a:cubicBezTo>
                  <a:cubicBezTo>
                    <a:pt x="701858" y="666187"/>
                    <a:pt x="703179" y="665526"/>
                    <a:pt x="704500" y="665526"/>
                  </a:cubicBezTo>
                  <a:cubicBezTo>
                    <a:pt x="699876" y="717060"/>
                    <a:pt x="703179" y="768595"/>
                    <a:pt x="702518" y="820789"/>
                  </a:cubicBezTo>
                  <a:cubicBezTo>
                    <a:pt x="702518" y="835985"/>
                    <a:pt x="709125" y="843914"/>
                    <a:pt x="724982" y="843914"/>
                  </a:cubicBezTo>
                  <a:cubicBezTo>
                    <a:pt x="779159" y="843914"/>
                    <a:pt x="833996" y="843914"/>
                    <a:pt x="888173" y="843914"/>
                  </a:cubicBezTo>
                  <a:cubicBezTo>
                    <a:pt x="905351" y="843914"/>
                    <a:pt x="911958" y="835985"/>
                    <a:pt x="911958" y="819468"/>
                  </a:cubicBezTo>
                  <a:cubicBezTo>
                    <a:pt x="911298" y="770577"/>
                    <a:pt x="911298" y="721685"/>
                    <a:pt x="910637" y="672133"/>
                  </a:cubicBezTo>
                  <a:cubicBezTo>
                    <a:pt x="910637" y="672133"/>
                    <a:pt x="910637" y="672133"/>
                    <a:pt x="910637" y="672133"/>
                  </a:cubicBezTo>
                  <a:cubicBezTo>
                    <a:pt x="911298" y="670151"/>
                    <a:pt x="911298" y="668830"/>
                    <a:pt x="911958" y="666848"/>
                  </a:cubicBezTo>
                  <a:cubicBezTo>
                    <a:pt x="911958" y="618617"/>
                    <a:pt x="910637" y="570387"/>
                    <a:pt x="912619" y="522156"/>
                  </a:cubicBezTo>
                  <a:cubicBezTo>
                    <a:pt x="913280" y="499031"/>
                    <a:pt x="907333" y="488460"/>
                    <a:pt x="883548" y="493085"/>
                  </a:cubicBezTo>
                  <a:cubicBezTo>
                    <a:pt x="860424" y="497049"/>
                    <a:pt x="855799" y="486478"/>
                    <a:pt x="855799" y="464676"/>
                  </a:cubicBezTo>
                  <a:cubicBezTo>
                    <a:pt x="856460" y="337162"/>
                    <a:pt x="856460" y="209648"/>
                    <a:pt x="856460" y="82134"/>
                  </a:cubicBezTo>
                  <a:cubicBezTo>
                    <a:pt x="856460" y="39189"/>
                    <a:pt x="859763" y="45796"/>
                    <a:pt x="818800" y="45796"/>
                  </a:cubicBezTo>
                  <a:cubicBezTo>
                    <a:pt x="613325" y="45796"/>
                    <a:pt x="408510" y="45796"/>
                    <a:pt x="203034" y="45796"/>
                  </a:cubicBezTo>
                  <a:cubicBezTo>
                    <a:pt x="188499" y="45796"/>
                    <a:pt x="177267" y="44474"/>
                    <a:pt x="166035" y="31260"/>
                  </a:cubicBezTo>
                  <a:cubicBezTo>
                    <a:pt x="138286" y="-1774"/>
                    <a:pt x="86091" y="-9042"/>
                    <a:pt x="48432" y="11440"/>
                  </a:cubicBezTo>
                  <a:cubicBezTo>
                    <a:pt x="10111" y="32582"/>
                    <a:pt x="-9049" y="81473"/>
                    <a:pt x="4165" y="127722"/>
                  </a:cubicBezTo>
                  <a:cubicBezTo>
                    <a:pt x="15397" y="171327"/>
                    <a:pt x="50414" y="196434"/>
                    <a:pt x="96662" y="195773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F32057-3510-B8F2-FEF6-40C7097DACAD}"/>
              </a:ext>
            </a:extLst>
          </p:cNvPr>
          <p:cNvGrpSpPr/>
          <p:nvPr userDrawn="1"/>
        </p:nvGrpSpPr>
        <p:grpSpPr>
          <a:xfrm>
            <a:off x="6986364" y="4896729"/>
            <a:ext cx="2288691" cy="802736"/>
            <a:chOff x="1405312" y="5139374"/>
            <a:chExt cx="3556005" cy="1460310"/>
          </a:xfrm>
          <a:solidFill>
            <a:schemeClr val="accent4"/>
          </a:solidFill>
        </p:grpSpPr>
        <p:sp>
          <p:nvSpPr>
            <p:cNvPr id="59" name="Freeform: Shape 25">
              <a:extLst>
                <a:ext uri="{FF2B5EF4-FFF2-40B4-BE49-F238E27FC236}">
                  <a16:creationId xmlns:a16="http://schemas.microsoft.com/office/drawing/2014/main" id="{ECE5A097-214E-5480-609A-98687860DA46}"/>
                </a:ext>
              </a:extLst>
            </p:cNvPr>
            <p:cNvSpPr/>
            <p:nvPr/>
          </p:nvSpPr>
          <p:spPr>
            <a:xfrm flipH="1">
              <a:off x="3177489" y="5139374"/>
              <a:ext cx="556980" cy="1460310"/>
            </a:xfrm>
            <a:custGeom>
              <a:avLst/>
              <a:gdLst>
                <a:gd name="connsiteX0" fmla="*/ 985486 w 1022414"/>
                <a:gd name="connsiteY0" fmla="*/ 1487 h 2680599"/>
                <a:gd name="connsiteX1" fmla="*/ 822295 w 1022414"/>
                <a:gd name="connsiteY1" fmla="*/ 1487 h 2680599"/>
                <a:gd name="connsiteX2" fmla="*/ 787278 w 1022414"/>
                <a:gd name="connsiteY2" fmla="*/ 37164 h 2680599"/>
                <a:gd name="connsiteX3" fmla="*/ 787278 w 1022414"/>
                <a:gd name="connsiteY3" fmla="*/ 160053 h 2680599"/>
                <a:gd name="connsiteX4" fmla="*/ 799170 w 1022414"/>
                <a:gd name="connsiteY4" fmla="*/ 191766 h 2680599"/>
                <a:gd name="connsiteX5" fmla="*/ 799831 w 1022414"/>
                <a:gd name="connsiteY5" fmla="*/ 312013 h 2680599"/>
                <a:gd name="connsiteX6" fmla="*/ 853347 w 1022414"/>
                <a:gd name="connsiteY6" fmla="*/ 364207 h 2680599"/>
                <a:gd name="connsiteX7" fmla="*/ 887043 w 1022414"/>
                <a:gd name="connsiteY7" fmla="*/ 397903 h 2680599"/>
                <a:gd name="connsiteX8" fmla="*/ 886382 w 1022414"/>
                <a:gd name="connsiteY8" fmla="*/ 2472481 h 2680599"/>
                <a:gd name="connsiteX9" fmla="*/ 841455 w 1022414"/>
                <a:gd name="connsiteY9" fmla="*/ 2516087 h 2680599"/>
                <a:gd name="connsiteX10" fmla="*/ 190672 w 1022414"/>
                <a:gd name="connsiteY10" fmla="*/ 2516087 h 2680599"/>
                <a:gd name="connsiteX11" fmla="*/ 151691 w 1022414"/>
                <a:gd name="connsiteY11" fmla="*/ 2503533 h 2680599"/>
                <a:gd name="connsiteX12" fmla="*/ 52587 w 1022414"/>
                <a:gd name="connsiteY12" fmla="*/ 2494284 h 2680599"/>
                <a:gd name="connsiteX13" fmla="*/ 392 w 1022414"/>
                <a:gd name="connsiteY13" fmla="*/ 2574889 h 2680599"/>
                <a:gd name="connsiteX14" fmla="*/ 65801 w 1022414"/>
                <a:gd name="connsiteY14" fmla="*/ 2680600 h 2680599"/>
                <a:gd name="connsiteX15" fmla="*/ 119317 w 1022414"/>
                <a:gd name="connsiteY15" fmla="*/ 2680600 h 2680599"/>
                <a:gd name="connsiteX16" fmla="*/ 184725 w 1022414"/>
                <a:gd name="connsiteY16" fmla="*/ 2612548 h 2680599"/>
                <a:gd name="connsiteX17" fmla="*/ 216439 w 1022414"/>
                <a:gd name="connsiteY17" fmla="*/ 2588103 h 2680599"/>
                <a:gd name="connsiteX18" fmla="*/ 832205 w 1022414"/>
                <a:gd name="connsiteY18" fmla="*/ 2589424 h 2680599"/>
                <a:gd name="connsiteX19" fmla="*/ 934613 w 1022414"/>
                <a:gd name="connsiteY19" fmla="*/ 2551764 h 2680599"/>
                <a:gd name="connsiteX20" fmla="*/ 959058 w 1022414"/>
                <a:gd name="connsiteY20" fmla="*/ 2497587 h 2680599"/>
                <a:gd name="connsiteX21" fmla="*/ 958397 w 1022414"/>
                <a:gd name="connsiteY21" fmla="*/ 395921 h 2680599"/>
                <a:gd name="connsiteX22" fmla="*/ 987468 w 1022414"/>
                <a:gd name="connsiteY22" fmla="*/ 364207 h 2680599"/>
                <a:gd name="connsiteX23" fmla="*/ 1009271 w 1022414"/>
                <a:gd name="connsiteY23" fmla="*/ 341083 h 2680599"/>
                <a:gd name="connsiteX24" fmla="*/ 1009271 w 1022414"/>
                <a:gd name="connsiteY24" fmla="*/ 191106 h 2680599"/>
                <a:gd name="connsiteX25" fmla="*/ 1021163 w 1022414"/>
                <a:gd name="connsiteY25" fmla="*/ 162035 h 2680599"/>
                <a:gd name="connsiteX26" fmla="*/ 1021163 w 1022414"/>
                <a:gd name="connsiteY26" fmla="*/ 33861 h 2680599"/>
                <a:gd name="connsiteX27" fmla="*/ 985486 w 1022414"/>
                <a:gd name="connsiteY27" fmla="*/ 1487 h 268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22414" h="2680599">
                  <a:moveTo>
                    <a:pt x="985486" y="1487"/>
                  </a:moveTo>
                  <a:cubicBezTo>
                    <a:pt x="931309" y="-496"/>
                    <a:pt x="876472" y="-496"/>
                    <a:pt x="822295" y="1487"/>
                  </a:cubicBezTo>
                  <a:cubicBezTo>
                    <a:pt x="793885" y="2808"/>
                    <a:pt x="787939" y="8754"/>
                    <a:pt x="787278" y="37164"/>
                  </a:cubicBezTo>
                  <a:cubicBezTo>
                    <a:pt x="785296" y="78127"/>
                    <a:pt x="785957" y="119090"/>
                    <a:pt x="787278" y="160053"/>
                  </a:cubicBezTo>
                  <a:cubicBezTo>
                    <a:pt x="787278" y="171946"/>
                    <a:pt x="790582" y="182517"/>
                    <a:pt x="799170" y="191766"/>
                  </a:cubicBezTo>
                  <a:cubicBezTo>
                    <a:pt x="799170" y="232069"/>
                    <a:pt x="799831" y="272371"/>
                    <a:pt x="799831" y="312013"/>
                  </a:cubicBezTo>
                  <a:cubicBezTo>
                    <a:pt x="799831" y="364868"/>
                    <a:pt x="799831" y="366189"/>
                    <a:pt x="853347" y="364207"/>
                  </a:cubicBezTo>
                  <a:cubicBezTo>
                    <a:pt x="879775" y="362886"/>
                    <a:pt x="887043" y="370154"/>
                    <a:pt x="887043" y="397903"/>
                  </a:cubicBezTo>
                  <a:cubicBezTo>
                    <a:pt x="886382" y="1089649"/>
                    <a:pt x="886382" y="1780735"/>
                    <a:pt x="886382" y="2472481"/>
                  </a:cubicBezTo>
                  <a:cubicBezTo>
                    <a:pt x="886382" y="2511462"/>
                    <a:pt x="881757" y="2516087"/>
                    <a:pt x="841455" y="2516087"/>
                  </a:cubicBezTo>
                  <a:cubicBezTo>
                    <a:pt x="624747" y="2516087"/>
                    <a:pt x="408040" y="2516087"/>
                    <a:pt x="190672" y="2516087"/>
                  </a:cubicBezTo>
                  <a:cubicBezTo>
                    <a:pt x="176136" y="2516087"/>
                    <a:pt x="164244" y="2513444"/>
                    <a:pt x="151691" y="2503533"/>
                  </a:cubicBezTo>
                  <a:cubicBezTo>
                    <a:pt x="121299" y="2481070"/>
                    <a:pt x="86943" y="2479088"/>
                    <a:pt x="52587" y="2494284"/>
                  </a:cubicBezTo>
                  <a:cubicBezTo>
                    <a:pt x="18231" y="2509480"/>
                    <a:pt x="3035" y="2538551"/>
                    <a:pt x="392" y="2574889"/>
                  </a:cubicBezTo>
                  <a:cubicBezTo>
                    <a:pt x="-3572" y="2626422"/>
                    <a:pt x="22855" y="2658796"/>
                    <a:pt x="65801" y="2680600"/>
                  </a:cubicBezTo>
                  <a:cubicBezTo>
                    <a:pt x="83639" y="2680600"/>
                    <a:pt x="101478" y="2680600"/>
                    <a:pt x="119317" y="2680600"/>
                  </a:cubicBezTo>
                  <a:cubicBezTo>
                    <a:pt x="150369" y="2666725"/>
                    <a:pt x="178118" y="2648225"/>
                    <a:pt x="184725" y="2612548"/>
                  </a:cubicBezTo>
                  <a:cubicBezTo>
                    <a:pt x="188689" y="2592067"/>
                    <a:pt x="197939" y="2588103"/>
                    <a:pt x="216439" y="2588103"/>
                  </a:cubicBezTo>
                  <a:cubicBezTo>
                    <a:pt x="421914" y="2588763"/>
                    <a:pt x="626729" y="2587442"/>
                    <a:pt x="832205" y="2589424"/>
                  </a:cubicBezTo>
                  <a:cubicBezTo>
                    <a:pt x="873829" y="2590084"/>
                    <a:pt x="904881" y="2579513"/>
                    <a:pt x="934613" y="2551764"/>
                  </a:cubicBezTo>
                  <a:cubicBezTo>
                    <a:pt x="951130" y="2535908"/>
                    <a:pt x="959058" y="2520712"/>
                    <a:pt x="959058" y="2497587"/>
                  </a:cubicBezTo>
                  <a:cubicBezTo>
                    <a:pt x="958397" y="1797252"/>
                    <a:pt x="958397" y="1096917"/>
                    <a:pt x="958397" y="395921"/>
                  </a:cubicBezTo>
                  <a:cubicBezTo>
                    <a:pt x="958397" y="374118"/>
                    <a:pt x="960379" y="358922"/>
                    <a:pt x="987468" y="364207"/>
                  </a:cubicBezTo>
                  <a:cubicBezTo>
                    <a:pt x="1005968" y="367511"/>
                    <a:pt x="1009271" y="357600"/>
                    <a:pt x="1009271" y="341083"/>
                  </a:cubicBezTo>
                  <a:cubicBezTo>
                    <a:pt x="1008610" y="290871"/>
                    <a:pt x="1009271" y="241319"/>
                    <a:pt x="1009271" y="191106"/>
                  </a:cubicBezTo>
                  <a:cubicBezTo>
                    <a:pt x="1016538" y="182517"/>
                    <a:pt x="1020503" y="173267"/>
                    <a:pt x="1021163" y="162035"/>
                  </a:cubicBezTo>
                  <a:cubicBezTo>
                    <a:pt x="1022485" y="119090"/>
                    <a:pt x="1023145" y="76145"/>
                    <a:pt x="1021163" y="33861"/>
                  </a:cubicBezTo>
                  <a:cubicBezTo>
                    <a:pt x="1019181" y="8094"/>
                    <a:pt x="1012574" y="2147"/>
                    <a:pt x="985486" y="1487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: Shape 26">
              <a:extLst>
                <a:ext uri="{FF2B5EF4-FFF2-40B4-BE49-F238E27FC236}">
                  <a16:creationId xmlns:a16="http://schemas.microsoft.com/office/drawing/2014/main" id="{EFB15937-BFD0-B3AF-7FEA-25265A667056}"/>
                </a:ext>
              </a:extLst>
            </p:cNvPr>
            <p:cNvSpPr/>
            <p:nvPr/>
          </p:nvSpPr>
          <p:spPr>
            <a:xfrm flipH="1">
              <a:off x="3977908" y="5139374"/>
              <a:ext cx="525900" cy="1335363"/>
            </a:xfrm>
            <a:custGeom>
              <a:avLst/>
              <a:gdLst>
                <a:gd name="connsiteX0" fmla="*/ 846399 w 965361"/>
                <a:gd name="connsiteY0" fmla="*/ 2292642 h 2451243"/>
                <a:gd name="connsiteX1" fmla="*/ 845739 w 965361"/>
                <a:gd name="connsiteY1" fmla="*/ 395791 h 2451243"/>
                <a:gd name="connsiteX2" fmla="*/ 845739 w 965361"/>
                <a:gd name="connsiteY2" fmla="*/ 368702 h 2451243"/>
                <a:gd name="connsiteX3" fmla="*/ 862917 w 965361"/>
                <a:gd name="connsiteY3" fmla="*/ 351524 h 2451243"/>
                <a:gd name="connsiteX4" fmla="*/ 937575 w 965361"/>
                <a:gd name="connsiteY4" fmla="*/ 352185 h 2451243"/>
                <a:gd name="connsiteX5" fmla="*/ 963342 w 965361"/>
                <a:gd name="connsiteY5" fmla="*/ 327078 h 2451243"/>
                <a:gd name="connsiteX6" fmla="*/ 965324 w 965361"/>
                <a:gd name="connsiteY6" fmla="*/ 177101 h 2451243"/>
                <a:gd name="connsiteX7" fmla="*/ 965324 w 965361"/>
                <a:gd name="connsiteY7" fmla="*/ 35052 h 2451243"/>
                <a:gd name="connsiteX8" fmla="*/ 931629 w 965361"/>
                <a:gd name="connsiteY8" fmla="*/ 35 h 2451243"/>
                <a:gd name="connsiteX9" fmla="*/ 784294 w 965361"/>
                <a:gd name="connsiteY9" fmla="*/ 35 h 2451243"/>
                <a:gd name="connsiteX10" fmla="*/ 751260 w 965361"/>
                <a:gd name="connsiteY10" fmla="*/ 32409 h 2451243"/>
                <a:gd name="connsiteX11" fmla="*/ 751260 w 965361"/>
                <a:gd name="connsiteY11" fmla="*/ 177101 h 2451243"/>
                <a:gd name="connsiteX12" fmla="*/ 753242 w 965361"/>
                <a:gd name="connsiteY12" fmla="*/ 327078 h 2451243"/>
                <a:gd name="connsiteX13" fmla="*/ 757866 w 965361"/>
                <a:gd name="connsiteY13" fmla="*/ 348882 h 2451243"/>
                <a:gd name="connsiteX14" fmla="*/ 773063 w 965361"/>
                <a:gd name="connsiteY14" fmla="*/ 382577 h 2451243"/>
                <a:gd name="connsiteX15" fmla="*/ 773063 w 965361"/>
                <a:gd name="connsiteY15" fmla="*/ 2268197 h 2451243"/>
                <a:gd name="connsiteX16" fmla="*/ 720207 w 965361"/>
                <a:gd name="connsiteY16" fmla="*/ 2321713 h 2451243"/>
                <a:gd name="connsiteX17" fmla="*/ 208830 w 965361"/>
                <a:gd name="connsiteY17" fmla="*/ 2322373 h 2451243"/>
                <a:gd name="connsiteX18" fmla="*/ 175795 w 965361"/>
                <a:gd name="connsiteY18" fmla="*/ 2303213 h 2451243"/>
                <a:gd name="connsiteX19" fmla="*/ 65460 w 965361"/>
                <a:gd name="connsiteY19" fmla="*/ 2259607 h 2451243"/>
                <a:gd name="connsiteX20" fmla="*/ 51 w 965361"/>
                <a:gd name="connsiteY20" fmla="*/ 2358712 h 2451243"/>
                <a:gd name="connsiteX21" fmla="*/ 70084 w 965361"/>
                <a:gd name="connsiteY21" fmla="*/ 2448566 h 2451243"/>
                <a:gd name="connsiteX22" fmla="*/ 177117 w 965361"/>
                <a:gd name="connsiteY22" fmla="*/ 2399014 h 2451243"/>
                <a:gd name="connsiteX23" fmla="*/ 212794 w 965361"/>
                <a:gd name="connsiteY23" fmla="*/ 2376550 h 2451243"/>
                <a:gd name="connsiteX24" fmla="*/ 703029 w 965361"/>
                <a:gd name="connsiteY24" fmla="*/ 2377872 h 2451243"/>
                <a:gd name="connsiteX25" fmla="*/ 821293 w 965361"/>
                <a:gd name="connsiteY25" fmla="*/ 2340873 h 2451243"/>
                <a:gd name="connsiteX26" fmla="*/ 846399 w 965361"/>
                <a:gd name="connsiteY26" fmla="*/ 2292642 h 245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5361" h="2451243">
                  <a:moveTo>
                    <a:pt x="846399" y="2292642"/>
                  </a:moveTo>
                  <a:cubicBezTo>
                    <a:pt x="845739" y="1660359"/>
                    <a:pt x="845739" y="1028075"/>
                    <a:pt x="845739" y="395791"/>
                  </a:cubicBezTo>
                  <a:cubicBezTo>
                    <a:pt x="845739" y="386541"/>
                    <a:pt x="846399" y="377952"/>
                    <a:pt x="845739" y="368702"/>
                  </a:cubicBezTo>
                  <a:cubicBezTo>
                    <a:pt x="845078" y="356149"/>
                    <a:pt x="850364" y="351524"/>
                    <a:pt x="862917" y="351524"/>
                  </a:cubicBezTo>
                  <a:cubicBezTo>
                    <a:pt x="888023" y="352185"/>
                    <a:pt x="913129" y="350203"/>
                    <a:pt x="937575" y="352185"/>
                  </a:cubicBezTo>
                  <a:cubicBezTo>
                    <a:pt x="957396" y="353506"/>
                    <a:pt x="964003" y="347560"/>
                    <a:pt x="963342" y="327078"/>
                  </a:cubicBezTo>
                  <a:cubicBezTo>
                    <a:pt x="963342" y="276866"/>
                    <a:pt x="960039" y="227314"/>
                    <a:pt x="965324" y="177101"/>
                  </a:cubicBezTo>
                  <a:cubicBezTo>
                    <a:pt x="965324" y="129531"/>
                    <a:pt x="964003" y="82622"/>
                    <a:pt x="965324" y="35052"/>
                  </a:cubicBezTo>
                  <a:cubicBezTo>
                    <a:pt x="965985" y="9945"/>
                    <a:pt x="958057" y="-625"/>
                    <a:pt x="931629" y="35"/>
                  </a:cubicBezTo>
                  <a:cubicBezTo>
                    <a:pt x="882738" y="1357"/>
                    <a:pt x="833185" y="1357"/>
                    <a:pt x="784294" y="35"/>
                  </a:cubicBezTo>
                  <a:cubicBezTo>
                    <a:pt x="760509" y="-625"/>
                    <a:pt x="750599" y="7963"/>
                    <a:pt x="751260" y="32409"/>
                  </a:cubicBezTo>
                  <a:cubicBezTo>
                    <a:pt x="752581" y="80640"/>
                    <a:pt x="751260" y="128870"/>
                    <a:pt x="751260" y="177101"/>
                  </a:cubicBezTo>
                  <a:cubicBezTo>
                    <a:pt x="751920" y="227314"/>
                    <a:pt x="751920" y="276866"/>
                    <a:pt x="753242" y="327078"/>
                  </a:cubicBezTo>
                  <a:cubicBezTo>
                    <a:pt x="753242" y="335007"/>
                    <a:pt x="749278" y="346899"/>
                    <a:pt x="757866" y="348882"/>
                  </a:cubicBezTo>
                  <a:cubicBezTo>
                    <a:pt x="779669" y="354167"/>
                    <a:pt x="773063" y="370024"/>
                    <a:pt x="773063" y="382577"/>
                  </a:cubicBezTo>
                  <a:cubicBezTo>
                    <a:pt x="773063" y="1010896"/>
                    <a:pt x="773063" y="1639877"/>
                    <a:pt x="773063" y="2268197"/>
                  </a:cubicBezTo>
                  <a:cubicBezTo>
                    <a:pt x="773063" y="2305195"/>
                    <a:pt x="757206" y="2321713"/>
                    <a:pt x="720207" y="2321713"/>
                  </a:cubicBezTo>
                  <a:cubicBezTo>
                    <a:pt x="549748" y="2321713"/>
                    <a:pt x="379289" y="2321713"/>
                    <a:pt x="208830" y="2322373"/>
                  </a:cubicBezTo>
                  <a:cubicBezTo>
                    <a:pt x="192313" y="2322373"/>
                    <a:pt x="183724" y="2318409"/>
                    <a:pt x="175795" y="2303213"/>
                  </a:cubicBezTo>
                  <a:cubicBezTo>
                    <a:pt x="155314" y="2263572"/>
                    <a:pt x="109726" y="2246394"/>
                    <a:pt x="65460" y="2259607"/>
                  </a:cubicBezTo>
                  <a:cubicBezTo>
                    <a:pt x="23175" y="2272161"/>
                    <a:pt x="-1271" y="2309159"/>
                    <a:pt x="51" y="2358712"/>
                  </a:cubicBezTo>
                  <a:cubicBezTo>
                    <a:pt x="1372" y="2404300"/>
                    <a:pt x="29782" y="2439977"/>
                    <a:pt x="70084" y="2448566"/>
                  </a:cubicBezTo>
                  <a:cubicBezTo>
                    <a:pt x="117654" y="2458476"/>
                    <a:pt x="159939" y="2440638"/>
                    <a:pt x="177117" y="2399014"/>
                  </a:cubicBezTo>
                  <a:cubicBezTo>
                    <a:pt x="185045" y="2379854"/>
                    <a:pt x="195616" y="2376550"/>
                    <a:pt x="212794" y="2376550"/>
                  </a:cubicBezTo>
                  <a:cubicBezTo>
                    <a:pt x="375986" y="2377211"/>
                    <a:pt x="539838" y="2375229"/>
                    <a:pt x="703029" y="2377872"/>
                  </a:cubicBezTo>
                  <a:cubicBezTo>
                    <a:pt x="747956" y="2378532"/>
                    <a:pt x="785616" y="2370604"/>
                    <a:pt x="821293" y="2340873"/>
                  </a:cubicBezTo>
                  <a:cubicBezTo>
                    <a:pt x="838471" y="2326998"/>
                    <a:pt x="846399" y="2314445"/>
                    <a:pt x="846399" y="2292642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: Shape 27">
              <a:extLst>
                <a:ext uri="{FF2B5EF4-FFF2-40B4-BE49-F238E27FC236}">
                  <a16:creationId xmlns:a16="http://schemas.microsoft.com/office/drawing/2014/main" id="{6E3A1FCC-3DAF-1179-7ABF-89B44BC56DDD}"/>
                </a:ext>
              </a:extLst>
            </p:cNvPr>
            <p:cNvSpPr/>
            <p:nvPr/>
          </p:nvSpPr>
          <p:spPr>
            <a:xfrm flipH="1">
              <a:off x="3564028" y="5139374"/>
              <a:ext cx="133654" cy="1187379"/>
            </a:xfrm>
            <a:custGeom>
              <a:avLst/>
              <a:gdLst>
                <a:gd name="connsiteX0" fmla="*/ 65588 w 245340"/>
                <a:gd name="connsiteY0" fmla="*/ 33 h 2179597"/>
                <a:gd name="connsiteX1" fmla="*/ 34535 w 245340"/>
                <a:gd name="connsiteY1" fmla="*/ 31746 h 2179597"/>
                <a:gd name="connsiteX2" fmla="*/ 33874 w 245340"/>
                <a:gd name="connsiteY2" fmla="*/ 179081 h 2179597"/>
                <a:gd name="connsiteX3" fmla="*/ 33874 w 245340"/>
                <a:gd name="connsiteY3" fmla="*/ 331701 h 2179597"/>
                <a:gd name="connsiteX4" fmla="*/ 53034 w 245340"/>
                <a:gd name="connsiteY4" fmla="*/ 351522 h 2179597"/>
                <a:gd name="connsiteX5" fmla="*/ 86730 w 245340"/>
                <a:gd name="connsiteY5" fmla="*/ 387860 h 2179597"/>
                <a:gd name="connsiteX6" fmla="*/ 86730 w 245340"/>
                <a:gd name="connsiteY6" fmla="*/ 1949740 h 2179597"/>
                <a:gd name="connsiteX7" fmla="*/ 58981 w 245340"/>
                <a:gd name="connsiteY7" fmla="*/ 1990703 h 2179597"/>
                <a:gd name="connsiteX8" fmla="*/ 13393 w 245340"/>
                <a:gd name="connsiteY8" fmla="*/ 2029023 h 2179597"/>
                <a:gd name="connsiteX9" fmla="*/ 35856 w 245340"/>
                <a:gd name="connsiteY9" fmla="*/ 2160501 h 2179597"/>
                <a:gd name="connsiteX10" fmla="*/ 155442 w 245340"/>
                <a:gd name="connsiteY10" fmla="*/ 2158519 h 2179597"/>
                <a:gd name="connsiteX11" fmla="*/ 173281 w 245340"/>
                <a:gd name="connsiteY11" fmla="*/ 2027041 h 2179597"/>
                <a:gd name="connsiteX12" fmla="*/ 158745 w 245340"/>
                <a:gd name="connsiteY12" fmla="*/ 1974846 h 2179597"/>
                <a:gd name="connsiteX13" fmla="*/ 159406 w 245340"/>
                <a:gd name="connsiteY13" fmla="*/ 418912 h 2179597"/>
                <a:gd name="connsiteX14" fmla="*/ 164031 w 245340"/>
                <a:gd name="connsiteY14" fmla="*/ 356807 h 2179597"/>
                <a:gd name="connsiteX15" fmla="*/ 223493 w 245340"/>
                <a:gd name="connsiteY15" fmla="*/ 352843 h 2179597"/>
                <a:gd name="connsiteX16" fmla="*/ 244636 w 245340"/>
                <a:gd name="connsiteY16" fmla="*/ 331701 h 2179597"/>
                <a:gd name="connsiteX17" fmla="*/ 245296 w 245340"/>
                <a:gd name="connsiteY17" fmla="*/ 179081 h 2179597"/>
                <a:gd name="connsiteX18" fmla="*/ 245296 w 245340"/>
                <a:gd name="connsiteY18" fmla="*/ 34389 h 2179597"/>
                <a:gd name="connsiteX19" fmla="*/ 213583 w 245340"/>
                <a:gd name="connsiteY19" fmla="*/ 693 h 2179597"/>
                <a:gd name="connsiteX20" fmla="*/ 65588 w 245340"/>
                <a:gd name="connsiteY20" fmla="*/ 33 h 217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5340" h="2179597">
                  <a:moveTo>
                    <a:pt x="65588" y="33"/>
                  </a:moveTo>
                  <a:cubicBezTo>
                    <a:pt x="42463" y="-628"/>
                    <a:pt x="33874" y="8622"/>
                    <a:pt x="34535" y="31746"/>
                  </a:cubicBezTo>
                  <a:cubicBezTo>
                    <a:pt x="35196" y="80638"/>
                    <a:pt x="33874" y="130190"/>
                    <a:pt x="33874" y="179081"/>
                  </a:cubicBezTo>
                  <a:cubicBezTo>
                    <a:pt x="33874" y="229954"/>
                    <a:pt x="34535" y="280828"/>
                    <a:pt x="33874" y="331701"/>
                  </a:cubicBezTo>
                  <a:cubicBezTo>
                    <a:pt x="33874" y="346236"/>
                    <a:pt x="37838" y="354825"/>
                    <a:pt x="53034" y="351522"/>
                  </a:cubicBezTo>
                  <a:cubicBezTo>
                    <a:pt x="84087" y="345576"/>
                    <a:pt x="86730" y="362093"/>
                    <a:pt x="86730" y="387860"/>
                  </a:cubicBezTo>
                  <a:cubicBezTo>
                    <a:pt x="86069" y="908487"/>
                    <a:pt x="86069" y="1429113"/>
                    <a:pt x="86730" y="1949740"/>
                  </a:cubicBezTo>
                  <a:cubicBezTo>
                    <a:pt x="86730" y="1971543"/>
                    <a:pt x="86069" y="1986078"/>
                    <a:pt x="58981" y="1990703"/>
                  </a:cubicBezTo>
                  <a:cubicBezTo>
                    <a:pt x="38499" y="1994006"/>
                    <a:pt x="23303" y="2010524"/>
                    <a:pt x="13393" y="2029023"/>
                  </a:cubicBezTo>
                  <a:cubicBezTo>
                    <a:pt x="-11053" y="2072629"/>
                    <a:pt x="-1142" y="2131431"/>
                    <a:pt x="35856" y="2160501"/>
                  </a:cubicBezTo>
                  <a:cubicBezTo>
                    <a:pt x="68891" y="2186929"/>
                    <a:pt x="123068" y="2185608"/>
                    <a:pt x="155442" y="2158519"/>
                  </a:cubicBezTo>
                  <a:cubicBezTo>
                    <a:pt x="191780" y="2127467"/>
                    <a:pt x="201030" y="2068665"/>
                    <a:pt x="173281" y="2027041"/>
                  </a:cubicBezTo>
                  <a:cubicBezTo>
                    <a:pt x="162049" y="2009863"/>
                    <a:pt x="158745" y="1994006"/>
                    <a:pt x="158745" y="1974846"/>
                  </a:cubicBezTo>
                  <a:cubicBezTo>
                    <a:pt x="158745" y="1456202"/>
                    <a:pt x="158745" y="937557"/>
                    <a:pt x="159406" y="418912"/>
                  </a:cubicBezTo>
                  <a:cubicBezTo>
                    <a:pt x="159406" y="397771"/>
                    <a:pt x="150156" y="371343"/>
                    <a:pt x="164031" y="356807"/>
                  </a:cubicBezTo>
                  <a:cubicBezTo>
                    <a:pt x="177245" y="343594"/>
                    <a:pt x="203012" y="352843"/>
                    <a:pt x="223493" y="352843"/>
                  </a:cubicBezTo>
                  <a:cubicBezTo>
                    <a:pt x="239350" y="352843"/>
                    <a:pt x="245296" y="348219"/>
                    <a:pt x="244636" y="331701"/>
                  </a:cubicBezTo>
                  <a:cubicBezTo>
                    <a:pt x="243975" y="280828"/>
                    <a:pt x="244636" y="229954"/>
                    <a:pt x="245296" y="179081"/>
                  </a:cubicBezTo>
                  <a:cubicBezTo>
                    <a:pt x="245296" y="130850"/>
                    <a:pt x="243975" y="82620"/>
                    <a:pt x="245296" y="34389"/>
                  </a:cubicBezTo>
                  <a:cubicBezTo>
                    <a:pt x="245957" y="10604"/>
                    <a:pt x="239350" y="33"/>
                    <a:pt x="213583" y="693"/>
                  </a:cubicBezTo>
                  <a:cubicBezTo>
                    <a:pt x="163370" y="1354"/>
                    <a:pt x="114479" y="1354"/>
                    <a:pt x="65588" y="33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28">
              <a:extLst>
                <a:ext uri="{FF2B5EF4-FFF2-40B4-BE49-F238E27FC236}">
                  <a16:creationId xmlns:a16="http://schemas.microsoft.com/office/drawing/2014/main" id="{F4C47280-A9C2-03B6-B425-DB76E978732D}"/>
                </a:ext>
              </a:extLst>
            </p:cNvPr>
            <p:cNvSpPr/>
            <p:nvPr/>
          </p:nvSpPr>
          <p:spPr>
            <a:xfrm flipH="1">
              <a:off x="4375310" y="5139374"/>
              <a:ext cx="586007" cy="738652"/>
            </a:xfrm>
            <a:custGeom>
              <a:avLst/>
              <a:gdLst>
                <a:gd name="connsiteX0" fmla="*/ 855025 w 1075696"/>
                <a:gd name="connsiteY0" fmla="*/ 1271871 h 1355897"/>
                <a:gd name="connsiteX1" fmla="*/ 958093 w 1075696"/>
                <a:gd name="connsiteY1" fmla="*/ 1234211 h 1355897"/>
                <a:gd name="connsiteX2" fmla="*/ 979235 w 1075696"/>
                <a:gd name="connsiteY2" fmla="*/ 1186641 h 1355897"/>
                <a:gd name="connsiteX3" fmla="*/ 978574 w 1075696"/>
                <a:gd name="connsiteY3" fmla="*/ 541143 h 1355897"/>
                <a:gd name="connsiteX4" fmla="*/ 977914 w 1075696"/>
                <a:gd name="connsiteY4" fmla="*/ 377952 h 1355897"/>
                <a:gd name="connsiteX5" fmla="*/ 1005663 w 1075696"/>
                <a:gd name="connsiteY5" fmla="*/ 351524 h 1355897"/>
                <a:gd name="connsiteX6" fmla="*/ 1051251 w 1075696"/>
                <a:gd name="connsiteY6" fmla="*/ 352185 h 1355897"/>
                <a:gd name="connsiteX7" fmla="*/ 1075697 w 1075696"/>
                <a:gd name="connsiteY7" fmla="*/ 328400 h 1355897"/>
                <a:gd name="connsiteX8" fmla="*/ 1075697 w 1075696"/>
                <a:gd name="connsiteY8" fmla="*/ 178422 h 1355897"/>
                <a:gd name="connsiteX9" fmla="*/ 1075036 w 1075696"/>
                <a:gd name="connsiteY9" fmla="*/ 28445 h 1355897"/>
                <a:gd name="connsiteX10" fmla="*/ 1046626 w 1075696"/>
                <a:gd name="connsiteY10" fmla="*/ 35 h 1355897"/>
                <a:gd name="connsiteX11" fmla="*/ 896648 w 1075696"/>
                <a:gd name="connsiteY11" fmla="*/ 35 h 1355897"/>
                <a:gd name="connsiteX12" fmla="*/ 865596 w 1075696"/>
                <a:gd name="connsiteY12" fmla="*/ 31088 h 1355897"/>
                <a:gd name="connsiteX13" fmla="*/ 864935 w 1075696"/>
                <a:gd name="connsiteY13" fmla="*/ 178422 h 1355897"/>
                <a:gd name="connsiteX14" fmla="*/ 864935 w 1075696"/>
                <a:gd name="connsiteY14" fmla="*/ 331043 h 1355897"/>
                <a:gd name="connsiteX15" fmla="*/ 884095 w 1075696"/>
                <a:gd name="connsiteY15" fmla="*/ 351524 h 1355897"/>
                <a:gd name="connsiteX16" fmla="*/ 907880 w 1075696"/>
                <a:gd name="connsiteY16" fmla="*/ 375970 h 1355897"/>
                <a:gd name="connsiteX17" fmla="*/ 907220 w 1075696"/>
                <a:gd name="connsiteY17" fmla="*/ 1171445 h 1355897"/>
                <a:gd name="connsiteX18" fmla="*/ 861632 w 1075696"/>
                <a:gd name="connsiteY18" fmla="*/ 1217033 h 1355897"/>
                <a:gd name="connsiteX19" fmla="*/ 208206 w 1075696"/>
                <a:gd name="connsiteY19" fmla="*/ 1217694 h 1355897"/>
                <a:gd name="connsiteX20" fmla="*/ 171868 w 1075696"/>
                <a:gd name="connsiteY20" fmla="*/ 1198533 h 1355897"/>
                <a:gd name="connsiteX21" fmla="*/ 57568 w 1075696"/>
                <a:gd name="connsiteY21" fmla="*/ 1166820 h 1355897"/>
                <a:gd name="connsiteX22" fmla="*/ 748 w 1075696"/>
                <a:gd name="connsiteY22" fmla="*/ 1269228 h 1355897"/>
                <a:gd name="connsiteX23" fmla="*/ 82674 w 1075696"/>
                <a:gd name="connsiteY23" fmla="*/ 1355118 h 1355897"/>
                <a:gd name="connsiteX24" fmla="*/ 182439 w 1075696"/>
                <a:gd name="connsiteY24" fmla="*/ 1296316 h 1355897"/>
                <a:gd name="connsiteX25" fmla="*/ 220759 w 1075696"/>
                <a:gd name="connsiteY25" fmla="*/ 1271210 h 1355897"/>
                <a:gd name="connsiteX26" fmla="*/ 855025 w 1075696"/>
                <a:gd name="connsiteY26" fmla="*/ 1271871 h 135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75696" h="1355897">
                  <a:moveTo>
                    <a:pt x="855025" y="1271871"/>
                  </a:moveTo>
                  <a:cubicBezTo>
                    <a:pt x="896648" y="1272531"/>
                    <a:pt x="928362" y="1262621"/>
                    <a:pt x="958093" y="1234211"/>
                  </a:cubicBezTo>
                  <a:cubicBezTo>
                    <a:pt x="973289" y="1219676"/>
                    <a:pt x="979235" y="1206462"/>
                    <a:pt x="979235" y="1186641"/>
                  </a:cubicBezTo>
                  <a:cubicBezTo>
                    <a:pt x="978574" y="971255"/>
                    <a:pt x="978574" y="756529"/>
                    <a:pt x="978574" y="541143"/>
                  </a:cubicBezTo>
                  <a:cubicBezTo>
                    <a:pt x="978574" y="486966"/>
                    <a:pt x="979896" y="432129"/>
                    <a:pt x="977914" y="377952"/>
                  </a:cubicBezTo>
                  <a:cubicBezTo>
                    <a:pt x="977253" y="355488"/>
                    <a:pt x="985181" y="350203"/>
                    <a:pt x="1005663" y="351524"/>
                  </a:cubicBezTo>
                  <a:cubicBezTo>
                    <a:pt x="1020859" y="352845"/>
                    <a:pt x="1036055" y="350863"/>
                    <a:pt x="1051251" y="352185"/>
                  </a:cubicBezTo>
                  <a:cubicBezTo>
                    <a:pt x="1069750" y="353506"/>
                    <a:pt x="1075697" y="347560"/>
                    <a:pt x="1075697" y="328400"/>
                  </a:cubicBezTo>
                  <a:cubicBezTo>
                    <a:pt x="1074375" y="278187"/>
                    <a:pt x="1075697" y="228635"/>
                    <a:pt x="1075697" y="178422"/>
                  </a:cubicBezTo>
                  <a:cubicBezTo>
                    <a:pt x="1075697" y="128210"/>
                    <a:pt x="1074375" y="78657"/>
                    <a:pt x="1075036" y="28445"/>
                  </a:cubicBezTo>
                  <a:cubicBezTo>
                    <a:pt x="1075036" y="7303"/>
                    <a:pt x="1067108" y="35"/>
                    <a:pt x="1046626" y="35"/>
                  </a:cubicBezTo>
                  <a:cubicBezTo>
                    <a:pt x="996413" y="696"/>
                    <a:pt x="946861" y="1357"/>
                    <a:pt x="896648" y="35"/>
                  </a:cubicBezTo>
                  <a:cubicBezTo>
                    <a:pt x="873524" y="-626"/>
                    <a:pt x="864935" y="7964"/>
                    <a:pt x="865596" y="31088"/>
                  </a:cubicBezTo>
                  <a:cubicBezTo>
                    <a:pt x="866257" y="79979"/>
                    <a:pt x="865596" y="129531"/>
                    <a:pt x="864935" y="178422"/>
                  </a:cubicBezTo>
                  <a:cubicBezTo>
                    <a:pt x="864935" y="229296"/>
                    <a:pt x="865596" y="280169"/>
                    <a:pt x="864935" y="331043"/>
                  </a:cubicBezTo>
                  <a:cubicBezTo>
                    <a:pt x="864935" y="344917"/>
                    <a:pt x="867578" y="354167"/>
                    <a:pt x="884095" y="351524"/>
                  </a:cubicBezTo>
                  <a:cubicBezTo>
                    <a:pt x="903255" y="348881"/>
                    <a:pt x="907880" y="358131"/>
                    <a:pt x="907880" y="375970"/>
                  </a:cubicBezTo>
                  <a:cubicBezTo>
                    <a:pt x="907220" y="640908"/>
                    <a:pt x="907880" y="906507"/>
                    <a:pt x="907220" y="1171445"/>
                  </a:cubicBezTo>
                  <a:cubicBezTo>
                    <a:pt x="907220" y="1201837"/>
                    <a:pt x="892024" y="1217033"/>
                    <a:pt x="861632" y="1217033"/>
                  </a:cubicBezTo>
                  <a:cubicBezTo>
                    <a:pt x="643603" y="1217033"/>
                    <a:pt x="426235" y="1217033"/>
                    <a:pt x="208206" y="1217694"/>
                  </a:cubicBezTo>
                  <a:cubicBezTo>
                    <a:pt x="191688" y="1217694"/>
                    <a:pt x="181117" y="1213730"/>
                    <a:pt x="171868" y="1198533"/>
                  </a:cubicBezTo>
                  <a:cubicBezTo>
                    <a:pt x="148743" y="1162195"/>
                    <a:pt x="99852" y="1150303"/>
                    <a:pt x="57568" y="1166820"/>
                  </a:cubicBezTo>
                  <a:cubicBezTo>
                    <a:pt x="18587" y="1182016"/>
                    <a:pt x="-4538" y="1224300"/>
                    <a:pt x="748" y="1269228"/>
                  </a:cubicBezTo>
                  <a:cubicBezTo>
                    <a:pt x="6694" y="1316798"/>
                    <a:pt x="37747" y="1349832"/>
                    <a:pt x="82674" y="1355118"/>
                  </a:cubicBezTo>
                  <a:cubicBezTo>
                    <a:pt x="128262" y="1360403"/>
                    <a:pt x="169885" y="1338600"/>
                    <a:pt x="182439" y="1296316"/>
                  </a:cubicBezTo>
                  <a:cubicBezTo>
                    <a:pt x="189706" y="1273853"/>
                    <a:pt x="201599" y="1271210"/>
                    <a:pt x="220759" y="1271210"/>
                  </a:cubicBezTo>
                  <a:cubicBezTo>
                    <a:pt x="431520" y="1271210"/>
                    <a:pt x="643603" y="1269889"/>
                    <a:pt x="855025" y="1271871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29">
              <a:extLst>
                <a:ext uri="{FF2B5EF4-FFF2-40B4-BE49-F238E27FC236}">
                  <a16:creationId xmlns:a16="http://schemas.microsoft.com/office/drawing/2014/main" id="{8A576ADC-3878-F476-FC6D-19796EC34EA9}"/>
                </a:ext>
              </a:extLst>
            </p:cNvPr>
            <p:cNvSpPr/>
            <p:nvPr/>
          </p:nvSpPr>
          <p:spPr>
            <a:xfrm flipH="1">
              <a:off x="1924341" y="5139374"/>
              <a:ext cx="576100" cy="1118127"/>
            </a:xfrm>
            <a:custGeom>
              <a:avLst/>
              <a:gdLst>
                <a:gd name="connsiteX0" fmla="*/ 97540 w 576100"/>
                <a:gd name="connsiteY0" fmla="*/ 19 h 1118127"/>
                <a:gd name="connsiteX1" fmla="*/ 17276 w 576100"/>
                <a:gd name="connsiteY1" fmla="*/ 19 h 1118127"/>
                <a:gd name="connsiteX2" fmla="*/ 360 w 576100"/>
                <a:gd name="connsiteY2" fmla="*/ 16936 h 1118127"/>
                <a:gd name="connsiteX3" fmla="*/ 0 w 576100"/>
                <a:gd name="connsiteY3" fmla="*/ 97199 h 1118127"/>
                <a:gd name="connsiteX4" fmla="*/ 0 w 576100"/>
                <a:gd name="connsiteY4" fmla="*/ 179982 h 1118127"/>
                <a:gd name="connsiteX5" fmla="*/ 11517 w 576100"/>
                <a:gd name="connsiteY5" fmla="*/ 191500 h 1118127"/>
                <a:gd name="connsiteX6" fmla="*/ 49922 w 576100"/>
                <a:gd name="connsiteY6" fmla="*/ 191650 h 1118127"/>
                <a:gd name="connsiteX7" fmla="*/ 46244 w 576100"/>
                <a:gd name="connsiteY7" fmla="*/ 192570 h 1118127"/>
                <a:gd name="connsiteX8" fmla="*/ 43182 w 576100"/>
                <a:gd name="connsiteY8" fmla="*/ 207687 h 1118127"/>
                <a:gd name="connsiteX9" fmla="*/ 43496 w 576100"/>
                <a:gd name="connsiteY9" fmla="*/ 1059632 h 1118127"/>
                <a:gd name="connsiteX10" fmla="*/ 60140 w 576100"/>
                <a:gd name="connsiteY10" fmla="*/ 1077988 h 1118127"/>
                <a:gd name="connsiteX11" fmla="*/ 471203 w 576100"/>
                <a:gd name="connsiteY11" fmla="*/ 1077988 h 1118127"/>
                <a:gd name="connsiteX12" fmla="*/ 488789 w 576100"/>
                <a:gd name="connsiteY12" fmla="*/ 1080147 h 1118127"/>
                <a:gd name="connsiteX13" fmla="*/ 522076 w 576100"/>
                <a:gd name="connsiteY13" fmla="*/ 1117220 h 1118127"/>
                <a:gd name="connsiteX14" fmla="*/ 573890 w 576100"/>
                <a:gd name="connsiteY14" fmla="*/ 1082307 h 1118127"/>
                <a:gd name="connsiteX15" fmla="*/ 550967 w 576100"/>
                <a:gd name="connsiteY15" fmla="*/ 1016440 h 1118127"/>
                <a:gd name="connsiteX16" fmla="*/ 491615 w 576100"/>
                <a:gd name="connsiteY16" fmla="*/ 1038036 h 1118127"/>
                <a:gd name="connsiteX17" fmla="*/ 94369 w 576100"/>
                <a:gd name="connsiteY17" fmla="*/ 1038396 h 1118127"/>
                <a:gd name="connsiteX18" fmla="*/ 78039 w 576100"/>
                <a:gd name="connsiteY18" fmla="*/ 1019680 h 1118127"/>
                <a:gd name="connsiteX19" fmla="*/ 78039 w 576100"/>
                <a:gd name="connsiteY19" fmla="*/ 211286 h 1118127"/>
                <a:gd name="connsiteX20" fmla="*/ 76642 w 576100"/>
                <a:gd name="connsiteY20" fmla="*/ 191755 h 1118127"/>
                <a:gd name="connsiteX21" fmla="*/ 103299 w 576100"/>
                <a:gd name="connsiteY21" fmla="*/ 191860 h 1118127"/>
                <a:gd name="connsiteX22" fmla="*/ 114817 w 576100"/>
                <a:gd name="connsiteY22" fmla="*/ 179982 h 1118127"/>
                <a:gd name="connsiteX23" fmla="*/ 115177 w 576100"/>
                <a:gd name="connsiteY23" fmla="*/ 97199 h 1118127"/>
                <a:gd name="connsiteX24" fmla="*/ 114817 w 576100"/>
                <a:gd name="connsiteY24" fmla="*/ 16936 h 1118127"/>
                <a:gd name="connsiteX25" fmla="*/ 97540 w 576100"/>
                <a:gd name="connsiteY25" fmla="*/ 19 h 111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6100" h="1118127">
                  <a:moveTo>
                    <a:pt x="97540" y="19"/>
                  </a:moveTo>
                  <a:cubicBezTo>
                    <a:pt x="70905" y="739"/>
                    <a:pt x="43911" y="739"/>
                    <a:pt x="17276" y="19"/>
                  </a:cubicBezTo>
                  <a:cubicBezTo>
                    <a:pt x="4679" y="-341"/>
                    <a:pt x="0" y="4338"/>
                    <a:pt x="360" y="16936"/>
                  </a:cubicBezTo>
                  <a:cubicBezTo>
                    <a:pt x="720" y="43570"/>
                    <a:pt x="360" y="70564"/>
                    <a:pt x="0" y="97199"/>
                  </a:cubicBezTo>
                  <a:cubicBezTo>
                    <a:pt x="0" y="124913"/>
                    <a:pt x="360" y="152627"/>
                    <a:pt x="0" y="179982"/>
                  </a:cubicBezTo>
                  <a:cubicBezTo>
                    <a:pt x="0" y="188980"/>
                    <a:pt x="2879" y="191500"/>
                    <a:pt x="11517" y="191500"/>
                  </a:cubicBezTo>
                  <a:lnTo>
                    <a:pt x="49922" y="191650"/>
                  </a:lnTo>
                  <a:lnTo>
                    <a:pt x="46244" y="192570"/>
                  </a:lnTo>
                  <a:cubicBezTo>
                    <a:pt x="43889" y="195449"/>
                    <a:pt x="43182" y="200308"/>
                    <a:pt x="43182" y="207687"/>
                  </a:cubicBezTo>
                  <a:cubicBezTo>
                    <a:pt x="43496" y="491668"/>
                    <a:pt x="43496" y="775651"/>
                    <a:pt x="43496" y="1059632"/>
                  </a:cubicBezTo>
                  <a:cubicBezTo>
                    <a:pt x="43496" y="1079428"/>
                    <a:pt x="40670" y="1077988"/>
                    <a:pt x="60140" y="1077988"/>
                  </a:cubicBezTo>
                  <a:cubicBezTo>
                    <a:pt x="197056" y="1077988"/>
                    <a:pt x="334287" y="1077988"/>
                    <a:pt x="471203" y="1077988"/>
                  </a:cubicBezTo>
                  <a:cubicBezTo>
                    <a:pt x="477170" y="1077988"/>
                    <a:pt x="483136" y="1076548"/>
                    <a:pt x="488789" y="1080147"/>
                  </a:cubicBezTo>
                  <a:cubicBezTo>
                    <a:pt x="492871" y="1100664"/>
                    <a:pt x="505119" y="1113981"/>
                    <a:pt x="522076" y="1117220"/>
                  </a:cubicBezTo>
                  <a:cubicBezTo>
                    <a:pt x="546884" y="1121899"/>
                    <a:pt x="566982" y="1108222"/>
                    <a:pt x="573890" y="1082307"/>
                  </a:cubicBezTo>
                  <a:cubicBezTo>
                    <a:pt x="580799" y="1055673"/>
                    <a:pt x="571064" y="1026879"/>
                    <a:pt x="550967" y="1016440"/>
                  </a:cubicBezTo>
                  <a:cubicBezTo>
                    <a:pt x="528671" y="1004923"/>
                    <a:pt x="505432" y="1013201"/>
                    <a:pt x="491615" y="1038036"/>
                  </a:cubicBezTo>
                  <a:cubicBezTo>
                    <a:pt x="359095" y="1038036"/>
                    <a:pt x="226889" y="1038396"/>
                    <a:pt x="94369" y="1038396"/>
                  </a:cubicBezTo>
                  <a:cubicBezTo>
                    <a:pt x="78039" y="1038396"/>
                    <a:pt x="78039" y="1038396"/>
                    <a:pt x="78039" y="1019680"/>
                  </a:cubicBezTo>
                  <a:cubicBezTo>
                    <a:pt x="78039" y="750095"/>
                    <a:pt x="78039" y="480871"/>
                    <a:pt x="78039" y="211286"/>
                  </a:cubicBezTo>
                  <a:lnTo>
                    <a:pt x="76642" y="191755"/>
                  </a:lnTo>
                  <a:lnTo>
                    <a:pt x="103299" y="191860"/>
                  </a:lnTo>
                  <a:cubicBezTo>
                    <a:pt x="112297" y="191860"/>
                    <a:pt x="114817" y="188620"/>
                    <a:pt x="114817" y="179982"/>
                  </a:cubicBezTo>
                  <a:cubicBezTo>
                    <a:pt x="114456" y="152268"/>
                    <a:pt x="114817" y="124553"/>
                    <a:pt x="115177" y="97199"/>
                  </a:cubicBezTo>
                  <a:cubicBezTo>
                    <a:pt x="115177" y="70564"/>
                    <a:pt x="114456" y="43570"/>
                    <a:pt x="114817" y="16936"/>
                  </a:cubicBezTo>
                  <a:cubicBezTo>
                    <a:pt x="115177" y="3978"/>
                    <a:pt x="110137" y="19"/>
                    <a:pt x="97540" y="19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30">
              <a:extLst>
                <a:ext uri="{FF2B5EF4-FFF2-40B4-BE49-F238E27FC236}">
                  <a16:creationId xmlns:a16="http://schemas.microsoft.com/office/drawing/2014/main" id="{DC0A752C-D9BB-2767-C219-8AC5414191D5}"/>
                </a:ext>
              </a:extLst>
            </p:cNvPr>
            <p:cNvSpPr/>
            <p:nvPr/>
          </p:nvSpPr>
          <p:spPr>
            <a:xfrm flipH="1">
              <a:off x="2778637" y="5139374"/>
              <a:ext cx="120656" cy="1100593"/>
            </a:xfrm>
            <a:custGeom>
              <a:avLst/>
              <a:gdLst>
                <a:gd name="connsiteX0" fmla="*/ 102279 w 120656"/>
                <a:gd name="connsiteY0" fmla="*/ 19 h 1100593"/>
                <a:gd name="connsiteX1" fmla="*/ 22016 w 120656"/>
                <a:gd name="connsiteY1" fmla="*/ 19 h 1100593"/>
                <a:gd name="connsiteX2" fmla="*/ 4020 w 120656"/>
                <a:gd name="connsiteY2" fmla="*/ 17656 h 1100593"/>
                <a:gd name="connsiteX3" fmla="*/ 4020 w 120656"/>
                <a:gd name="connsiteY3" fmla="*/ 96480 h 1100593"/>
                <a:gd name="connsiteX4" fmla="*/ 4379 w 120656"/>
                <a:gd name="connsiteY4" fmla="*/ 177823 h 1100593"/>
                <a:gd name="connsiteX5" fmla="*/ 18417 w 120656"/>
                <a:gd name="connsiteY5" fmla="*/ 191500 h 1100593"/>
                <a:gd name="connsiteX6" fmla="*/ 57596 w 120656"/>
                <a:gd name="connsiteY6" fmla="*/ 191500 h 1100593"/>
                <a:gd name="connsiteX7" fmla="*/ 52440 w 120656"/>
                <a:gd name="connsiteY7" fmla="*/ 193064 h 1100593"/>
                <a:gd name="connsiteX8" fmla="*/ 49741 w 120656"/>
                <a:gd name="connsiteY8" fmla="*/ 206606 h 1100593"/>
                <a:gd name="connsiteX9" fmla="*/ 50100 w 120656"/>
                <a:gd name="connsiteY9" fmla="*/ 975408 h 1100593"/>
                <a:gd name="connsiteX10" fmla="*/ 34624 w 120656"/>
                <a:gd name="connsiteY10" fmla="*/ 997004 h 1100593"/>
                <a:gd name="connsiteX11" fmla="*/ 11948 w 120656"/>
                <a:gd name="connsiteY11" fmla="*/ 1011761 h 1100593"/>
                <a:gd name="connsiteX12" fmla="*/ 16627 w 120656"/>
                <a:gd name="connsiteY12" fmla="*/ 1087705 h 1100593"/>
                <a:gd name="connsiteX13" fmla="*/ 88253 w 120656"/>
                <a:gd name="connsiteY13" fmla="*/ 1085905 h 1100593"/>
                <a:gd name="connsiteX14" fmla="*/ 88613 w 120656"/>
                <a:gd name="connsiteY14" fmla="*/ 1009241 h 1100593"/>
                <a:gd name="connsiteX15" fmla="*/ 79974 w 120656"/>
                <a:gd name="connsiteY15" fmla="*/ 984766 h 1100593"/>
                <a:gd name="connsiteX16" fmla="*/ 79974 w 120656"/>
                <a:gd name="connsiteY16" fmla="*/ 596766 h 1100593"/>
                <a:gd name="connsiteX17" fmla="*/ 79974 w 120656"/>
                <a:gd name="connsiteY17" fmla="*/ 204447 h 1100593"/>
                <a:gd name="connsiteX18" fmla="*/ 77680 w 120656"/>
                <a:gd name="connsiteY18" fmla="*/ 192929 h 1100593"/>
                <a:gd name="connsiteX19" fmla="*/ 73441 w 120656"/>
                <a:gd name="connsiteY19" fmla="*/ 191500 h 1100593"/>
                <a:gd name="connsiteX20" fmla="*/ 105879 w 120656"/>
                <a:gd name="connsiteY20" fmla="*/ 191500 h 1100593"/>
                <a:gd name="connsiteX21" fmla="*/ 119916 w 120656"/>
                <a:gd name="connsiteY21" fmla="*/ 177463 h 1100593"/>
                <a:gd name="connsiteX22" fmla="*/ 120636 w 120656"/>
                <a:gd name="connsiteY22" fmla="*/ 96120 h 1100593"/>
                <a:gd name="connsiteX23" fmla="*/ 120636 w 120656"/>
                <a:gd name="connsiteY23" fmla="*/ 19096 h 1100593"/>
                <a:gd name="connsiteX24" fmla="*/ 102279 w 120656"/>
                <a:gd name="connsiteY24" fmla="*/ 19 h 110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0656" h="1100593">
                  <a:moveTo>
                    <a:pt x="102279" y="19"/>
                  </a:moveTo>
                  <a:cubicBezTo>
                    <a:pt x="75645" y="740"/>
                    <a:pt x="48651" y="740"/>
                    <a:pt x="22016" y="19"/>
                  </a:cubicBezTo>
                  <a:cubicBezTo>
                    <a:pt x="9059" y="-341"/>
                    <a:pt x="3660" y="4339"/>
                    <a:pt x="4020" y="17656"/>
                  </a:cubicBezTo>
                  <a:cubicBezTo>
                    <a:pt x="4740" y="43931"/>
                    <a:pt x="4020" y="70205"/>
                    <a:pt x="4020" y="96480"/>
                  </a:cubicBezTo>
                  <a:cubicBezTo>
                    <a:pt x="4379" y="123474"/>
                    <a:pt x="5100" y="150829"/>
                    <a:pt x="4379" y="177823"/>
                  </a:cubicBezTo>
                  <a:cubicBezTo>
                    <a:pt x="4020" y="188981"/>
                    <a:pt x="7979" y="191860"/>
                    <a:pt x="18417" y="191500"/>
                  </a:cubicBezTo>
                  <a:lnTo>
                    <a:pt x="57596" y="191500"/>
                  </a:lnTo>
                  <a:lnTo>
                    <a:pt x="52440" y="193064"/>
                  </a:lnTo>
                  <a:cubicBezTo>
                    <a:pt x="50191" y="195989"/>
                    <a:pt x="49741" y="200488"/>
                    <a:pt x="49741" y="206606"/>
                  </a:cubicBezTo>
                  <a:cubicBezTo>
                    <a:pt x="50100" y="462874"/>
                    <a:pt x="49741" y="719141"/>
                    <a:pt x="50100" y="975408"/>
                  </a:cubicBezTo>
                  <a:cubicBezTo>
                    <a:pt x="50100" y="987286"/>
                    <a:pt x="49381" y="995564"/>
                    <a:pt x="34624" y="997004"/>
                  </a:cubicBezTo>
                  <a:cubicBezTo>
                    <a:pt x="25266" y="997724"/>
                    <a:pt x="18067" y="1004562"/>
                    <a:pt x="11948" y="1011761"/>
                  </a:cubicBezTo>
                  <a:cubicBezTo>
                    <a:pt x="-5688" y="1033716"/>
                    <a:pt x="-3529" y="1068989"/>
                    <a:pt x="16627" y="1087705"/>
                  </a:cubicBezTo>
                  <a:cubicBezTo>
                    <a:pt x="36064" y="1105702"/>
                    <a:pt x="69897" y="1104622"/>
                    <a:pt x="88253" y="1085905"/>
                  </a:cubicBezTo>
                  <a:cubicBezTo>
                    <a:pt x="108048" y="1066109"/>
                    <a:pt x="109128" y="1029397"/>
                    <a:pt x="88613" y="1009241"/>
                  </a:cubicBezTo>
                  <a:cubicBezTo>
                    <a:pt x="81414" y="1001683"/>
                    <a:pt x="79974" y="994485"/>
                    <a:pt x="79974" y="984766"/>
                  </a:cubicBezTo>
                  <a:cubicBezTo>
                    <a:pt x="79974" y="855553"/>
                    <a:pt x="79974" y="725980"/>
                    <a:pt x="79974" y="596766"/>
                  </a:cubicBezTo>
                  <a:cubicBezTo>
                    <a:pt x="79974" y="466113"/>
                    <a:pt x="79974" y="335100"/>
                    <a:pt x="79974" y="204447"/>
                  </a:cubicBezTo>
                  <a:cubicBezTo>
                    <a:pt x="79974" y="199228"/>
                    <a:pt x="79614" y="195449"/>
                    <a:pt x="77680" y="192929"/>
                  </a:cubicBezTo>
                  <a:lnTo>
                    <a:pt x="73441" y="191500"/>
                  </a:lnTo>
                  <a:lnTo>
                    <a:pt x="105879" y="191500"/>
                  </a:lnTo>
                  <a:cubicBezTo>
                    <a:pt x="116677" y="191860"/>
                    <a:pt x="119916" y="188261"/>
                    <a:pt x="119916" y="177463"/>
                  </a:cubicBezTo>
                  <a:cubicBezTo>
                    <a:pt x="119916" y="150469"/>
                    <a:pt x="118116" y="123114"/>
                    <a:pt x="120636" y="96120"/>
                  </a:cubicBezTo>
                  <a:cubicBezTo>
                    <a:pt x="120636" y="70565"/>
                    <a:pt x="119916" y="45010"/>
                    <a:pt x="120636" y="19096"/>
                  </a:cubicBezTo>
                  <a:cubicBezTo>
                    <a:pt x="120995" y="5419"/>
                    <a:pt x="116677" y="-341"/>
                    <a:pt x="102279" y="19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31">
              <a:extLst>
                <a:ext uri="{FF2B5EF4-FFF2-40B4-BE49-F238E27FC236}">
                  <a16:creationId xmlns:a16="http://schemas.microsoft.com/office/drawing/2014/main" id="{D04C02F8-EDAE-112C-F396-51D1DF1B7E95}"/>
                </a:ext>
              </a:extLst>
            </p:cNvPr>
            <p:cNvSpPr/>
            <p:nvPr/>
          </p:nvSpPr>
          <p:spPr>
            <a:xfrm flipH="1">
              <a:off x="1405312" y="5139374"/>
              <a:ext cx="689866" cy="864745"/>
            </a:xfrm>
            <a:custGeom>
              <a:avLst/>
              <a:gdLst>
                <a:gd name="connsiteX0" fmla="*/ 50409 w 689866"/>
                <a:gd name="connsiteY0" fmla="*/ 189897 h 864745"/>
                <a:gd name="connsiteX1" fmla="*/ 42131 w 689866"/>
                <a:gd name="connsiteY1" fmla="*/ 205149 h 864745"/>
                <a:gd name="connsiteX2" fmla="*/ 42131 w 689866"/>
                <a:gd name="connsiteY2" fmla="*/ 505687 h 864745"/>
                <a:gd name="connsiteX3" fmla="*/ 41771 w 689866"/>
                <a:gd name="connsiteY3" fmla="*/ 803346 h 864745"/>
                <a:gd name="connsiteX4" fmla="*/ 59768 w 689866"/>
                <a:gd name="connsiteY4" fmla="*/ 822062 h 864745"/>
                <a:gd name="connsiteX5" fmla="*/ 571582 w 689866"/>
                <a:gd name="connsiteY5" fmla="*/ 821702 h 864745"/>
                <a:gd name="connsiteX6" fmla="*/ 591018 w 689866"/>
                <a:gd name="connsiteY6" fmla="*/ 833580 h 864745"/>
                <a:gd name="connsiteX7" fmla="*/ 648966 w 689866"/>
                <a:gd name="connsiteY7" fmla="*/ 863814 h 864745"/>
                <a:gd name="connsiteX8" fmla="*/ 689638 w 689866"/>
                <a:gd name="connsiteY8" fmla="*/ 816663 h 864745"/>
                <a:gd name="connsiteX9" fmla="*/ 656525 w 689866"/>
                <a:gd name="connsiteY9" fmla="*/ 760874 h 864745"/>
                <a:gd name="connsiteX10" fmla="*/ 595338 w 689866"/>
                <a:gd name="connsiteY10" fmla="*/ 781390 h 864745"/>
                <a:gd name="connsiteX11" fmla="*/ 575542 w 689866"/>
                <a:gd name="connsiteY11" fmla="*/ 791828 h 864745"/>
                <a:gd name="connsiteX12" fmla="*/ 88201 w 689866"/>
                <a:gd name="connsiteY12" fmla="*/ 791828 h 864745"/>
                <a:gd name="connsiteX13" fmla="*/ 71645 w 689866"/>
                <a:gd name="connsiteY13" fmla="*/ 774552 h 864745"/>
                <a:gd name="connsiteX14" fmla="*/ 72005 w 689866"/>
                <a:gd name="connsiteY14" fmla="*/ 210187 h 864745"/>
                <a:gd name="connsiteX15" fmla="*/ 72005 w 689866"/>
                <a:gd name="connsiteY15" fmla="*/ 197230 h 864745"/>
                <a:gd name="connsiteX16" fmla="*/ 68405 w 689866"/>
                <a:gd name="connsiteY16" fmla="*/ 190031 h 864745"/>
                <a:gd name="connsiteX17" fmla="*/ 50409 w 689866"/>
                <a:gd name="connsiteY17" fmla="*/ 189897 h 864745"/>
                <a:gd name="connsiteX18" fmla="*/ 100079 w 689866"/>
                <a:gd name="connsiteY18" fmla="*/ 0 h 864745"/>
                <a:gd name="connsiteX19" fmla="*/ 14057 w 689866"/>
                <a:gd name="connsiteY19" fmla="*/ 0 h 864745"/>
                <a:gd name="connsiteX20" fmla="*/ 19 w 689866"/>
                <a:gd name="connsiteY20" fmla="*/ 14037 h 864745"/>
                <a:gd name="connsiteX21" fmla="*/ 739 w 689866"/>
                <a:gd name="connsiteY21" fmla="*/ 95381 h 864745"/>
                <a:gd name="connsiteX22" fmla="*/ 2899 w 689866"/>
                <a:gd name="connsiteY22" fmla="*/ 114097 h 864745"/>
                <a:gd name="connsiteX23" fmla="*/ 2899 w 689866"/>
                <a:gd name="connsiteY23" fmla="*/ 175284 h 864745"/>
                <a:gd name="connsiteX24" fmla="*/ 16576 w 689866"/>
                <a:gd name="connsiteY24" fmla="*/ 189321 h 864745"/>
                <a:gd name="connsiteX25" fmla="*/ 112676 w 689866"/>
                <a:gd name="connsiteY25" fmla="*/ 188601 h 864745"/>
                <a:gd name="connsiteX26" fmla="*/ 114116 w 689866"/>
                <a:gd name="connsiteY26" fmla="*/ 15477 h 864745"/>
                <a:gd name="connsiteX27" fmla="*/ 100079 w 689866"/>
                <a:gd name="connsiteY27" fmla="*/ 0 h 86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89866" h="864745">
                  <a:moveTo>
                    <a:pt x="50409" y="189897"/>
                  </a:moveTo>
                  <a:cubicBezTo>
                    <a:pt x="45460" y="192731"/>
                    <a:pt x="42131" y="198130"/>
                    <a:pt x="42131" y="205149"/>
                  </a:cubicBezTo>
                  <a:cubicBezTo>
                    <a:pt x="42131" y="305208"/>
                    <a:pt x="42131" y="405628"/>
                    <a:pt x="42131" y="505687"/>
                  </a:cubicBezTo>
                  <a:cubicBezTo>
                    <a:pt x="42131" y="605027"/>
                    <a:pt x="42491" y="704006"/>
                    <a:pt x="41771" y="803346"/>
                  </a:cubicBezTo>
                  <a:cubicBezTo>
                    <a:pt x="41771" y="817743"/>
                    <a:pt x="44650" y="822062"/>
                    <a:pt x="59768" y="822062"/>
                  </a:cubicBezTo>
                  <a:cubicBezTo>
                    <a:pt x="230372" y="821342"/>
                    <a:pt x="400977" y="821702"/>
                    <a:pt x="571582" y="821702"/>
                  </a:cubicBezTo>
                  <a:cubicBezTo>
                    <a:pt x="580940" y="821702"/>
                    <a:pt x="587059" y="822422"/>
                    <a:pt x="591018" y="833580"/>
                  </a:cubicBezTo>
                  <a:cubicBezTo>
                    <a:pt x="599296" y="857335"/>
                    <a:pt x="621972" y="868133"/>
                    <a:pt x="648966" y="863814"/>
                  </a:cubicBezTo>
                  <a:cubicBezTo>
                    <a:pt x="671282" y="860214"/>
                    <a:pt x="687478" y="841498"/>
                    <a:pt x="689638" y="816663"/>
                  </a:cubicBezTo>
                  <a:cubicBezTo>
                    <a:pt x="691798" y="790388"/>
                    <a:pt x="678480" y="768433"/>
                    <a:pt x="656525" y="760874"/>
                  </a:cubicBezTo>
                  <a:cubicBezTo>
                    <a:pt x="632770" y="752956"/>
                    <a:pt x="607215" y="760515"/>
                    <a:pt x="595338" y="781390"/>
                  </a:cubicBezTo>
                  <a:cubicBezTo>
                    <a:pt x="590298" y="790029"/>
                    <a:pt x="584899" y="791828"/>
                    <a:pt x="575542" y="791828"/>
                  </a:cubicBezTo>
                  <a:cubicBezTo>
                    <a:pt x="413215" y="791468"/>
                    <a:pt x="250888" y="791468"/>
                    <a:pt x="88201" y="791828"/>
                  </a:cubicBezTo>
                  <a:cubicBezTo>
                    <a:pt x="74164" y="791828"/>
                    <a:pt x="71645" y="787509"/>
                    <a:pt x="71645" y="774552"/>
                  </a:cubicBezTo>
                  <a:cubicBezTo>
                    <a:pt x="72005" y="586310"/>
                    <a:pt x="72005" y="398069"/>
                    <a:pt x="72005" y="210187"/>
                  </a:cubicBezTo>
                  <a:cubicBezTo>
                    <a:pt x="72005" y="205869"/>
                    <a:pt x="72005" y="201550"/>
                    <a:pt x="72005" y="197230"/>
                  </a:cubicBezTo>
                  <a:cubicBezTo>
                    <a:pt x="72005" y="194351"/>
                    <a:pt x="71645" y="191471"/>
                    <a:pt x="68405" y="190031"/>
                  </a:cubicBezTo>
                  <a:cubicBezTo>
                    <a:pt x="61927" y="186792"/>
                    <a:pt x="55358" y="187062"/>
                    <a:pt x="50409" y="189897"/>
                  </a:cubicBezTo>
                  <a:close/>
                  <a:moveTo>
                    <a:pt x="100079" y="0"/>
                  </a:moveTo>
                  <a:cubicBezTo>
                    <a:pt x="71285" y="360"/>
                    <a:pt x="42851" y="360"/>
                    <a:pt x="14057" y="0"/>
                  </a:cubicBezTo>
                  <a:cubicBezTo>
                    <a:pt x="4339" y="0"/>
                    <a:pt x="-341" y="4319"/>
                    <a:pt x="19" y="14037"/>
                  </a:cubicBezTo>
                  <a:cubicBezTo>
                    <a:pt x="379" y="41032"/>
                    <a:pt x="379" y="68386"/>
                    <a:pt x="739" y="95381"/>
                  </a:cubicBezTo>
                  <a:cubicBezTo>
                    <a:pt x="3618" y="101499"/>
                    <a:pt x="2899" y="107618"/>
                    <a:pt x="2899" y="114097"/>
                  </a:cubicBezTo>
                  <a:cubicBezTo>
                    <a:pt x="2899" y="134612"/>
                    <a:pt x="3259" y="154768"/>
                    <a:pt x="2899" y="175284"/>
                  </a:cubicBezTo>
                  <a:cubicBezTo>
                    <a:pt x="2899" y="185362"/>
                    <a:pt x="6498" y="189681"/>
                    <a:pt x="16576" y="189321"/>
                  </a:cubicBezTo>
                  <a:cubicBezTo>
                    <a:pt x="48609" y="188961"/>
                    <a:pt x="80643" y="188961"/>
                    <a:pt x="112676" y="188601"/>
                  </a:cubicBezTo>
                  <a:cubicBezTo>
                    <a:pt x="113036" y="131013"/>
                    <a:pt x="113396" y="73065"/>
                    <a:pt x="114116" y="15477"/>
                  </a:cubicBezTo>
                  <a:cubicBezTo>
                    <a:pt x="114116" y="5399"/>
                    <a:pt x="111237" y="0"/>
                    <a:pt x="100079" y="0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Freeform: Shape 18">
            <a:extLst>
              <a:ext uri="{FF2B5EF4-FFF2-40B4-BE49-F238E27FC236}">
                <a16:creationId xmlns:a16="http://schemas.microsoft.com/office/drawing/2014/main" id="{2AD71AA3-F1B2-55A1-9669-22FBB04B5AC6}"/>
              </a:ext>
            </a:extLst>
          </p:cNvPr>
          <p:cNvSpPr/>
          <p:nvPr userDrawn="1"/>
        </p:nvSpPr>
        <p:spPr>
          <a:xfrm flipH="1">
            <a:off x="6629979" y="3748465"/>
            <a:ext cx="476188" cy="45719"/>
          </a:xfrm>
          <a:custGeom>
            <a:avLst/>
            <a:gdLst>
              <a:gd name="connsiteX0" fmla="*/ 1409189 w 1411831"/>
              <a:gd name="connsiteY0" fmla="*/ 73007 h 236127"/>
              <a:gd name="connsiteX1" fmla="*/ 1238730 w 1411831"/>
              <a:gd name="connsiteY1" fmla="*/ 45257 h 236127"/>
              <a:gd name="connsiteX2" fmla="*/ 1212963 w 1411831"/>
              <a:gd name="connsiteY2" fmla="*/ 55168 h 236127"/>
              <a:gd name="connsiteX3" fmla="*/ 385775 w 1411831"/>
              <a:gd name="connsiteY3" fmla="*/ 55168 h 236127"/>
              <a:gd name="connsiteX4" fmla="*/ 363972 w 1411831"/>
              <a:gd name="connsiteY4" fmla="*/ 34687 h 236127"/>
              <a:gd name="connsiteX5" fmla="*/ 340848 w 1411831"/>
              <a:gd name="connsiteY5" fmla="*/ 12884 h 236127"/>
              <a:gd name="connsiteX6" fmla="*/ 190870 w 1411831"/>
              <a:gd name="connsiteY6" fmla="*/ 12884 h 236127"/>
              <a:gd name="connsiteX7" fmla="*/ 165103 w 1411831"/>
              <a:gd name="connsiteY7" fmla="*/ 991 h 236127"/>
              <a:gd name="connsiteX8" fmla="*/ 31643 w 1411831"/>
              <a:gd name="connsiteY8" fmla="*/ 991 h 236127"/>
              <a:gd name="connsiteX9" fmla="*/ 1251 w 1411831"/>
              <a:gd name="connsiteY9" fmla="*/ 34026 h 236127"/>
              <a:gd name="connsiteX10" fmla="*/ 1251 w 1411831"/>
              <a:gd name="connsiteY10" fmla="*/ 199860 h 236127"/>
              <a:gd name="connsiteX11" fmla="*/ 37589 w 1411831"/>
              <a:gd name="connsiteY11" fmla="*/ 234877 h 236127"/>
              <a:gd name="connsiteX12" fmla="*/ 160478 w 1411831"/>
              <a:gd name="connsiteY12" fmla="*/ 234877 h 236127"/>
              <a:gd name="connsiteX13" fmla="*/ 192192 w 1411831"/>
              <a:gd name="connsiteY13" fmla="*/ 222984 h 236127"/>
              <a:gd name="connsiteX14" fmla="*/ 339526 w 1411831"/>
              <a:gd name="connsiteY14" fmla="*/ 223645 h 236127"/>
              <a:gd name="connsiteX15" fmla="*/ 363972 w 1411831"/>
              <a:gd name="connsiteY15" fmla="*/ 199860 h 236127"/>
              <a:gd name="connsiteX16" fmla="*/ 363311 w 1411831"/>
              <a:gd name="connsiteY16" fmla="*/ 151629 h 236127"/>
              <a:gd name="connsiteX17" fmla="*/ 386435 w 1411831"/>
              <a:gd name="connsiteY17" fmla="*/ 126523 h 236127"/>
              <a:gd name="connsiteX18" fmla="*/ 1203053 w 1411831"/>
              <a:gd name="connsiteY18" fmla="*/ 126523 h 236127"/>
              <a:gd name="connsiteX19" fmla="*/ 1230802 w 1411831"/>
              <a:gd name="connsiteY19" fmla="*/ 145022 h 236127"/>
              <a:gd name="connsiteX20" fmla="*/ 1339817 w 1411831"/>
              <a:gd name="connsiteY20" fmla="*/ 196556 h 236127"/>
              <a:gd name="connsiteX21" fmla="*/ 1411832 w 1411831"/>
              <a:gd name="connsiteY21" fmla="*/ 124541 h 236127"/>
              <a:gd name="connsiteX22" fmla="*/ 1411832 w 1411831"/>
              <a:gd name="connsiteY22" fmla="*/ 76310 h 236127"/>
              <a:gd name="connsiteX23" fmla="*/ 1409189 w 1411831"/>
              <a:gd name="connsiteY23" fmla="*/ 73007 h 2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1831" h="236127">
                <a:moveTo>
                  <a:pt x="1409189" y="73007"/>
                </a:moveTo>
                <a:cubicBezTo>
                  <a:pt x="1375494" y="-8259"/>
                  <a:pt x="1294889" y="-21472"/>
                  <a:pt x="1238730" y="45257"/>
                </a:cubicBezTo>
                <a:cubicBezTo>
                  <a:pt x="1230802" y="54507"/>
                  <a:pt x="1222874" y="55168"/>
                  <a:pt x="1212963" y="55168"/>
                </a:cubicBezTo>
                <a:cubicBezTo>
                  <a:pt x="937454" y="55168"/>
                  <a:pt x="661284" y="55168"/>
                  <a:pt x="385775" y="55168"/>
                </a:cubicBezTo>
                <a:cubicBezTo>
                  <a:pt x="370579" y="55168"/>
                  <a:pt x="361329" y="51864"/>
                  <a:pt x="363972" y="34687"/>
                </a:cubicBezTo>
                <a:cubicBezTo>
                  <a:pt x="366614" y="16187"/>
                  <a:pt x="357365" y="12884"/>
                  <a:pt x="340848" y="12884"/>
                </a:cubicBezTo>
                <a:cubicBezTo>
                  <a:pt x="290635" y="13544"/>
                  <a:pt x="241083" y="12884"/>
                  <a:pt x="190870" y="12884"/>
                </a:cubicBezTo>
                <a:cubicBezTo>
                  <a:pt x="184263" y="4955"/>
                  <a:pt x="175674" y="991"/>
                  <a:pt x="165103" y="991"/>
                </a:cubicBezTo>
                <a:cubicBezTo>
                  <a:pt x="120837" y="-330"/>
                  <a:pt x="75909" y="-330"/>
                  <a:pt x="31643" y="991"/>
                </a:cubicBezTo>
                <a:cubicBezTo>
                  <a:pt x="10501" y="1652"/>
                  <a:pt x="1912" y="14205"/>
                  <a:pt x="1251" y="34026"/>
                </a:cubicBezTo>
                <a:cubicBezTo>
                  <a:pt x="-71" y="89524"/>
                  <a:pt x="-731" y="144362"/>
                  <a:pt x="1251" y="199860"/>
                </a:cubicBezTo>
                <a:cubicBezTo>
                  <a:pt x="2572" y="227609"/>
                  <a:pt x="8519" y="233555"/>
                  <a:pt x="37589" y="234877"/>
                </a:cubicBezTo>
                <a:cubicBezTo>
                  <a:pt x="78552" y="236859"/>
                  <a:pt x="119515" y="236198"/>
                  <a:pt x="160478" y="234877"/>
                </a:cubicBezTo>
                <a:cubicBezTo>
                  <a:pt x="172371" y="234877"/>
                  <a:pt x="182942" y="230913"/>
                  <a:pt x="192192" y="222984"/>
                </a:cubicBezTo>
                <a:cubicBezTo>
                  <a:pt x="241083" y="222984"/>
                  <a:pt x="290635" y="222323"/>
                  <a:pt x="339526" y="223645"/>
                </a:cubicBezTo>
                <a:cubicBezTo>
                  <a:pt x="357365" y="224306"/>
                  <a:pt x="365954" y="219681"/>
                  <a:pt x="363972" y="199860"/>
                </a:cubicBezTo>
                <a:cubicBezTo>
                  <a:pt x="362650" y="184003"/>
                  <a:pt x="364632" y="167486"/>
                  <a:pt x="363311" y="151629"/>
                </a:cubicBezTo>
                <a:cubicBezTo>
                  <a:pt x="361990" y="133791"/>
                  <a:pt x="367275" y="126523"/>
                  <a:pt x="386435" y="126523"/>
                </a:cubicBezTo>
                <a:cubicBezTo>
                  <a:pt x="658641" y="127184"/>
                  <a:pt x="930847" y="127184"/>
                  <a:pt x="1203053" y="126523"/>
                </a:cubicBezTo>
                <a:cubicBezTo>
                  <a:pt x="1218249" y="126523"/>
                  <a:pt x="1224195" y="131808"/>
                  <a:pt x="1230802" y="145022"/>
                </a:cubicBezTo>
                <a:cubicBezTo>
                  <a:pt x="1250623" y="187968"/>
                  <a:pt x="1292907" y="206467"/>
                  <a:pt x="1339817" y="196556"/>
                </a:cubicBezTo>
                <a:cubicBezTo>
                  <a:pt x="1379458" y="187968"/>
                  <a:pt x="1397957" y="158897"/>
                  <a:pt x="1411832" y="124541"/>
                </a:cubicBezTo>
                <a:cubicBezTo>
                  <a:pt x="1411832" y="108684"/>
                  <a:pt x="1411832" y="92167"/>
                  <a:pt x="1411832" y="76310"/>
                </a:cubicBezTo>
                <a:cubicBezTo>
                  <a:pt x="1411171" y="74989"/>
                  <a:pt x="1409189" y="74328"/>
                  <a:pt x="1409189" y="73007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reeform: Shape 19">
            <a:extLst>
              <a:ext uri="{FF2B5EF4-FFF2-40B4-BE49-F238E27FC236}">
                <a16:creationId xmlns:a16="http://schemas.microsoft.com/office/drawing/2014/main" id="{69458EA2-B2CB-AEBB-7375-61F48ECA2110}"/>
              </a:ext>
            </a:extLst>
          </p:cNvPr>
          <p:cNvSpPr/>
          <p:nvPr userDrawn="1"/>
        </p:nvSpPr>
        <p:spPr>
          <a:xfrm flipH="1">
            <a:off x="6618453" y="4471082"/>
            <a:ext cx="492843" cy="348709"/>
          </a:xfrm>
          <a:custGeom>
            <a:avLst/>
            <a:gdLst>
              <a:gd name="connsiteX0" fmla="*/ 1129160 w 1181053"/>
              <a:gd name="connsiteY0" fmla="*/ 979148 h 1164453"/>
              <a:gd name="connsiteX1" fmla="*/ 1108019 w 1181053"/>
              <a:gd name="connsiteY1" fmla="*/ 942810 h 1164453"/>
              <a:gd name="connsiteX2" fmla="*/ 1109340 w 1181053"/>
              <a:gd name="connsiteY2" fmla="*/ 104390 h 1164453"/>
              <a:gd name="connsiteX3" fmla="*/ 1074984 w 1181053"/>
              <a:gd name="connsiteY3" fmla="*/ 71355 h 1164453"/>
              <a:gd name="connsiteX4" fmla="*/ 383898 w 1181053"/>
              <a:gd name="connsiteY4" fmla="*/ 72016 h 1164453"/>
              <a:gd name="connsiteX5" fmla="*/ 349542 w 1181053"/>
              <a:gd name="connsiteY5" fmla="*/ 69373 h 1164453"/>
              <a:gd name="connsiteX6" fmla="*/ 348221 w 1181053"/>
              <a:gd name="connsiteY6" fmla="*/ 1321 h 1164453"/>
              <a:gd name="connsiteX7" fmla="*/ 337650 w 1181053"/>
              <a:gd name="connsiteY7" fmla="*/ 1982 h 1164453"/>
              <a:gd name="connsiteX8" fmla="*/ 32409 w 1181053"/>
              <a:gd name="connsiteY8" fmla="*/ 0 h 1164453"/>
              <a:gd name="connsiteX9" fmla="*/ 35 w 1181053"/>
              <a:gd name="connsiteY9" fmla="*/ 30392 h 1164453"/>
              <a:gd name="connsiteX10" fmla="*/ 35 w 1181053"/>
              <a:gd name="connsiteY10" fmla="*/ 180369 h 1164453"/>
              <a:gd name="connsiteX11" fmla="*/ 29766 w 1181053"/>
              <a:gd name="connsiteY11" fmla="*/ 210101 h 1164453"/>
              <a:gd name="connsiteX12" fmla="*/ 177101 w 1181053"/>
              <a:gd name="connsiteY12" fmla="*/ 210101 h 1164453"/>
              <a:gd name="connsiteX13" fmla="*/ 292062 w 1181053"/>
              <a:gd name="connsiteY13" fmla="*/ 209440 h 1164453"/>
              <a:gd name="connsiteX14" fmla="*/ 349542 w 1181053"/>
              <a:gd name="connsiteY14" fmla="*/ 147996 h 1164453"/>
              <a:gd name="connsiteX15" fmla="*/ 381256 w 1181053"/>
              <a:gd name="connsiteY15" fmla="*/ 146014 h 1164453"/>
              <a:gd name="connsiteX16" fmla="*/ 1021467 w 1181053"/>
              <a:gd name="connsiteY16" fmla="*/ 145353 h 1164453"/>
              <a:gd name="connsiteX17" fmla="*/ 1054502 w 1181053"/>
              <a:gd name="connsiteY17" fmla="*/ 177066 h 1164453"/>
              <a:gd name="connsiteX18" fmla="*/ 1054502 w 1181053"/>
              <a:gd name="connsiteY18" fmla="*/ 945453 h 1164453"/>
              <a:gd name="connsiteX19" fmla="*/ 1032699 w 1181053"/>
              <a:gd name="connsiteY19" fmla="*/ 985755 h 1164453"/>
              <a:gd name="connsiteX20" fmla="*/ 997022 w 1181053"/>
              <a:gd name="connsiteY20" fmla="*/ 1102037 h 1164453"/>
              <a:gd name="connsiteX21" fmla="*/ 1094805 w 1181053"/>
              <a:gd name="connsiteY21" fmla="*/ 1164142 h 1164453"/>
              <a:gd name="connsiteX22" fmla="*/ 1178712 w 1181053"/>
              <a:gd name="connsiteY22" fmla="*/ 1090145 h 1164453"/>
              <a:gd name="connsiteX23" fmla="*/ 1129160 w 1181053"/>
              <a:gd name="connsiteY23" fmla="*/ 979148 h 116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053" h="1164453">
                <a:moveTo>
                  <a:pt x="1129160" y="979148"/>
                </a:moveTo>
                <a:cubicBezTo>
                  <a:pt x="1110001" y="971220"/>
                  <a:pt x="1108019" y="959988"/>
                  <a:pt x="1108019" y="942810"/>
                </a:cubicBezTo>
                <a:cubicBezTo>
                  <a:pt x="1108679" y="663337"/>
                  <a:pt x="1108019" y="383863"/>
                  <a:pt x="1109340" y="104390"/>
                </a:cubicBezTo>
                <a:cubicBezTo>
                  <a:pt x="1109340" y="75980"/>
                  <a:pt x="1100751" y="71355"/>
                  <a:pt x="1074984" y="71355"/>
                </a:cubicBezTo>
                <a:cubicBezTo>
                  <a:pt x="844402" y="72676"/>
                  <a:pt x="614480" y="72016"/>
                  <a:pt x="383898" y="72016"/>
                </a:cubicBezTo>
                <a:cubicBezTo>
                  <a:pt x="372666" y="72016"/>
                  <a:pt x="360774" y="73998"/>
                  <a:pt x="349542" y="69373"/>
                </a:cubicBezTo>
                <a:cubicBezTo>
                  <a:pt x="350863" y="46909"/>
                  <a:pt x="352845" y="23785"/>
                  <a:pt x="348221" y="1321"/>
                </a:cubicBezTo>
                <a:cubicBezTo>
                  <a:pt x="344917" y="1321"/>
                  <a:pt x="340953" y="1982"/>
                  <a:pt x="337650" y="1982"/>
                </a:cubicBezTo>
                <a:cubicBezTo>
                  <a:pt x="235903" y="1321"/>
                  <a:pt x="134156" y="1321"/>
                  <a:pt x="32409" y="0"/>
                </a:cubicBezTo>
                <a:cubicBezTo>
                  <a:pt x="9946" y="0"/>
                  <a:pt x="-626" y="5946"/>
                  <a:pt x="35" y="30392"/>
                </a:cubicBezTo>
                <a:cubicBezTo>
                  <a:pt x="1357" y="80605"/>
                  <a:pt x="1357" y="130157"/>
                  <a:pt x="35" y="180369"/>
                </a:cubicBezTo>
                <a:cubicBezTo>
                  <a:pt x="-626" y="202173"/>
                  <a:pt x="7964" y="210761"/>
                  <a:pt x="29766" y="210101"/>
                </a:cubicBezTo>
                <a:cubicBezTo>
                  <a:pt x="78658" y="209440"/>
                  <a:pt x="128210" y="210101"/>
                  <a:pt x="177101" y="210101"/>
                </a:cubicBezTo>
                <a:cubicBezTo>
                  <a:pt x="215421" y="210101"/>
                  <a:pt x="253741" y="209440"/>
                  <a:pt x="292062" y="209440"/>
                </a:cubicBezTo>
                <a:cubicBezTo>
                  <a:pt x="352845" y="209440"/>
                  <a:pt x="352845" y="209440"/>
                  <a:pt x="349542" y="147996"/>
                </a:cubicBezTo>
                <a:cubicBezTo>
                  <a:pt x="360113" y="147335"/>
                  <a:pt x="370684" y="146014"/>
                  <a:pt x="381256" y="146014"/>
                </a:cubicBezTo>
                <a:cubicBezTo>
                  <a:pt x="594660" y="146014"/>
                  <a:pt x="808063" y="146674"/>
                  <a:pt x="1021467" y="145353"/>
                </a:cubicBezTo>
                <a:cubicBezTo>
                  <a:pt x="1046574" y="145353"/>
                  <a:pt x="1054502" y="150638"/>
                  <a:pt x="1054502" y="177066"/>
                </a:cubicBezTo>
                <a:cubicBezTo>
                  <a:pt x="1053181" y="433415"/>
                  <a:pt x="1053842" y="689764"/>
                  <a:pt x="1054502" y="945453"/>
                </a:cubicBezTo>
                <a:cubicBezTo>
                  <a:pt x="1054502" y="964613"/>
                  <a:pt x="1049877" y="975184"/>
                  <a:pt x="1032699" y="985755"/>
                </a:cubicBezTo>
                <a:cubicBezTo>
                  <a:pt x="995701" y="1008219"/>
                  <a:pt x="982487" y="1057771"/>
                  <a:pt x="997022" y="1102037"/>
                </a:cubicBezTo>
                <a:cubicBezTo>
                  <a:pt x="1010897" y="1144322"/>
                  <a:pt x="1047895" y="1167446"/>
                  <a:pt x="1094805" y="1164142"/>
                </a:cubicBezTo>
                <a:cubicBezTo>
                  <a:pt x="1137089" y="1161499"/>
                  <a:pt x="1170784" y="1131768"/>
                  <a:pt x="1178712" y="1090145"/>
                </a:cubicBezTo>
                <a:cubicBezTo>
                  <a:pt x="1187962" y="1041914"/>
                  <a:pt x="1169463" y="996326"/>
                  <a:pt x="1129160" y="979148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reeform: Shape 20">
            <a:extLst>
              <a:ext uri="{FF2B5EF4-FFF2-40B4-BE49-F238E27FC236}">
                <a16:creationId xmlns:a16="http://schemas.microsoft.com/office/drawing/2014/main" id="{7F6991F4-8698-19A3-57D0-0D1608BE3BD3}"/>
              </a:ext>
            </a:extLst>
          </p:cNvPr>
          <p:cNvSpPr/>
          <p:nvPr userDrawn="1"/>
        </p:nvSpPr>
        <p:spPr>
          <a:xfrm rot="16200000" flipH="1">
            <a:off x="6798419" y="2977649"/>
            <a:ext cx="411207" cy="238857"/>
          </a:xfrm>
          <a:custGeom>
            <a:avLst/>
            <a:gdLst>
              <a:gd name="connsiteX0" fmla="*/ 99133 w 1373154"/>
              <a:gd name="connsiteY0" fmla="*/ 196463 h 572397"/>
              <a:gd name="connsiteX1" fmla="*/ 185023 w 1373154"/>
              <a:gd name="connsiteY1" fmla="*/ 121805 h 572397"/>
              <a:gd name="connsiteX2" fmla="*/ 216075 w 1373154"/>
              <a:gd name="connsiteY2" fmla="*/ 100002 h 572397"/>
              <a:gd name="connsiteX3" fmla="*/ 1238829 w 1373154"/>
              <a:gd name="connsiteY3" fmla="*/ 100002 h 572397"/>
              <a:gd name="connsiteX4" fmla="*/ 1265257 w 1373154"/>
              <a:gd name="connsiteY4" fmla="*/ 101984 h 572397"/>
              <a:gd name="connsiteX5" fmla="*/ 1264596 w 1373154"/>
              <a:gd name="connsiteY5" fmla="*/ 200428 h 572397"/>
              <a:gd name="connsiteX6" fmla="*/ 1243454 w 1373154"/>
              <a:gd name="connsiteY6" fmla="*/ 221570 h 572397"/>
              <a:gd name="connsiteX7" fmla="*/ 1164171 w 1373154"/>
              <a:gd name="connsiteY7" fmla="*/ 223552 h 572397"/>
              <a:gd name="connsiteX8" fmla="*/ 1164831 w 1373154"/>
              <a:gd name="connsiteY8" fmla="*/ 258568 h 572397"/>
              <a:gd name="connsiteX9" fmla="*/ 1158885 w 1373154"/>
              <a:gd name="connsiteY9" fmla="*/ 525489 h 572397"/>
              <a:gd name="connsiteX10" fmla="*/ 1207116 w 1373154"/>
              <a:gd name="connsiteY10" fmla="*/ 572398 h 572397"/>
              <a:gd name="connsiteX11" fmla="*/ 1324719 w 1373154"/>
              <a:gd name="connsiteY11" fmla="*/ 572398 h 572397"/>
              <a:gd name="connsiteX12" fmla="*/ 1372950 w 1373154"/>
              <a:gd name="connsiteY12" fmla="*/ 522846 h 572397"/>
              <a:gd name="connsiteX13" fmla="*/ 1367665 w 1373154"/>
              <a:gd name="connsiteY13" fmla="*/ 224212 h 572397"/>
              <a:gd name="connsiteX14" fmla="*/ 1335291 w 1373154"/>
              <a:gd name="connsiteY14" fmla="*/ 185892 h 572397"/>
              <a:gd name="connsiteX15" fmla="*/ 1335291 w 1373154"/>
              <a:gd name="connsiteY15" fmla="*/ 53093 h 572397"/>
              <a:gd name="connsiteX16" fmla="*/ 1306881 w 1373154"/>
              <a:gd name="connsiteY16" fmla="*/ 27326 h 572397"/>
              <a:gd name="connsiteX17" fmla="*/ 192951 w 1373154"/>
              <a:gd name="connsiteY17" fmla="*/ 27986 h 572397"/>
              <a:gd name="connsiteX18" fmla="*/ 143399 w 1373154"/>
              <a:gd name="connsiteY18" fmla="*/ 14112 h 572397"/>
              <a:gd name="connsiteX19" fmla="*/ 31081 w 1373154"/>
              <a:gd name="connsiteY19" fmla="*/ 23362 h 572397"/>
              <a:gd name="connsiteX20" fmla="*/ 7957 w 1373154"/>
              <a:gd name="connsiteY20" fmla="*/ 139644 h 572397"/>
              <a:gd name="connsiteX21" fmla="*/ 99133 w 1373154"/>
              <a:gd name="connsiteY21" fmla="*/ 196463 h 57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73154" h="572397">
                <a:moveTo>
                  <a:pt x="99133" y="196463"/>
                </a:moveTo>
                <a:cubicBezTo>
                  <a:pt x="144060" y="193160"/>
                  <a:pt x="175773" y="168053"/>
                  <a:pt x="185023" y="121805"/>
                </a:cubicBezTo>
                <a:cubicBezTo>
                  <a:pt x="188987" y="100663"/>
                  <a:pt x="199558" y="100002"/>
                  <a:pt x="216075" y="100002"/>
                </a:cubicBezTo>
                <a:cubicBezTo>
                  <a:pt x="556993" y="100002"/>
                  <a:pt x="897911" y="100002"/>
                  <a:pt x="1238829" y="100002"/>
                </a:cubicBezTo>
                <a:cubicBezTo>
                  <a:pt x="1247418" y="100002"/>
                  <a:pt x="1256668" y="101323"/>
                  <a:pt x="1265257" y="101984"/>
                </a:cubicBezTo>
                <a:cubicBezTo>
                  <a:pt x="1265257" y="135019"/>
                  <a:pt x="1263936" y="167393"/>
                  <a:pt x="1264596" y="200428"/>
                </a:cubicBezTo>
                <a:cubicBezTo>
                  <a:pt x="1265257" y="216945"/>
                  <a:pt x="1259311" y="221570"/>
                  <a:pt x="1243454" y="221570"/>
                </a:cubicBezTo>
                <a:cubicBezTo>
                  <a:pt x="1217026" y="221570"/>
                  <a:pt x="1190599" y="218266"/>
                  <a:pt x="1164171" y="223552"/>
                </a:cubicBezTo>
                <a:cubicBezTo>
                  <a:pt x="1164171" y="235444"/>
                  <a:pt x="1164171" y="246676"/>
                  <a:pt x="1164831" y="258568"/>
                </a:cubicBezTo>
                <a:cubicBezTo>
                  <a:pt x="1168796" y="347762"/>
                  <a:pt x="1156903" y="436295"/>
                  <a:pt x="1158885" y="525489"/>
                </a:cubicBezTo>
                <a:cubicBezTo>
                  <a:pt x="1160207" y="571737"/>
                  <a:pt x="1158885" y="572398"/>
                  <a:pt x="1207116" y="572398"/>
                </a:cubicBezTo>
                <a:cubicBezTo>
                  <a:pt x="1246097" y="572398"/>
                  <a:pt x="1285739" y="572398"/>
                  <a:pt x="1324719" y="572398"/>
                </a:cubicBezTo>
                <a:cubicBezTo>
                  <a:pt x="1372950" y="572398"/>
                  <a:pt x="1372289" y="572398"/>
                  <a:pt x="1372950" y="522846"/>
                </a:cubicBezTo>
                <a:cubicBezTo>
                  <a:pt x="1374932" y="423081"/>
                  <a:pt x="1361718" y="323977"/>
                  <a:pt x="1367665" y="224212"/>
                </a:cubicBezTo>
                <a:cubicBezTo>
                  <a:pt x="1340576" y="224873"/>
                  <a:pt x="1333969" y="212320"/>
                  <a:pt x="1335291" y="185892"/>
                </a:cubicBezTo>
                <a:cubicBezTo>
                  <a:pt x="1337933" y="141626"/>
                  <a:pt x="1335291" y="97359"/>
                  <a:pt x="1335291" y="53093"/>
                </a:cubicBezTo>
                <a:cubicBezTo>
                  <a:pt x="1342558" y="26004"/>
                  <a:pt x="1325380" y="27326"/>
                  <a:pt x="1306881" y="27326"/>
                </a:cubicBezTo>
                <a:cubicBezTo>
                  <a:pt x="935571" y="27326"/>
                  <a:pt x="564261" y="27326"/>
                  <a:pt x="192951" y="27986"/>
                </a:cubicBezTo>
                <a:cubicBezTo>
                  <a:pt x="174452" y="27986"/>
                  <a:pt x="159256" y="24683"/>
                  <a:pt x="143399" y="14112"/>
                </a:cubicBezTo>
                <a:cubicBezTo>
                  <a:pt x="109043" y="-8352"/>
                  <a:pt x="60812" y="-3066"/>
                  <a:pt x="31081" y="23362"/>
                </a:cubicBezTo>
                <a:cubicBezTo>
                  <a:pt x="1350" y="50450"/>
                  <a:pt x="-8560" y="100002"/>
                  <a:pt x="7957" y="139644"/>
                </a:cubicBezTo>
                <a:cubicBezTo>
                  <a:pt x="22492" y="177303"/>
                  <a:pt x="58170" y="199767"/>
                  <a:pt x="99133" y="196463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reeform: Shape 21">
            <a:extLst>
              <a:ext uri="{FF2B5EF4-FFF2-40B4-BE49-F238E27FC236}">
                <a16:creationId xmlns:a16="http://schemas.microsoft.com/office/drawing/2014/main" id="{8FEDCEEC-F937-6563-4D8E-A57CB47BEFD4}"/>
              </a:ext>
            </a:extLst>
          </p:cNvPr>
          <p:cNvSpPr/>
          <p:nvPr userDrawn="1"/>
        </p:nvSpPr>
        <p:spPr>
          <a:xfrm rot="16200000" flipH="1">
            <a:off x="6800556" y="3263197"/>
            <a:ext cx="273309" cy="352157"/>
          </a:xfrm>
          <a:custGeom>
            <a:avLst/>
            <a:gdLst>
              <a:gd name="connsiteX0" fmla="*/ 96662 w 912667"/>
              <a:gd name="connsiteY0" fmla="*/ 195773 h 843913"/>
              <a:gd name="connsiteX1" fmla="*/ 186517 w 912667"/>
              <a:gd name="connsiteY1" fmla="*/ 119133 h 843913"/>
              <a:gd name="connsiteX2" fmla="*/ 210302 w 912667"/>
              <a:gd name="connsiteY2" fmla="*/ 99312 h 843913"/>
              <a:gd name="connsiteX3" fmla="*/ 759338 w 912667"/>
              <a:gd name="connsiteY3" fmla="*/ 99312 h 843913"/>
              <a:gd name="connsiteX4" fmla="*/ 783123 w 912667"/>
              <a:gd name="connsiteY4" fmla="*/ 123758 h 843913"/>
              <a:gd name="connsiteX5" fmla="*/ 782462 w 912667"/>
              <a:gd name="connsiteY5" fmla="*/ 434284 h 843913"/>
              <a:gd name="connsiteX6" fmla="*/ 724321 w 912667"/>
              <a:gd name="connsiteY6" fmla="*/ 492425 h 843913"/>
              <a:gd name="connsiteX7" fmla="*/ 701197 w 912667"/>
              <a:gd name="connsiteY7" fmla="*/ 517531 h 843913"/>
              <a:gd name="connsiteX8" fmla="*/ 701197 w 912667"/>
              <a:gd name="connsiteY8" fmla="*/ 667508 h 843913"/>
              <a:gd name="connsiteX9" fmla="*/ 704500 w 912667"/>
              <a:gd name="connsiteY9" fmla="*/ 665526 h 843913"/>
              <a:gd name="connsiteX10" fmla="*/ 702518 w 912667"/>
              <a:gd name="connsiteY10" fmla="*/ 820789 h 843913"/>
              <a:gd name="connsiteX11" fmla="*/ 724982 w 912667"/>
              <a:gd name="connsiteY11" fmla="*/ 843914 h 843913"/>
              <a:gd name="connsiteX12" fmla="*/ 888173 w 912667"/>
              <a:gd name="connsiteY12" fmla="*/ 843914 h 843913"/>
              <a:gd name="connsiteX13" fmla="*/ 911958 w 912667"/>
              <a:gd name="connsiteY13" fmla="*/ 819468 h 843913"/>
              <a:gd name="connsiteX14" fmla="*/ 910637 w 912667"/>
              <a:gd name="connsiteY14" fmla="*/ 672133 h 843913"/>
              <a:gd name="connsiteX15" fmla="*/ 910637 w 912667"/>
              <a:gd name="connsiteY15" fmla="*/ 672133 h 843913"/>
              <a:gd name="connsiteX16" fmla="*/ 911958 w 912667"/>
              <a:gd name="connsiteY16" fmla="*/ 666848 h 843913"/>
              <a:gd name="connsiteX17" fmla="*/ 912619 w 912667"/>
              <a:gd name="connsiteY17" fmla="*/ 522156 h 843913"/>
              <a:gd name="connsiteX18" fmla="*/ 883548 w 912667"/>
              <a:gd name="connsiteY18" fmla="*/ 493085 h 843913"/>
              <a:gd name="connsiteX19" fmla="*/ 855799 w 912667"/>
              <a:gd name="connsiteY19" fmla="*/ 464676 h 843913"/>
              <a:gd name="connsiteX20" fmla="*/ 856460 w 912667"/>
              <a:gd name="connsiteY20" fmla="*/ 82134 h 843913"/>
              <a:gd name="connsiteX21" fmla="*/ 818800 w 912667"/>
              <a:gd name="connsiteY21" fmla="*/ 45796 h 843913"/>
              <a:gd name="connsiteX22" fmla="*/ 203034 w 912667"/>
              <a:gd name="connsiteY22" fmla="*/ 45796 h 843913"/>
              <a:gd name="connsiteX23" fmla="*/ 166035 w 912667"/>
              <a:gd name="connsiteY23" fmla="*/ 31260 h 843913"/>
              <a:gd name="connsiteX24" fmla="*/ 48432 w 912667"/>
              <a:gd name="connsiteY24" fmla="*/ 11440 h 843913"/>
              <a:gd name="connsiteX25" fmla="*/ 4165 w 912667"/>
              <a:gd name="connsiteY25" fmla="*/ 127722 h 843913"/>
              <a:gd name="connsiteX26" fmla="*/ 96662 w 912667"/>
              <a:gd name="connsiteY26" fmla="*/ 195773 h 8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12667" h="843913">
                <a:moveTo>
                  <a:pt x="96662" y="195773"/>
                </a:moveTo>
                <a:cubicBezTo>
                  <a:pt x="142911" y="194452"/>
                  <a:pt x="177267" y="166703"/>
                  <a:pt x="186517" y="119133"/>
                </a:cubicBezTo>
                <a:cubicBezTo>
                  <a:pt x="189820" y="102615"/>
                  <a:pt x="195766" y="99312"/>
                  <a:pt x="210302" y="99312"/>
                </a:cubicBezTo>
                <a:cubicBezTo>
                  <a:pt x="393314" y="99973"/>
                  <a:pt x="576326" y="99973"/>
                  <a:pt x="759338" y="99312"/>
                </a:cubicBezTo>
                <a:cubicBezTo>
                  <a:pt x="778498" y="99312"/>
                  <a:pt x="783123" y="105258"/>
                  <a:pt x="783123" y="123758"/>
                </a:cubicBezTo>
                <a:cubicBezTo>
                  <a:pt x="782462" y="227486"/>
                  <a:pt x="782462" y="330555"/>
                  <a:pt x="782462" y="434284"/>
                </a:cubicBezTo>
                <a:cubicBezTo>
                  <a:pt x="782462" y="491764"/>
                  <a:pt x="782462" y="492425"/>
                  <a:pt x="724321" y="492425"/>
                </a:cubicBezTo>
                <a:cubicBezTo>
                  <a:pt x="704500" y="492425"/>
                  <a:pt x="700536" y="499692"/>
                  <a:pt x="701197" y="517531"/>
                </a:cubicBezTo>
                <a:cubicBezTo>
                  <a:pt x="701858" y="567744"/>
                  <a:pt x="701197" y="617296"/>
                  <a:pt x="701197" y="667508"/>
                </a:cubicBezTo>
                <a:cubicBezTo>
                  <a:pt x="701858" y="666187"/>
                  <a:pt x="703179" y="665526"/>
                  <a:pt x="704500" y="665526"/>
                </a:cubicBezTo>
                <a:cubicBezTo>
                  <a:pt x="699876" y="717060"/>
                  <a:pt x="703179" y="768595"/>
                  <a:pt x="702518" y="820789"/>
                </a:cubicBezTo>
                <a:cubicBezTo>
                  <a:pt x="702518" y="835985"/>
                  <a:pt x="709125" y="843914"/>
                  <a:pt x="724982" y="843914"/>
                </a:cubicBezTo>
                <a:cubicBezTo>
                  <a:pt x="779159" y="843914"/>
                  <a:pt x="833996" y="843914"/>
                  <a:pt x="888173" y="843914"/>
                </a:cubicBezTo>
                <a:cubicBezTo>
                  <a:pt x="905351" y="843914"/>
                  <a:pt x="911958" y="835985"/>
                  <a:pt x="911958" y="819468"/>
                </a:cubicBezTo>
                <a:cubicBezTo>
                  <a:pt x="911298" y="770577"/>
                  <a:pt x="911298" y="721685"/>
                  <a:pt x="910637" y="672133"/>
                </a:cubicBezTo>
                <a:cubicBezTo>
                  <a:pt x="910637" y="672133"/>
                  <a:pt x="910637" y="672133"/>
                  <a:pt x="910637" y="672133"/>
                </a:cubicBezTo>
                <a:cubicBezTo>
                  <a:pt x="911298" y="670151"/>
                  <a:pt x="911298" y="668830"/>
                  <a:pt x="911958" y="666848"/>
                </a:cubicBezTo>
                <a:cubicBezTo>
                  <a:pt x="911958" y="618617"/>
                  <a:pt x="910637" y="570387"/>
                  <a:pt x="912619" y="522156"/>
                </a:cubicBezTo>
                <a:cubicBezTo>
                  <a:pt x="913280" y="499031"/>
                  <a:pt x="907333" y="488460"/>
                  <a:pt x="883548" y="493085"/>
                </a:cubicBezTo>
                <a:cubicBezTo>
                  <a:pt x="860424" y="497049"/>
                  <a:pt x="855799" y="486478"/>
                  <a:pt x="855799" y="464676"/>
                </a:cubicBezTo>
                <a:cubicBezTo>
                  <a:pt x="856460" y="337162"/>
                  <a:pt x="856460" y="209648"/>
                  <a:pt x="856460" y="82134"/>
                </a:cubicBezTo>
                <a:cubicBezTo>
                  <a:pt x="856460" y="39189"/>
                  <a:pt x="859763" y="45796"/>
                  <a:pt x="818800" y="45796"/>
                </a:cubicBezTo>
                <a:cubicBezTo>
                  <a:pt x="613325" y="45796"/>
                  <a:pt x="408510" y="45796"/>
                  <a:pt x="203034" y="45796"/>
                </a:cubicBezTo>
                <a:cubicBezTo>
                  <a:pt x="188499" y="45796"/>
                  <a:pt x="177267" y="44474"/>
                  <a:pt x="166035" y="31260"/>
                </a:cubicBezTo>
                <a:cubicBezTo>
                  <a:pt x="138286" y="-1774"/>
                  <a:pt x="86091" y="-9042"/>
                  <a:pt x="48432" y="11440"/>
                </a:cubicBezTo>
                <a:cubicBezTo>
                  <a:pt x="10111" y="32582"/>
                  <a:pt x="-9049" y="81473"/>
                  <a:pt x="4165" y="127722"/>
                </a:cubicBezTo>
                <a:cubicBezTo>
                  <a:pt x="15397" y="171327"/>
                  <a:pt x="50414" y="196434"/>
                  <a:pt x="96662" y="195773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: Shape 22">
            <a:extLst>
              <a:ext uri="{FF2B5EF4-FFF2-40B4-BE49-F238E27FC236}">
                <a16:creationId xmlns:a16="http://schemas.microsoft.com/office/drawing/2014/main" id="{F25A772B-523A-B33D-1711-BD8569BAD4F9}"/>
              </a:ext>
            </a:extLst>
          </p:cNvPr>
          <p:cNvSpPr/>
          <p:nvPr userDrawn="1"/>
        </p:nvSpPr>
        <p:spPr>
          <a:xfrm flipH="1">
            <a:off x="6527869" y="4228556"/>
            <a:ext cx="589145" cy="70711"/>
          </a:xfrm>
          <a:custGeom>
            <a:avLst/>
            <a:gdLst>
              <a:gd name="connsiteX0" fmla="*/ 1409189 w 1411831"/>
              <a:gd name="connsiteY0" fmla="*/ 73007 h 236127"/>
              <a:gd name="connsiteX1" fmla="*/ 1238730 w 1411831"/>
              <a:gd name="connsiteY1" fmla="*/ 45257 h 236127"/>
              <a:gd name="connsiteX2" fmla="*/ 1212963 w 1411831"/>
              <a:gd name="connsiteY2" fmla="*/ 55168 h 236127"/>
              <a:gd name="connsiteX3" fmla="*/ 385775 w 1411831"/>
              <a:gd name="connsiteY3" fmla="*/ 55168 h 236127"/>
              <a:gd name="connsiteX4" fmla="*/ 363972 w 1411831"/>
              <a:gd name="connsiteY4" fmla="*/ 34687 h 236127"/>
              <a:gd name="connsiteX5" fmla="*/ 340848 w 1411831"/>
              <a:gd name="connsiteY5" fmla="*/ 12884 h 236127"/>
              <a:gd name="connsiteX6" fmla="*/ 190870 w 1411831"/>
              <a:gd name="connsiteY6" fmla="*/ 12884 h 236127"/>
              <a:gd name="connsiteX7" fmla="*/ 165103 w 1411831"/>
              <a:gd name="connsiteY7" fmla="*/ 991 h 236127"/>
              <a:gd name="connsiteX8" fmla="*/ 31643 w 1411831"/>
              <a:gd name="connsiteY8" fmla="*/ 991 h 236127"/>
              <a:gd name="connsiteX9" fmla="*/ 1251 w 1411831"/>
              <a:gd name="connsiteY9" fmla="*/ 34026 h 236127"/>
              <a:gd name="connsiteX10" fmla="*/ 1251 w 1411831"/>
              <a:gd name="connsiteY10" fmla="*/ 199860 h 236127"/>
              <a:gd name="connsiteX11" fmla="*/ 37589 w 1411831"/>
              <a:gd name="connsiteY11" fmla="*/ 234877 h 236127"/>
              <a:gd name="connsiteX12" fmla="*/ 160478 w 1411831"/>
              <a:gd name="connsiteY12" fmla="*/ 234877 h 236127"/>
              <a:gd name="connsiteX13" fmla="*/ 192192 w 1411831"/>
              <a:gd name="connsiteY13" fmla="*/ 222984 h 236127"/>
              <a:gd name="connsiteX14" fmla="*/ 339526 w 1411831"/>
              <a:gd name="connsiteY14" fmla="*/ 223645 h 236127"/>
              <a:gd name="connsiteX15" fmla="*/ 363972 w 1411831"/>
              <a:gd name="connsiteY15" fmla="*/ 199860 h 236127"/>
              <a:gd name="connsiteX16" fmla="*/ 363311 w 1411831"/>
              <a:gd name="connsiteY16" fmla="*/ 151629 h 236127"/>
              <a:gd name="connsiteX17" fmla="*/ 386435 w 1411831"/>
              <a:gd name="connsiteY17" fmla="*/ 126523 h 236127"/>
              <a:gd name="connsiteX18" fmla="*/ 1203053 w 1411831"/>
              <a:gd name="connsiteY18" fmla="*/ 126523 h 236127"/>
              <a:gd name="connsiteX19" fmla="*/ 1230802 w 1411831"/>
              <a:gd name="connsiteY19" fmla="*/ 145022 h 236127"/>
              <a:gd name="connsiteX20" fmla="*/ 1339817 w 1411831"/>
              <a:gd name="connsiteY20" fmla="*/ 196556 h 236127"/>
              <a:gd name="connsiteX21" fmla="*/ 1411832 w 1411831"/>
              <a:gd name="connsiteY21" fmla="*/ 124541 h 236127"/>
              <a:gd name="connsiteX22" fmla="*/ 1411832 w 1411831"/>
              <a:gd name="connsiteY22" fmla="*/ 76310 h 236127"/>
              <a:gd name="connsiteX23" fmla="*/ 1409189 w 1411831"/>
              <a:gd name="connsiteY23" fmla="*/ 73007 h 2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1831" h="236127">
                <a:moveTo>
                  <a:pt x="1409189" y="73007"/>
                </a:moveTo>
                <a:cubicBezTo>
                  <a:pt x="1375494" y="-8259"/>
                  <a:pt x="1294889" y="-21472"/>
                  <a:pt x="1238730" y="45257"/>
                </a:cubicBezTo>
                <a:cubicBezTo>
                  <a:pt x="1230802" y="54507"/>
                  <a:pt x="1222874" y="55168"/>
                  <a:pt x="1212963" y="55168"/>
                </a:cubicBezTo>
                <a:cubicBezTo>
                  <a:pt x="937454" y="55168"/>
                  <a:pt x="661284" y="55168"/>
                  <a:pt x="385775" y="55168"/>
                </a:cubicBezTo>
                <a:cubicBezTo>
                  <a:pt x="370579" y="55168"/>
                  <a:pt x="361329" y="51864"/>
                  <a:pt x="363972" y="34687"/>
                </a:cubicBezTo>
                <a:cubicBezTo>
                  <a:pt x="366614" y="16187"/>
                  <a:pt x="357365" y="12884"/>
                  <a:pt x="340848" y="12884"/>
                </a:cubicBezTo>
                <a:cubicBezTo>
                  <a:pt x="290635" y="13544"/>
                  <a:pt x="241083" y="12884"/>
                  <a:pt x="190870" y="12884"/>
                </a:cubicBezTo>
                <a:cubicBezTo>
                  <a:pt x="184263" y="4955"/>
                  <a:pt x="175674" y="991"/>
                  <a:pt x="165103" y="991"/>
                </a:cubicBezTo>
                <a:cubicBezTo>
                  <a:pt x="120837" y="-330"/>
                  <a:pt x="75909" y="-330"/>
                  <a:pt x="31643" y="991"/>
                </a:cubicBezTo>
                <a:cubicBezTo>
                  <a:pt x="10501" y="1652"/>
                  <a:pt x="1912" y="14205"/>
                  <a:pt x="1251" y="34026"/>
                </a:cubicBezTo>
                <a:cubicBezTo>
                  <a:pt x="-71" y="89524"/>
                  <a:pt x="-731" y="144362"/>
                  <a:pt x="1251" y="199860"/>
                </a:cubicBezTo>
                <a:cubicBezTo>
                  <a:pt x="2572" y="227609"/>
                  <a:pt x="8519" y="233555"/>
                  <a:pt x="37589" y="234877"/>
                </a:cubicBezTo>
                <a:cubicBezTo>
                  <a:pt x="78552" y="236859"/>
                  <a:pt x="119515" y="236198"/>
                  <a:pt x="160478" y="234877"/>
                </a:cubicBezTo>
                <a:cubicBezTo>
                  <a:pt x="172371" y="234877"/>
                  <a:pt x="182942" y="230913"/>
                  <a:pt x="192192" y="222984"/>
                </a:cubicBezTo>
                <a:cubicBezTo>
                  <a:pt x="241083" y="222984"/>
                  <a:pt x="290635" y="222323"/>
                  <a:pt x="339526" y="223645"/>
                </a:cubicBezTo>
                <a:cubicBezTo>
                  <a:pt x="357365" y="224306"/>
                  <a:pt x="365954" y="219681"/>
                  <a:pt x="363972" y="199860"/>
                </a:cubicBezTo>
                <a:cubicBezTo>
                  <a:pt x="362650" y="184003"/>
                  <a:pt x="364632" y="167486"/>
                  <a:pt x="363311" y="151629"/>
                </a:cubicBezTo>
                <a:cubicBezTo>
                  <a:pt x="361990" y="133791"/>
                  <a:pt x="367275" y="126523"/>
                  <a:pt x="386435" y="126523"/>
                </a:cubicBezTo>
                <a:cubicBezTo>
                  <a:pt x="658641" y="127184"/>
                  <a:pt x="930847" y="127184"/>
                  <a:pt x="1203053" y="126523"/>
                </a:cubicBezTo>
                <a:cubicBezTo>
                  <a:pt x="1218249" y="126523"/>
                  <a:pt x="1224195" y="131808"/>
                  <a:pt x="1230802" y="145022"/>
                </a:cubicBezTo>
                <a:cubicBezTo>
                  <a:pt x="1250623" y="187968"/>
                  <a:pt x="1292907" y="206467"/>
                  <a:pt x="1339817" y="196556"/>
                </a:cubicBezTo>
                <a:cubicBezTo>
                  <a:pt x="1379458" y="187968"/>
                  <a:pt x="1397957" y="158897"/>
                  <a:pt x="1411832" y="124541"/>
                </a:cubicBezTo>
                <a:cubicBezTo>
                  <a:pt x="1411832" y="108684"/>
                  <a:pt x="1411832" y="92167"/>
                  <a:pt x="1411832" y="76310"/>
                </a:cubicBezTo>
                <a:cubicBezTo>
                  <a:pt x="1411171" y="74989"/>
                  <a:pt x="1409189" y="74328"/>
                  <a:pt x="1409189" y="73007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: Shape 23">
            <a:extLst>
              <a:ext uri="{FF2B5EF4-FFF2-40B4-BE49-F238E27FC236}">
                <a16:creationId xmlns:a16="http://schemas.microsoft.com/office/drawing/2014/main" id="{B128B3AF-2253-CF9A-62AE-2E47E0179375}"/>
              </a:ext>
            </a:extLst>
          </p:cNvPr>
          <p:cNvSpPr/>
          <p:nvPr userDrawn="1"/>
        </p:nvSpPr>
        <p:spPr>
          <a:xfrm rot="16200000" flipH="1">
            <a:off x="6690104" y="3630663"/>
            <a:ext cx="45719" cy="796424"/>
          </a:xfrm>
          <a:custGeom>
            <a:avLst/>
            <a:gdLst>
              <a:gd name="connsiteX0" fmla="*/ 85722 w 222690"/>
              <a:gd name="connsiteY0" fmla="*/ 193430 h 1732846"/>
              <a:gd name="connsiteX1" fmla="*/ 104882 w 222690"/>
              <a:gd name="connsiteY1" fmla="*/ 219858 h 1732846"/>
              <a:gd name="connsiteX2" fmla="*/ 104882 w 222690"/>
              <a:gd name="connsiteY2" fmla="*/ 860070 h 1732846"/>
              <a:gd name="connsiteX3" fmla="*/ 105543 w 222690"/>
              <a:gd name="connsiteY3" fmla="*/ 1355591 h 1732846"/>
              <a:gd name="connsiteX4" fmla="*/ 80437 w 222690"/>
              <a:gd name="connsiteY4" fmla="*/ 1382018 h 1732846"/>
              <a:gd name="connsiteX5" fmla="*/ 13706 w 222690"/>
              <a:gd name="connsiteY5" fmla="*/ 1384000 h 1732846"/>
              <a:gd name="connsiteX6" fmla="*/ 14367 w 222690"/>
              <a:gd name="connsiteY6" fmla="*/ 1416374 h 1732846"/>
              <a:gd name="connsiteX7" fmla="*/ 8421 w 222690"/>
              <a:gd name="connsiteY7" fmla="*/ 1685937 h 1732846"/>
              <a:gd name="connsiteX8" fmla="*/ 56652 w 222690"/>
              <a:gd name="connsiteY8" fmla="*/ 1732847 h 1732846"/>
              <a:gd name="connsiteX9" fmla="*/ 174255 w 222690"/>
              <a:gd name="connsiteY9" fmla="*/ 1732847 h 1732846"/>
              <a:gd name="connsiteX10" fmla="*/ 222486 w 222690"/>
              <a:gd name="connsiteY10" fmla="*/ 1683295 h 1732846"/>
              <a:gd name="connsiteX11" fmla="*/ 217200 w 222690"/>
              <a:gd name="connsiteY11" fmla="*/ 1384661 h 1732846"/>
              <a:gd name="connsiteX12" fmla="*/ 196058 w 222690"/>
              <a:gd name="connsiteY12" fmla="*/ 1382018 h 1732846"/>
              <a:gd name="connsiteX13" fmla="*/ 158398 w 222690"/>
              <a:gd name="connsiteY13" fmla="*/ 1343037 h 1732846"/>
              <a:gd name="connsiteX14" fmla="*/ 158398 w 222690"/>
              <a:gd name="connsiteY14" fmla="*/ 215233 h 1732846"/>
              <a:gd name="connsiteX15" fmla="*/ 174916 w 222690"/>
              <a:gd name="connsiteY15" fmla="*/ 147843 h 1732846"/>
              <a:gd name="connsiteX16" fmla="*/ 161041 w 222690"/>
              <a:gd name="connsiteY16" fmla="*/ 26275 h 1732846"/>
              <a:gd name="connsiteX17" fmla="*/ 48723 w 222690"/>
              <a:gd name="connsiteY17" fmla="*/ 9758 h 1732846"/>
              <a:gd name="connsiteX18" fmla="*/ 1814 w 222690"/>
              <a:gd name="connsiteY18" fmla="*/ 117451 h 1732846"/>
              <a:gd name="connsiteX19" fmla="*/ 85722 w 222690"/>
              <a:gd name="connsiteY19" fmla="*/ 193430 h 17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2690" h="1732846">
                <a:moveTo>
                  <a:pt x="85722" y="193430"/>
                </a:moveTo>
                <a:cubicBezTo>
                  <a:pt x="107525" y="194752"/>
                  <a:pt x="104882" y="205984"/>
                  <a:pt x="104882" y="219858"/>
                </a:cubicBezTo>
                <a:cubicBezTo>
                  <a:pt x="104882" y="433262"/>
                  <a:pt x="104882" y="646666"/>
                  <a:pt x="104882" y="860070"/>
                </a:cubicBezTo>
                <a:cubicBezTo>
                  <a:pt x="104882" y="1025244"/>
                  <a:pt x="104882" y="1190417"/>
                  <a:pt x="105543" y="1355591"/>
                </a:cubicBezTo>
                <a:cubicBezTo>
                  <a:pt x="105543" y="1374751"/>
                  <a:pt x="101579" y="1382679"/>
                  <a:pt x="80437" y="1382018"/>
                </a:cubicBezTo>
                <a:cubicBezTo>
                  <a:pt x="58634" y="1381358"/>
                  <a:pt x="36170" y="1378715"/>
                  <a:pt x="13706" y="1384000"/>
                </a:cubicBezTo>
                <a:cubicBezTo>
                  <a:pt x="13706" y="1394571"/>
                  <a:pt x="14367" y="1405143"/>
                  <a:pt x="14367" y="1416374"/>
                </a:cubicBezTo>
                <a:cubicBezTo>
                  <a:pt x="18331" y="1506229"/>
                  <a:pt x="6439" y="1596083"/>
                  <a:pt x="8421" y="1685937"/>
                </a:cubicBezTo>
                <a:cubicBezTo>
                  <a:pt x="9742" y="1732847"/>
                  <a:pt x="8421" y="1732847"/>
                  <a:pt x="56652" y="1732847"/>
                </a:cubicBezTo>
                <a:cubicBezTo>
                  <a:pt x="95633" y="1732847"/>
                  <a:pt x="135274" y="1732847"/>
                  <a:pt x="174255" y="1732847"/>
                </a:cubicBezTo>
                <a:cubicBezTo>
                  <a:pt x="221825" y="1732847"/>
                  <a:pt x="221164" y="1732847"/>
                  <a:pt x="222486" y="1683295"/>
                </a:cubicBezTo>
                <a:cubicBezTo>
                  <a:pt x="224468" y="1583530"/>
                  <a:pt x="211254" y="1484426"/>
                  <a:pt x="217200" y="1384661"/>
                </a:cubicBezTo>
                <a:cubicBezTo>
                  <a:pt x="209933" y="1384000"/>
                  <a:pt x="203326" y="1382018"/>
                  <a:pt x="196058" y="1382018"/>
                </a:cubicBezTo>
                <a:cubicBezTo>
                  <a:pt x="158398" y="1381358"/>
                  <a:pt x="158398" y="1381358"/>
                  <a:pt x="158398" y="1343037"/>
                </a:cubicBezTo>
                <a:cubicBezTo>
                  <a:pt x="158398" y="967103"/>
                  <a:pt x="158398" y="591168"/>
                  <a:pt x="158398" y="215233"/>
                </a:cubicBezTo>
                <a:cubicBezTo>
                  <a:pt x="158398" y="190788"/>
                  <a:pt x="160380" y="169645"/>
                  <a:pt x="174916" y="147843"/>
                </a:cubicBezTo>
                <a:cubicBezTo>
                  <a:pt x="199362" y="110844"/>
                  <a:pt x="190772" y="56667"/>
                  <a:pt x="161041" y="26275"/>
                </a:cubicBezTo>
                <a:cubicBezTo>
                  <a:pt x="133953" y="-814"/>
                  <a:pt x="84401" y="-8081"/>
                  <a:pt x="48723" y="9758"/>
                </a:cubicBezTo>
                <a:cubicBezTo>
                  <a:pt x="12385" y="28918"/>
                  <a:pt x="-6114" y="71202"/>
                  <a:pt x="1814" y="117451"/>
                </a:cubicBezTo>
                <a:cubicBezTo>
                  <a:pt x="9742" y="161717"/>
                  <a:pt x="39474" y="190127"/>
                  <a:pt x="85722" y="193430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reeform: Shape 24">
            <a:extLst>
              <a:ext uri="{FF2B5EF4-FFF2-40B4-BE49-F238E27FC236}">
                <a16:creationId xmlns:a16="http://schemas.microsoft.com/office/drawing/2014/main" id="{09FF1403-8F7A-B21A-40E3-104EB45A0189}"/>
              </a:ext>
            </a:extLst>
          </p:cNvPr>
          <p:cNvSpPr/>
          <p:nvPr userDrawn="1"/>
        </p:nvSpPr>
        <p:spPr>
          <a:xfrm rot="5400000" flipH="1" flipV="1">
            <a:off x="6788257" y="4814184"/>
            <a:ext cx="411207" cy="238857"/>
          </a:xfrm>
          <a:custGeom>
            <a:avLst/>
            <a:gdLst>
              <a:gd name="connsiteX0" fmla="*/ 99133 w 1373154"/>
              <a:gd name="connsiteY0" fmla="*/ 196463 h 572397"/>
              <a:gd name="connsiteX1" fmla="*/ 185023 w 1373154"/>
              <a:gd name="connsiteY1" fmla="*/ 121805 h 572397"/>
              <a:gd name="connsiteX2" fmla="*/ 216075 w 1373154"/>
              <a:gd name="connsiteY2" fmla="*/ 100002 h 572397"/>
              <a:gd name="connsiteX3" fmla="*/ 1238829 w 1373154"/>
              <a:gd name="connsiteY3" fmla="*/ 100002 h 572397"/>
              <a:gd name="connsiteX4" fmla="*/ 1265257 w 1373154"/>
              <a:gd name="connsiteY4" fmla="*/ 101984 h 572397"/>
              <a:gd name="connsiteX5" fmla="*/ 1264596 w 1373154"/>
              <a:gd name="connsiteY5" fmla="*/ 200428 h 572397"/>
              <a:gd name="connsiteX6" fmla="*/ 1243454 w 1373154"/>
              <a:gd name="connsiteY6" fmla="*/ 221570 h 572397"/>
              <a:gd name="connsiteX7" fmla="*/ 1164171 w 1373154"/>
              <a:gd name="connsiteY7" fmla="*/ 223552 h 572397"/>
              <a:gd name="connsiteX8" fmla="*/ 1164831 w 1373154"/>
              <a:gd name="connsiteY8" fmla="*/ 258568 h 572397"/>
              <a:gd name="connsiteX9" fmla="*/ 1158885 w 1373154"/>
              <a:gd name="connsiteY9" fmla="*/ 525489 h 572397"/>
              <a:gd name="connsiteX10" fmla="*/ 1207116 w 1373154"/>
              <a:gd name="connsiteY10" fmla="*/ 572398 h 572397"/>
              <a:gd name="connsiteX11" fmla="*/ 1324719 w 1373154"/>
              <a:gd name="connsiteY11" fmla="*/ 572398 h 572397"/>
              <a:gd name="connsiteX12" fmla="*/ 1372950 w 1373154"/>
              <a:gd name="connsiteY12" fmla="*/ 522846 h 572397"/>
              <a:gd name="connsiteX13" fmla="*/ 1367665 w 1373154"/>
              <a:gd name="connsiteY13" fmla="*/ 224212 h 572397"/>
              <a:gd name="connsiteX14" fmla="*/ 1335291 w 1373154"/>
              <a:gd name="connsiteY14" fmla="*/ 185892 h 572397"/>
              <a:gd name="connsiteX15" fmla="*/ 1335291 w 1373154"/>
              <a:gd name="connsiteY15" fmla="*/ 53093 h 572397"/>
              <a:gd name="connsiteX16" fmla="*/ 1306881 w 1373154"/>
              <a:gd name="connsiteY16" fmla="*/ 27326 h 572397"/>
              <a:gd name="connsiteX17" fmla="*/ 192951 w 1373154"/>
              <a:gd name="connsiteY17" fmla="*/ 27986 h 572397"/>
              <a:gd name="connsiteX18" fmla="*/ 143399 w 1373154"/>
              <a:gd name="connsiteY18" fmla="*/ 14112 h 572397"/>
              <a:gd name="connsiteX19" fmla="*/ 31081 w 1373154"/>
              <a:gd name="connsiteY19" fmla="*/ 23362 h 572397"/>
              <a:gd name="connsiteX20" fmla="*/ 7957 w 1373154"/>
              <a:gd name="connsiteY20" fmla="*/ 139644 h 572397"/>
              <a:gd name="connsiteX21" fmla="*/ 99133 w 1373154"/>
              <a:gd name="connsiteY21" fmla="*/ 196463 h 57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73154" h="572397">
                <a:moveTo>
                  <a:pt x="99133" y="196463"/>
                </a:moveTo>
                <a:cubicBezTo>
                  <a:pt x="144060" y="193160"/>
                  <a:pt x="175773" y="168053"/>
                  <a:pt x="185023" y="121805"/>
                </a:cubicBezTo>
                <a:cubicBezTo>
                  <a:pt x="188987" y="100663"/>
                  <a:pt x="199558" y="100002"/>
                  <a:pt x="216075" y="100002"/>
                </a:cubicBezTo>
                <a:cubicBezTo>
                  <a:pt x="556993" y="100002"/>
                  <a:pt x="897911" y="100002"/>
                  <a:pt x="1238829" y="100002"/>
                </a:cubicBezTo>
                <a:cubicBezTo>
                  <a:pt x="1247418" y="100002"/>
                  <a:pt x="1256668" y="101323"/>
                  <a:pt x="1265257" y="101984"/>
                </a:cubicBezTo>
                <a:cubicBezTo>
                  <a:pt x="1265257" y="135019"/>
                  <a:pt x="1263936" y="167393"/>
                  <a:pt x="1264596" y="200428"/>
                </a:cubicBezTo>
                <a:cubicBezTo>
                  <a:pt x="1265257" y="216945"/>
                  <a:pt x="1259311" y="221570"/>
                  <a:pt x="1243454" y="221570"/>
                </a:cubicBezTo>
                <a:cubicBezTo>
                  <a:pt x="1217026" y="221570"/>
                  <a:pt x="1190599" y="218266"/>
                  <a:pt x="1164171" y="223552"/>
                </a:cubicBezTo>
                <a:cubicBezTo>
                  <a:pt x="1164171" y="235444"/>
                  <a:pt x="1164171" y="246676"/>
                  <a:pt x="1164831" y="258568"/>
                </a:cubicBezTo>
                <a:cubicBezTo>
                  <a:pt x="1168796" y="347762"/>
                  <a:pt x="1156903" y="436295"/>
                  <a:pt x="1158885" y="525489"/>
                </a:cubicBezTo>
                <a:cubicBezTo>
                  <a:pt x="1160207" y="571737"/>
                  <a:pt x="1158885" y="572398"/>
                  <a:pt x="1207116" y="572398"/>
                </a:cubicBezTo>
                <a:cubicBezTo>
                  <a:pt x="1246097" y="572398"/>
                  <a:pt x="1285739" y="572398"/>
                  <a:pt x="1324719" y="572398"/>
                </a:cubicBezTo>
                <a:cubicBezTo>
                  <a:pt x="1372950" y="572398"/>
                  <a:pt x="1372289" y="572398"/>
                  <a:pt x="1372950" y="522846"/>
                </a:cubicBezTo>
                <a:cubicBezTo>
                  <a:pt x="1374932" y="423081"/>
                  <a:pt x="1361718" y="323977"/>
                  <a:pt x="1367665" y="224212"/>
                </a:cubicBezTo>
                <a:cubicBezTo>
                  <a:pt x="1340576" y="224873"/>
                  <a:pt x="1333969" y="212320"/>
                  <a:pt x="1335291" y="185892"/>
                </a:cubicBezTo>
                <a:cubicBezTo>
                  <a:pt x="1337933" y="141626"/>
                  <a:pt x="1335291" y="97359"/>
                  <a:pt x="1335291" y="53093"/>
                </a:cubicBezTo>
                <a:cubicBezTo>
                  <a:pt x="1342558" y="26004"/>
                  <a:pt x="1325380" y="27326"/>
                  <a:pt x="1306881" y="27326"/>
                </a:cubicBezTo>
                <a:cubicBezTo>
                  <a:pt x="935571" y="27326"/>
                  <a:pt x="564261" y="27326"/>
                  <a:pt x="192951" y="27986"/>
                </a:cubicBezTo>
                <a:cubicBezTo>
                  <a:pt x="174452" y="27986"/>
                  <a:pt x="159256" y="24683"/>
                  <a:pt x="143399" y="14112"/>
                </a:cubicBezTo>
                <a:cubicBezTo>
                  <a:pt x="109043" y="-8352"/>
                  <a:pt x="60812" y="-3066"/>
                  <a:pt x="31081" y="23362"/>
                </a:cubicBezTo>
                <a:cubicBezTo>
                  <a:pt x="1350" y="50450"/>
                  <a:pt x="-8560" y="100002"/>
                  <a:pt x="7957" y="139644"/>
                </a:cubicBezTo>
                <a:cubicBezTo>
                  <a:pt x="22492" y="177303"/>
                  <a:pt x="58170" y="199767"/>
                  <a:pt x="99133" y="196463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03038B-41CF-C364-D04C-06E84DC09DBC}"/>
              </a:ext>
            </a:extLst>
          </p:cNvPr>
          <p:cNvGrpSpPr/>
          <p:nvPr userDrawn="1"/>
        </p:nvGrpSpPr>
        <p:grpSpPr>
          <a:xfrm>
            <a:off x="9227239" y="3285751"/>
            <a:ext cx="579763" cy="1730408"/>
            <a:chOff x="4887028" y="2208743"/>
            <a:chExt cx="900795" cy="3147896"/>
          </a:xfrm>
          <a:solidFill>
            <a:schemeClr val="accent4"/>
          </a:solidFill>
        </p:grpSpPr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id="{B3463EC2-BEA3-2820-DC01-110EF30DB125}"/>
                </a:ext>
              </a:extLst>
            </p:cNvPr>
            <p:cNvSpPr/>
            <p:nvPr userDrawn="1"/>
          </p:nvSpPr>
          <p:spPr>
            <a:xfrm flipH="1">
              <a:off x="4887982" y="3837180"/>
              <a:ext cx="862896" cy="590573"/>
            </a:xfrm>
            <a:custGeom>
              <a:avLst/>
              <a:gdLst>
                <a:gd name="connsiteX0" fmla="*/ 162118 w 1583966"/>
                <a:gd name="connsiteY0" fmla="*/ 885330 h 1084079"/>
                <a:gd name="connsiteX1" fmla="*/ 162118 w 1583966"/>
                <a:gd name="connsiteY1" fmla="*/ 156584 h 1084079"/>
                <a:gd name="connsiteX2" fmla="*/ 154851 w 1583966"/>
                <a:gd name="connsiteY2" fmla="*/ 110336 h 1084079"/>
                <a:gd name="connsiteX3" fmla="*/ 166083 w 1583966"/>
                <a:gd name="connsiteY3" fmla="*/ 108354 h 1084079"/>
                <a:gd name="connsiteX4" fmla="*/ 1213282 w 1583966"/>
                <a:gd name="connsiteY4" fmla="*/ 107693 h 1084079"/>
                <a:gd name="connsiteX5" fmla="*/ 1235085 w 1583966"/>
                <a:gd name="connsiteY5" fmla="*/ 130817 h 1084079"/>
                <a:gd name="connsiteX6" fmla="*/ 1234424 w 1583966"/>
                <a:gd name="connsiteY6" fmla="*/ 189619 h 1084079"/>
                <a:gd name="connsiteX7" fmla="*/ 1255566 w 1583966"/>
                <a:gd name="connsiteY7" fmla="*/ 210761 h 1084079"/>
                <a:gd name="connsiteX8" fmla="*/ 1410829 w 1583966"/>
                <a:gd name="connsiteY8" fmla="*/ 211422 h 1084079"/>
                <a:gd name="connsiteX9" fmla="*/ 1555521 w 1583966"/>
                <a:gd name="connsiteY9" fmla="*/ 210761 h 1084079"/>
                <a:gd name="connsiteX10" fmla="*/ 1583931 w 1583966"/>
                <a:gd name="connsiteY10" fmla="*/ 182351 h 1084079"/>
                <a:gd name="connsiteX11" fmla="*/ 1583931 w 1583966"/>
                <a:gd name="connsiteY11" fmla="*/ 29731 h 1084079"/>
                <a:gd name="connsiteX12" fmla="*/ 1552878 w 1583966"/>
                <a:gd name="connsiteY12" fmla="*/ 661 h 1084079"/>
                <a:gd name="connsiteX13" fmla="*/ 1405544 w 1583966"/>
                <a:gd name="connsiteY13" fmla="*/ 661 h 1084079"/>
                <a:gd name="connsiteX14" fmla="*/ 1255566 w 1583966"/>
                <a:gd name="connsiteY14" fmla="*/ 0 h 1084079"/>
                <a:gd name="connsiteX15" fmla="*/ 1234424 w 1583966"/>
                <a:gd name="connsiteY15" fmla="*/ 20481 h 1084079"/>
                <a:gd name="connsiteX16" fmla="*/ 1200729 w 1583966"/>
                <a:gd name="connsiteY16" fmla="*/ 53516 h 1084079"/>
                <a:gd name="connsiteX17" fmla="*/ 158815 w 1583966"/>
                <a:gd name="connsiteY17" fmla="*/ 52855 h 1084079"/>
                <a:gd name="connsiteX18" fmla="*/ 89442 w 1583966"/>
                <a:gd name="connsiteY18" fmla="*/ 122228 h 1084079"/>
                <a:gd name="connsiteX19" fmla="*/ 89442 w 1583966"/>
                <a:gd name="connsiteY19" fmla="*/ 861544 h 1084079"/>
                <a:gd name="connsiteX20" fmla="*/ 66318 w 1583966"/>
                <a:gd name="connsiteY20" fmla="*/ 893918 h 1084079"/>
                <a:gd name="connsiteX21" fmla="*/ 17427 w 1583966"/>
                <a:gd name="connsiteY21" fmla="*/ 928935 h 1084079"/>
                <a:gd name="connsiteX22" fmla="*/ 31301 w 1583966"/>
                <a:gd name="connsiteY22" fmla="*/ 1061074 h 1084079"/>
                <a:gd name="connsiteX23" fmla="*/ 155512 w 1583966"/>
                <a:gd name="connsiteY23" fmla="*/ 1064377 h 1084079"/>
                <a:gd name="connsiteX24" fmla="*/ 175993 w 1583966"/>
                <a:gd name="connsiteY24" fmla="*/ 932900 h 1084079"/>
                <a:gd name="connsiteX25" fmla="*/ 162118 w 1583966"/>
                <a:gd name="connsiteY25" fmla="*/ 885330 h 108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83966" h="1084079">
                  <a:moveTo>
                    <a:pt x="162118" y="885330"/>
                  </a:moveTo>
                  <a:cubicBezTo>
                    <a:pt x="162118" y="642194"/>
                    <a:pt x="162118" y="399720"/>
                    <a:pt x="162118" y="156584"/>
                  </a:cubicBezTo>
                  <a:cubicBezTo>
                    <a:pt x="162118" y="141388"/>
                    <a:pt x="163440" y="125532"/>
                    <a:pt x="154851" y="110336"/>
                  </a:cubicBezTo>
                  <a:cubicBezTo>
                    <a:pt x="160797" y="109675"/>
                    <a:pt x="163440" y="108354"/>
                    <a:pt x="166083" y="108354"/>
                  </a:cubicBezTo>
                  <a:cubicBezTo>
                    <a:pt x="514929" y="108354"/>
                    <a:pt x="864436" y="108354"/>
                    <a:pt x="1213282" y="107693"/>
                  </a:cubicBezTo>
                  <a:cubicBezTo>
                    <a:pt x="1231782" y="107693"/>
                    <a:pt x="1235746" y="114960"/>
                    <a:pt x="1235085" y="130817"/>
                  </a:cubicBezTo>
                  <a:cubicBezTo>
                    <a:pt x="1233764" y="150638"/>
                    <a:pt x="1235746" y="170459"/>
                    <a:pt x="1234424" y="189619"/>
                  </a:cubicBezTo>
                  <a:cubicBezTo>
                    <a:pt x="1233103" y="206137"/>
                    <a:pt x="1238388" y="211422"/>
                    <a:pt x="1255566" y="210761"/>
                  </a:cubicBezTo>
                  <a:cubicBezTo>
                    <a:pt x="1307101" y="210101"/>
                    <a:pt x="1359295" y="210761"/>
                    <a:pt x="1410829" y="211422"/>
                  </a:cubicBezTo>
                  <a:cubicBezTo>
                    <a:pt x="1459060" y="211422"/>
                    <a:pt x="1507291" y="210101"/>
                    <a:pt x="1555521" y="210761"/>
                  </a:cubicBezTo>
                  <a:cubicBezTo>
                    <a:pt x="1576003" y="210761"/>
                    <a:pt x="1584592" y="203494"/>
                    <a:pt x="1583931" y="182351"/>
                  </a:cubicBezTo>
                  <a:cubicBezTo>
                    <a:pt x="1583270" y="131478"/>
                    <a:pt x="1582610" y="80605"/>
                    <a:pt x="1583931" y="29731"/>
                  </a:cubicBezTo>
                  <a:cubicBezTo>
                    <a:pt x="1584592" y="6607"/>
                    <a:pt x="1574021" y="661"/>
                    <a:pt x="1552878" y="661"/>
                  </a:cubicBezTo>
                  <a:cubicBezTo>
                    <a:pt x="1503987" y="1321"/>
                    <a:pt x="1454435" y="661"/>
                    <a:pt x="1405544" y="661"/>
                  </a:cubicBezTo>
                  <a:cubicBezTo>
                    <a:pt x="1355331" y="661"/>
                    <a:pt x="1305779" y="661"/>
                    <a:pt x="1255566" y="0"/>
                  </a:cubicBezTo>
                  <a:cubicBezTo>
                    <a:pt x="1239710" y="0"/>
                    <a:pt x="1231121" y="3964"/>
                    <a:pt x="1234424" y="20481"/>
                  </a:cubicBezTo>
                  <a:cubicBezTo>
                    <a:pt x="1240370" y="49552"/>
                    <a:pt x="1225835" y="53516"/>
                    <a:pt x="1200729" y="53516"/>
                  </a:cubicBezTo>
                  <a:cubicBezTo>
                    <a:pt x="853204" y="52855"/>
                    <a:pt x="506340" y="52855"/>
                    <a:pt x="158815" y="52855"/>
                  </a:cubicBezTo>
                  <a:cubicBezTo>
                    <a:pt x="113888" y="52855"/>
                    <a:pt x="89442" y="77301"/>
                    <a:pt x="89442" y="122228"/>
                  </a:cubicBezTo>
                  <a:cubicBezTo>
                    <a:pt x="89442" y="368667"/>
                    <a:pt x="89442" y="615106"/>
                    <a:pt x="89442" y="861544"/>
                  </a:cubicBezTo>
                  <a:cubicBezTo>
                    <a:pt x="89442" y="879383"/>
                    <a:pt x="88121" y="891276"/>
                    <a:pt x="66318" y="893918"/>
                  </a:cubicBezTo>
                  <a:cubicBezTo>
                    <a:pt x="45176" y="896561"/>
                    <a:pt x="29319" y="911096"/>
                    <a:pt x="17427" y="928935"/>
                  </a:cubicBezTo>
                  <a:cubicBezTo>
                    <a:pt x="-10323" y="970559"/>
                    <a:pt x="-4376" y="1029361"/>
                    <a:pt x="31301" y="1061074"/>
                  </a:cubicBezTo>
                  <a:cubicBezTo>
                    <a:pt x="63675" y="1090145"/>
                    <a:pt x="120495" y="1092127"/>
                    <a:pt x="155512" y="1064377"/>
                  </a:cubicBezTo>
                  <a:cubicBezTo>
                    <a:pt x="192510" y="1034646"/>
                    <a:pt x="202421" y="975845"/>
                    <a:pt x="175993" y="932900"/>
                  </a:cubicBezTo>
                  <a:cubicBezTo>
                    <a:pt x="164761" y="919025"/>
                    <a:pt x="162118" y="903168"/>
                    <a:pt x="162118" y="885330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13">
              <a:extLst>
                <a:ext uri="{FF2B5EF4-FFF2-40B4-BE49-F238E27FC236}">
                  <a16:creationId xmlns:a16="http://schemas.microsoft.com/office/drawing/2014/main" id="{4078807E-4B59-DE36-EE20-F7A793C21371}"/>
                </a:ext>
              </a:extLst>
            </p:cNvPr>
            <p:cNvSpPr/>
            <p:nvPr userDrawn="1"/>
          </p:nvSpPr>
          <p:spPr>
            <a:xfrm flipH="1">
              <a:off x="4889732" y="2618015"/>
              <a:ext cx="898091" cy="123739"/>
            </a:xfrm>
            <a:custGeom>
              <a:avLst/>
              <a:gdLst>
                <a:gd name="connsiteX0" fmla="*/ 66839 w 1648569"/>
                <a:gd name="connsiteY0" fmla="*/ 192784 h 227140"/>
                <a:gd name="connsiteX1" fmla="*/ 173872 w 1648569"/>
                <a:gd name="connsiteY1" fmla="*/ 153142 h 227140"/>
                <a:gd name="connsiteX2" fmla="*/ 215496 w 1648569"/>
                <a:gd name="connsiteY2" fmla="*/ 130679 h 227140"/>
                <a:gd name="connsiteX3" fmla="*/ 1265338 w 1648569"/>
                <a:gd name="connsiteY3" fmla="*/ 130679 h 227140"/>
                <a:gd name="connsiteX4" fmla="*/ 1283837 w 1648569"/>
                <a:gd name="connsiteY4" fmla="*/ 130679 h 227140"/>
                <a:gd name="connsiteX5" fmla="*/ 1299694 w 1648569"/>
                <a:gd name="connsiteY5" fmla="*/ 146535 h 227140"/>
                <a:gd name="connsiteX6" fmla="*/ 1299694 w 1648569"/>
                <a:gd name="connsiteY6" fmla="*/ 165035 h 227140"/>
                <a:gd name="connsiteX7" fmla="*/ 1362460 w 1648569"/>
                <a:gd name="connsiteY7" fmla="*/ 226479 h 227140"/>
                <a:gd name="connsiteX8" fmla="*/ 1474778 w 1648569"/>
                <a:gd name="connsiteY8" fmla="*/ 227140 h 227140"/>
                <a:gd name="connsiteX9" fmla="*/ 1618809 w 1648569"/>
                <a:gd name="connsiteY9" fmla="*/ 226479 h 227140"/>
                <a:gd name="connsiteX10" fmla="*/ 1648540 w 1648569"/>
                <a:gd name="connsiteY10" fmla="*/ 196748 h 227140"/>
                <a:gd name="connsiteX11" fmla="*/ 1648540 w 1648569"/>
                <a:gd name="connsiteY11" fmla="*/ 47431 h 227140"/>
                <a:gd name="connsiteX12" fmla="*/ 1616827 w 1648569"/>
                <a:gd name="connsiteY12" fmla="*/ 17040 h 227140"/>
                <a:gd name="connsiteX13" fmla="*/ 1475438 w 1648569"/>
                <a:gd name="connsiteY13" fmla="*/ 16379 h 227140"/>
                <a:gd name="connsiteX14" fmla="*/ 1320175 w 1648569"/>
                <a:gd name="connsiteY14" fmla="*/ 17040 h 227140"/>
                <a:gd name="connsiteX15" fmla="*/ 1300355 w 1648569"/>
                <a:gd name="connsiteY15" fmla="*/ 30253 h 227140"/>
                <a:gd name="connsiteX16" fmla="*/ 1267980 w 1648569"/>
                <a:gd name="connsiteY16" fmla="*/ 59324 h 227140"/>
                <a:gd name="connsiteX17" fmla="*/ 212853 w 1648569"/>
                <a:gd name="connsiteY17" fmla="*/ 59324 h 227140"/>
                <a:gd name="connsiteX18" fmla="*/ 169908 w 1648569"/>
                <a:gd name="connsiteY18" fmla="*/ 36860 h 227140"/>
                <a:gd name="connsiteX19" fmla="*/ 62215 w 1648569"/>
                <a:gd name="connsiteY19" fmla="*/ 5808 h 227140"/>
                <a:gd name="connsiteX20" fmla="*/ 109 w 1648569"/>
                <a:gd name="connsiteY20" fmla="*/ 102269 h 227140"/>
                <a:gd name="connsiteX21" fmla="*/ 66839 w 1648569"/>
                <a:gd name="connsiteY21" fmla="*/ 192784 h 22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48569" h="227140">
                  <a:moveTo>
                    <a:pt x="66839" y="192784"/>
                  </a:moveTo>
                  <a:cubicBezTo>
                    <a:pt x="109785" y="204676"/>
                    <a:pt x="154712" y="190141"/>
                    <a:pt x="173872" y="153142"/>
                  </a:cubicBezTo>
                  <a:cubicBezTo>
                    <a:pt x="184443" y="133982"/>
                    <a:pt x="196335" y="130679"/>
                    <a:pt x="215496" y="130679"/>
                  </a:cubicBezTo>
                  <a:cubicBezTo>
                    <a:pt x="565663" y="131339"/>
                    <a:pt x="915170" y="130679"/>
                    <a:pt x="1265338" y="130679"/>
                  </a:cubicBezTo>
                  <a:cubicBezTo>
                    <a:pt x="1271284" y="130679"/>
                    <a:pt x="1277891" y="131339"/>
                    <a:pt x="1283837" y="130679"/>
                  </a:cubicBezTo>
                  <a:cubicBezTo>
                    <a:pt x="1295069" y="130018"/>
                    <a:pt x="1300355" y="134643"/>
                    <a:pt x="1299694" y="146535"/>
                  </a:cubicBezTo>
                  <a:cubicBezTo>
                    <a:pt x="1299033" y="152482"/>
                    <a:pt x="1299694" y="159089"/>
                    <a:pt x="1299694" y="165035"/>
                  </a:cubicBezTo>
                  <a:cubicBezTo>
                    <a:pt x="1299694" y="226479"/>
                    <a:pt x="1299694" y="226479"/>
                    <a:pt x="1362460" y="226479"/>
                  </a:cubicBezTo>
                  <a:cubicBezTo>
                    <a:pt x="1400119" y="226479"/>
                    <a:pt x="1437118" y="227140"/>
                    <a:pt x="1474778" y="227140"/>
                  </a:cubicBezTo>
                  <a:cubicBezTo>
                    <a:pt x="1523008" y="226479"/>
                    <a:pt x="1571239" y="225819"/>
                    <a:pt x="1618809" y="226479"/>
                  </a:cubicBezTo>
                  <a:cubicBezTo>
                    <a:pt x="1641272" y="227140"/>
                    <a:pt x="1648540" y="217890"/>
                    <a:pt x="1648540" y="196748"/>
                  </a:cubicBezTo>
                  <a:cubicBezTo>
                    <a:pt x="1647879" y="147196"/>
                    <a:pt x="1647219" y="96983"/>
                    <a:pt x="1648540" y="47431"/>
                  </a:cubicBezTo>
                  <a:cubicBezTo>
                    <a:pt x="1649201" y="22986"/>
                    <a:pt x="1638630" y="17040"/>
                    <a:pt x="1616827" y="17040"/>
                  </a:cubicBezTo>
                  <a:cubicBezTo>
                    <a:pt x="1569918" y="17700"/>
                    <a:pt x="1522348" y="16379"/>
                    <a:pt x="1475438" y="16379"/>
                  </a:cubicBezTo>
                  <a:cubicBezTo>
                    <a:pt x="1423904" y="16379"/>
                    <a:pt x="1371709" y="17040"/>
                    <a:pt x="1320175" y="17040"/>
                  </a:cubicBezTo>
                  <a:cubicBezTo>
                    <a:pt x="1310926" y="17040"/>
                    <a:pt x="1297712" y="13736"/>
                    <a:pt x="1300355" y="30253"/>
                  </a:cubicBezTo>
                  <a:cubicBezTo>
                    <a:pt x="1304979" y="58002"/>
                    <a:pt x="1289123" y="59324"/>
                    <a:pt x="1267980" y="59324"/>
                  </a:cubicBezTo>
                  <a:cubicBezTo>
                    <a:pt x="916492" y="58663"/>
                    <a:pt x="564342" y="58663"/>
                    <a:pt x="212853" y="59324"/>
                  </a:cubicBezTo>
                  <a:cubicBezTo>
                    <a:pt x="193032" y="59324"/>
                    <a:pt x="181140" y="54699"/>
                    <a:pt x="169908" y="36860"/>
                  </a:cubicBezTo>
                  <a:cubicBezTo>
                    <a:pt x="148105" y="3165"/>
                    <a:pt x="102517" y="-8067"/>
                    <a:pt x="62215" y="5808"/>
                  </a:cubicBezTo>
                  <a:cubicBezTo>
                    <a:pt x="23234" y="19022"/>
                    <a:pt x="-1873" y="57342"/>
                    <a:pt x="109" y="102269"/>
                  </a:cubicBezTo>
                  <a:cubicBezTo>
                    <a:pt x="1431" y="146535"/>
                    <a:pt x="28519" y="182213"/>
                    <a:pt x="66839" y="192784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:a16="http://schemas.microsoft.com/office/drawing/2014/main" id="{6BD299EA-49AC-9D92-09A9-9FD9681982B7}"/>
                </a:ext>
              </a:extLst>
            </p:cNvPr>
            <p:cNvSpPr/>
            <p:nvPr userDrawn="1"/>
          </p:nvSpPr>
          <p:spPr>
            <a:xfrm rot="10800000" flipH="1">
              <a:off x="4889732" y="2208743"/>
              <a:ext cx="769123" cy="128635"/>
            </a:xfrm>
            <a:custGeom>
              <a:avLst/>
              <a:gdLst>
                <a:gd name="connsiteX0" fmla="*/ 1409189 w 1411831"/>
                <a:gd name="connsiteY0" fmla="*/ 73007 h 236127"/>
                <a:gd name="connsiteX1" fmla="*/ 1238730 w 1411831"/>
                <a:gd name="connsiteY1" fmla="*/ 45257 h 236127"/>
                <a:gd name="connsiteX2" fmla="*/ 1212963 w 1411831"/>
                <a:gd name="connsiteY2" fmla="*/ 55168 h 236127"/>
                <a:gd name="connsiteX3" fmla="*/ 385775 w 1411831"/>
                <a:gd name="connsiteY3" fmla="*/ 55168 h 236127"/>
                <a:gd name="connsiteX4" fmla="*/ 363972 w 1411831"/>
                <a:gd name="connsiteY4" fmla="*/ 34687 h 236127"/>
                <a:gd name="connsiteX5" fmla="*/ 340848 w 1411831"/>
                <a:gd name="connsiteY5" fmla="*/ 12884 h 236127"/>
                <a:gd name="connsiteX6" fmla="*/ 190870 w 1411831"/>
                <a:gd name="connsiteY6" fmla="*/ 12884 h 236127"/>
                <a:gd name="connsiteX7" fmla="*/ 165103 w 1411831"/>
                <a:gd name="connsiteY7" fmla="*/ 991 h 236127"/>
                <a:gd name="connsiteX8" fmla="*/ 31643 w 1411831"/>
                <a:gd name="connsiteY8" fmla="*/ 991 h 236127"/>
                <a:gd name="connsiteX9" fmla="*/ 1251 w 1411831"/>
                <a:gd name="connsiteY9" fmla="*/ 34026 h 236127"/>
                <a:gd name="connsiteX10" fmla="*/ 1251 w 1411831"/>
                <a:gd name="connsiteY10" fmla="*/ 199860 h 236127"/>
                <a:gd name="connsiteX11" fmla="*/ 37589 w 1411831"/>
                <a:gd name="connsiteY11" fmla="*/ 234877 h 236127"/>
                <a:gd name="connsiteX12" fmla="*/ 160478 w 1411831"/>
                <a:gd name="connsiteY12" fmla="*/ 234877 h 236127"/>
                <a:gd name="connsiteX13" fmla="*/ 192192 w 1411831"/>
                <a:gd name="connsiteY13" fmla="*/ 222984 h 236127"/>
                <a:gd name="connsiteX14" fmla="*/ 339526 w 1411831"/>
                <a:gd name="connsiteY14" fmla="*/ 223645 h 236127"/>
                <a:gd name="connsiteX15" fmla="*/ 363972 w 1411831"/>
                <a:gd name="connsiteY15" fmla="*/ 199860 h 236127"/>
                <a:gd name="connsiteX16" fmla="*/ 363311 w 1411831"/>
                <a:gd name="connsiteY16" fmla="*/ 151629 h 236127"/>
                <a:gd name="connsiteX17" fmla="*/ 386435 w 1411831"/>
                <a:gd name="connsiteY17" fmla="*/ 126523 h 236127"/>
                <a:gd name="connsiteX18" fmla="*/ 1203053 w 1411831"/>
                <a:gd name="connsiteY18" fmla="*/ 126523 h 236127"/>
                <a:gd name="connsiteX19" fmla="*/ 1230802 w 1411831"/>
                <a:gd name="connsiteY19" fmla="*/ 145022 h 236127"/>
                <a:gd name="connsiteX20" fmla="*/ 1339817 w 1411831"/>
                <a:gd name="connsiteY20" fmla="*/ 196556 h 236127"/>
                <a:gd name="connsiteX21" fmla="*/ 1411832 w 1411831"/>
                <a:gd name="connsiteY21" fmla="*/ 124541 h 236127"/>
                <a:gd name="connsiteX22" fmla="*/ 1411832 w 1411831"/>
                <a:gd name="connsiteY22" fmla="*/ 76310 h 236127"/>
                <a:gd name="connsiteX23" fmla="*/ 1409189 w 1411831"/>
                <a:gd name="connsiteY23" fmla="*/ 73007 h 23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1831" h="236127">
                  <a:moveTo>
                    <a:pt x="1409189" y="73007"/>
                  </a:moveTo>
                  <a:cubicBezTo>
                    <a:pt x="1375494" y="-8259"/>
                    <a:pt x="1294889" y="-21472"/>
                    <a:pt x="1238730" y="45257"/>
                  </a:cubicBezTo>
                  <a:cubicBezTo>
                    <a:pt x="1230802" y="54507"/>
                    <a:pt x="1222874" y="55168"/>
                    <a:pt x="1212963" y="55168"/>
                  </a:cubicBezTo>
                  <a:cubicBezTo>
                    <a:pt x="937454" y="55168"/>
                    <a:pt x="661284" y="55168"/>
                    <a:pt x="385775" y="55168"/>
                  </a:cubicBezTo>
                  <a:cubicBezTo>
                    <a:pt x="370579" y="55168"/>
                    <a:pt x="361329" y="51864"/>
                    <a:pt x="363972" y="34687"/>
                  </a:cubicBezTo>
                  <a:cubicBezTo>
                    <a:pt x="366614" y="16187"/>
                    <a:pt x="357365" y="12884"/>
                    <a:pt x="340848" y="12884"/>
                  </a:cubicBezTo>
                  <a:cubicBezTo>
                    <a:pt x="290635" y="13544"/>
                    <a:pt x="241083" y="12884"/>
                    <a:pt x="190870" y="12884"/>
                  </a:cubicBezTo>
                  <a:cubicBezTo>
                    <a:pt x="184263" y="4955"/>
                    <a:pt x="175674" y="991"/>
                    <a:pt x="165103" y="991"/>
                  </a:cubicBezTo>
                  <a:cubicBezTo>
                    <a:pt x="120837" y="-330"/>
                    <a:pt x="75909" y="-330"/>
                    <a:pt x="31643" y="991"/>
                  </a:cubicBezTo>
                  <a:cubicBezTo>
                    <a:pt x="10501" y="1652"/>
                    <a:pt x="1912" y="14205"/>
                    <a:pt x="1251" y="34026"/>
                  </a:cubicBezTo>
                  <a:cubicBezTo>
                    <a:pt x="-71" y="89524"/>
                    <a:pt x="-731" y="144362"/>
                    <a:pt x="1251" y="199860"/>
                  </a:cubicBezTo>
                  <a:cubicBezTo>
                    <a:pt x="2572" y="227609"/>
                    <a:pt x="8519" y="233555"/>
                    <a:pt x="37589" y="234877"/>
                  </a:cubicBezTo>
                  <a:cubicBezTo>
                    <a:pt x="78552" y="236859"/>
                    <a:pt x="119515" y="236198"/>
                    <a:pt x="160478" y="234877"/>
                  </a:cubicBezTo>
                  <a:cubicBezTo>
                    <a:pt x="172371" y="234877"/>
                    <a:pt x="182942" y="230913"/>
                    <a:pt x="192192" y="222984"/>
                  </a:cubicBezTo>
                  <a:cubicBezTo>
                    <a:pt x="241083" y="222984"/>
                    <a:pt x="290635" y="222323"/>
                    <a:pt x="339526" y="223645"/>
                  </a:cubicBezTo>
                  <a:cubicBezTo>
                    <a:pt x="357365" y="224306"/>
                    <a:pt x="365954" y="219681"/>
                    <a:pt x="363972" y="199860"/>
                  </a:cubicBezTo>
                  <a:cubicBezTo>
                    <a:pt x="362650" y="184003"/>
                    <a:pt x="364632" y="167486"/>
                    <a:pt x="363311" y="151629"/>
                  </a:cubicBezTo>
                  <a:cubicBezTo>
                    <a:pt x="361990" y="133791"/>
                    <a:pt x="367275" y="126523"/>
                    <a:pt x="386435" y="126523"/>
                  </a:cubicBezTo>
                  <a:cubicBezTo>
                    <a:pt x="658641" y="127184"/>
                    <a:pt x="930847" y="127184"/>
                    <a:pt x="1203053" y="126523"/>
                  </a:cubicBezTo>
                  <a:cubicBezTo>
                    <a:pt x="1218249" y="126523"/>
                    <a:pt x="1224195" y="131808"/>
                    <a:pt x="1230802" y="145022"/>
                  </a:cubicBezTo>
                  <a:cubicBezTo>
                    <a:pt x="1250623" y="187968"/>
                    <a:pt x="1292907" y="206467"/>
                    <a:pt x="1339817" y="196556"/>
                  </a:cubicBezTo>
                  <a:cubicBezTo>
                    <a:pt x="1379458" y="187968"/>
                    <a:pt x="1397957" y="158897"/>
                    <a:pt x="1411832" y="124541"/>
                  </a:cubicBezTo>
                  <a:cubicBezTo>
                    <a:pt x="1411832" y="108684"/>
                    <a:pt x="1411832" y="92167"/>
                    <a:pt x="1411832" y="76310"/>
                  </a:cubicBezTo>
                  <a:cubicBezTo>
                    <a:pt x="1411171" y="74989"/>
                    <a:pt x="1409189" y="74328"/>
                    <a:pt x="1409189" y="73007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15">
              <a:extLst>
                <a:ext uri="{FF2B5EF4-FFF2-40B4-BE49-F238E27FC236}">
                  <a16:creationId xmlns:a16="http://schemas.microsoft.com/office/drawing/2014/main" id="{2D0A3954-B3BF-A4CE-17F3-EEB243577D11}"/>
                </a:ext>
              </a:extLst>
            </p:cNvPr>
            <p:cNvSpPr/>
            <p:nvPr userDrawn="1"/>
          </p:nvSpPr>
          <p:spPr>
            <a:xfrm rot="5400000" flipH="1">
              <a:off x="4748718" y="4903801"/>
              <a:ext cx="593850" cy="311826"/>
            </a:xfrm>
            <a:custGeom>
              <a:avLst/>
              <a:gdLst>
                <a:gd name="connsiteX0" fmla="*/ 99133 w 1373154"/>
                <a:gd name="connsiteY0" fmla="*/ 196463 h 572397"/>
                <a:gd name="connsiteX1" fmla="*/ 185023 w 1373154"/>
                <a:gd name="connsiteY1" fmla="*/ 121805 h 572397"/>
                <a:gd name="connsiteX2" fmla="*/ 216075 w 1373154"/>
                <a:gd name="connsiteY2" fmla="*/ 100002 h 572397"/>
                <a:gd name="connsiteX3" fmla="*/ 1238829 w 1373154"/>
                <a:gd name="connsiteY3" fmla="*/ 100002 h 572397"/>
                <a:gd name="connsiteX4" fmla="*/ 1265257 w 1373154"/>
                <a:gd name="connsiteY4" fmla="*/ 101984 h 572397"/>
                <a:gd name="connsiteX5" fmla="*/ 1264596 w 1373154"/>
                <a:gd name="connsiteY5" fmla="*/ 200428 h 572397"/>
                <a:gd name="connsiteX6" fmla="*/ 1243454 w 1373154"/>
                <a:gd name="connsiteY6" fmla="*/ 221570 h 572397"/>
                <a:gd name="connsiteX7" fmla="*/ 1164171 w 1373154"/>
                <a:gd name="connsiteY7" fmla="*/ 223552 h 572397"/>
                <a:gd name="connsiteX8" fmla="*/ 1164831 w 1373154"/>
                <a:gd name="connsiteY8" fmla="*/ 258568 h 572397"/>
                <a:gd name="connsiteX9" fmla="*/ 1158885 w 1373154"/>
                <a:gd name="connsiteY9" fmla="*/ 525489 h 572397"/>
                <a:gd name="connsiteX10" fmla="*/ 1207116 w 1373154"/>
                <a:gd name="connsiteY10" fmla="*/ 572398 h 572397"/>
                <a:gd name="connsiteX11" fmla="*/ 1324719 w 1373154"/>
                <a:gd name="connsiteY11" fmla="*/ 572398 h 572397"/>
                <a:gd name="connsiteX12" fmla="*/ 1372950 w 1373154"/>
                <a:gd name="connsiteY12" fmla="*/ 522846 h 572397"/>
                <a:gd name="connsiteX13" fmla="*/ 1367665 w 1373154"/>
                <a:gd name="connsiteY13" fmla="*/ 224212 h 572397"/>
                <a:gd name="connsiteX14" fmla="*/ 1335291 w 1373154"/>
                <a:gd name="connsiteY14" fmla="*/ 185892 h 572397"/>
                <a:gd name="connsiteX15" fmla="*/ 1335291 w 1373154"/>
                <a:gd name="connsiteY15" fmla="*/ 53093 h 572397"/>
                <a:gd name="connsiteX16" fmla="*/ 1306881 w 1373154"/>
                <a:gd name="connsiteY16" fmla="*/ 27326 h 572397"/>
                <a:gd name="connsiteX17" fmla="*/ 192951 w 1373154"/>
                <a:gd name="connsiteY17" fmla="*/ 27986 h 572397"/>
                <a:gd name="connsiteX18" fmla="*/ 143399 w 1373154"/>
                <a:gd name="connsiteY18" fmla="*/ 14112 h 572397"/>
                <a:gd name="connsiteX19" fmla="*/ 31081 w 1373154"/>
                <a:gd name="connsiteY19" fmla="*/ 23362 h 572397"/>
                <a:gd name="connsiteX20" fmla="*/ 7957 w 1373154"/>
                <a:gd name="connsiteY20" fmla="*/ 139644 h 572397"/>
                <a:gd name="connsiteX21" fmla="*/ 99133 w 1373154"/>
                <a:gd name="connsiteY21" fmla="*/ 196463 h 57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73154" h="572397">
                  <a:moveTo>
                    <a:pt x="99133" y="196463"/>
                  </a:moveTo>
                  <a:cubicBezTo>
                    <a:pt x="144060" y="193160"/>
                    <a:pt x="175773" y="168053"/>
                    <a:pt x="185023" y="121805"/>
                  </a:cubicBezTo>
                  <a:cubicBezTo>
                    <a:pt x="188987" y="100663"/>
                    <a:pt x="199558" y="100002"/>
                    <a:pt x="216075" y="100002"/>
                  </a:cubicBezTo>
                  <a:cubicBezTo>
                    <a:pt x="556993" y="100002"/>
                    <a:pt x="897911" y="100002"/>
                    <a:pt x="1238829" y="100002"/>
                  </a:cubicBezTo>
                  <a:cubicBezTo>
                    <a:pt x="1247418" y="100002"/>
                    <a:pt x="1256668" y="101323"/>
                    <a:pt x="1265257" y="101984"/>
                  </a:cubicBezTo>
                  <a:cubicBezTo>
                    <a:pt x="1265257" y="135019"/>
                    <a:pt x="1263936" y="167393"/>
                    <a:pt x="1264596" y="200428"/>
                  </a:cubicBezTo>
                  <a:cubicBezTo>
                    <a:pt x="1265257" y="216945"/>
                    <a:pt x="1259311" y="221570"/>
                    <a:pt x="1243454" y="221570"/>
                  </a:cubicBezTo>
                  <a:cubicBezTo>
                    <a:pt x="1217026" y="221570"/>
                    <a:pt x="1190599" y="218266"/>
                    <a:pt x="1164171" y="223552"/>
                  </a:cubicBezTo>
                  <a:cubicBezTo>
                    <a:pt x="1164171" y="235444"/>
                    <a:pt x="1164171" y="246676"/>
                    <a:pt x="1164831" y="258568"/>
                  </a:cubicBezTo>
                  <a:cubicBezTo>
                    <a:pt x="1168796" y="347762"/>
                    <a:pt x="1156903" y="436295"/>
                    <a:pt x="1158885" y="525489"/>
                  </a:cubicBezTo>
                  <a:cubicBezTo>
                    <a:pt x="1160207" y="571737"/>
                    <a:pt x="1158885" y="572398"/>
                    <a:pt x="1207116" y="572398"/>
                  </a:cubicBezTo>
                  <a:cubicBezTo>
                    <a:pt x="1246097" y="572398"/>
                    <a:pt x="1285739" y="572398"/>
                    <a:pt x="1324719" y="572398"/>
                  </a:cubicBezTo>
                  <a:cubicBezTo>
                    <a:pt x="1372950" y="572398"/>
                    <a:pt x="1372289" y="572398"/>
                    <a:pt x="1372950" y="522846"/>
                  </a:cubicBezTo>
                  <a:cubicBezTo>
                    <a:pt x="1374932" y="423081"/>
                    <a:pt x="1361718" y="323977"/>
                    <a:pt x="1367665" y="224212"/>
                  </a:cubicBezTo>
                  <a:cubicBezTo>
                    <a:pt x="1340576" y="224873"/>
                    <a:pt x="1333969" y="212320"/>
                    <a:pt x="1335291" y="185892"/>
                  </a:cubicBezTo>
                  <a:cubicBezTo>
                    <a:pt x="1337933" y="141626"/>
                    <a:pt x="1335291" y="97359"/>
                    <a:pt x="1335291" y="53093"/>
                  </a:cubicBezTo>
                  <a:cubicBezTo>
                    <a:pt x="1342558" y="26004"/>
                    <a:pt x="1325380" y="27326"/>
                    <a:pt x="1306881" y="27326"/>
                  </a:cubicBezTo>
                  <a:cubicBezTo>
                    <a:pt x="935571" y="27326"/>
                    <a:pt x="564261" y="27326"/>
                    <a:pt x="192951" y="27986"/>
                  </a:cubicBezTo>
                  <a:cubicBezTo>
                    <a:pt x="174452" y="27986"/>
                    <a:pt x="159256" y="24683"/>
                    <a:pt x="143399" y="14112"/>
                  </a:cubicBezTo>
                  <a:cubicBezTo>
                    <a:pt x="109043" y="-8352"/>
                    <a:pt x="60812" y="-3066"/>
                    <a:pt x="31081" y="23362"/>
                  </a:cubicBezTo>
                  <a:cubicBezTo>
                    <a:pt x="1350" y="50450"/>
                    <a:pt x="-8560" y="100002"/>
                    <a:pt x="7957" y="139644"/>
                  </a:cubicBezTo>
                  <a:cubicBezTo>
                    <a:pt x="22492" y="177303"/>
                    <a:pt x="58170" y="199767"/>
                    <a:pt x="99133" y="196463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16">
              <a:extLst>
                <a:ext uri="{FF2B5EF4-FFF2-40B4-BE49-F238E27FC236}">
                  <a16:creationId xmlns:a16="http://schemas.microsoft.com/office/drawing/2014/main" id="{362DEEC6-77F7-F38B-F3DE-1BBBD8FA3527}"/>
                </a:ext>
              </a:extLst>
            </p:cNvPr>
            <p:cNvSpPr/>
            <p:nvPr userDrawn="1"/>
          </p:nvSpPr>
          <p:spPr>
            <a:xfrm rot="5400000" flipH="1">
              <a:off x="4868300" y="4305659"/>
              <a:ext cx="497194" cy="459738"/>
            </a:xfrm>
            <a:custGeom>
              <a:avLst/>
              <a:gdLst>
                <a:gd name="connsiteX0" fmla="*/ 96662 w 912667"/>
                <a:gd name="connsiteY0" fmla="*/ 195773 h 843913"/>
                <a:gd name="connsiteX1" fmla="*/ 186517 w 912667"/>
                <a:gd name="connsiteY1" fmla="*/ 119133 h 843913"/>
                <a:gd name="connsiteX2" fmla="*/ 210302 w 912667"/>
                <a:gd name="connsiteY2" fmla="*/ 99312 h 843913"/>
                <a:gd name="connsiteX3" fmla="*/ 759338 w 912667"/>
                <a:gd name="connsiteY3" fmla="*/ 99312 h 843913"/>
                <a:gd name="connsiteX4" fmla="*/ 783123 w 912667"/>
                <a:gd name="connsiteY4" fmla="*/ 123758 h 843913"/>
                <a:gd name="connsiteX5" fmla="*/ 782462 w 912667"/>
                <a:gd name="connsiteY5" fmla="*/ 434284 h 843913"/>
                <a:gd name="connsiteX6" fmla="*/ 724321 w 912667"/>
                <a:gd name="connsiteY6" fmla="*/ 492425 h 843913"/>
                <a:gd name="connsiteX7" fmla="*/ 701197 w 912667"/>
                <a:gd name="connsiteY7" fmla="*/ 517531 h 843913"/>
                <a:gd name="connsiteX8" fmla="*/ 701197 w 912667"/>
                <a:gd name="connsiteY8" fmla="*/ 667508 h 843913"/>
                <a:gd name="connsiteX9" fmla="*/ 704500 w 912667"/>
                <a:gd name="connsiteY9" fmla="*/ 665526 h 843913"/>
                <a:gd name="connsiteX10" fmla="*/ 702518 w 912667"/>
                <a:gd name="connsiteY10" fmla="*/ 820789 h 843913"/>
                <a:gd name="connsiteX11" fmla="*/ 724982 w 912667"/>
                <a:gd name="connsiteY11" fmla="*/ 843914 h 843913"/>
                <a:gd name="connsiteX12" fmla="*/ 888173 w 912667"/>
                <a:gd name="connsiteY12" fmla="*/ 843914 h 843913"/>
                <a:gd name="connsiteX13" fmla="*/ 911958 w 912667"/>
                <a:gd name="connsiteY13" fmla="*/ 819468 h 843913"/>
                <a:gd name="connsiteX14" fmla="*/ 910637 w 912667"/>
                <a:gd name="connsiteY14" fmla="*/ 672133 h 843913"/>
                <a:gd name="connsiteX15" fmla="*/ 910637 w 912667"/>
                <a:gd name="connsiteY15" fmla="*/ 672133 h 843913"/>
                <a:gd name="connsiteX16" fmla="*/ 911958 w 912667"/>
                <a:gd name="connsiteY16" fmla="*/ 666848 h 843913"/>
                <a:gd name="connsiteX17" fmla="*/ 912619 w 912667"/>
                <a:gd name="connsiteY17" fmla="*/ 522156 h 843913"/>
                <a:gd name="connsiteX18" fmla="*/ 883548 w 912667"/>
                <a:gd name="connsiteY18" fmla="*/ 493085 h 843913"/>
                <a:gd name="connsiteX19" fmla="*/ 855799 w 912667"/>
                <a:gd name="connsiteY19" fmla="*/ 464676 h 843913"/>
                <a:gd name="connsiteX20" fmla="*/ 856460 w 912667"/>
                <a:gd name="connsiteY20" fmla="*/ 82134 h 843913"/>
                <a:gd name="connsiteX21" fmla="*/ 818800 w 912667"/>
                <a:gd name="connsiteY21" fmla="*/ 45796 h 843913"/>
                <a:gd name="connsiteX22" fmla="*/ 203034 w 912667"/>
                <a:gd name="connsiteY22" fmla="*/ 45796 h 843913"/>
                <a:gd name="connsiteX23" fmla="*/ 166035 w 912667"/>
                <a:gd name="connsiteY23" fmla="*/ 31260 h 843913"/>
                <a:gd name="connsiteX24" fmla="*/ 48432 w 912667"/>
                <a:gd name="connsiteY24" fmla="*/ 11440 h 843913"/>
                <a:gd name="connsiteX25" fmla="*/ 4165 w 912667"/>
                <a:gd name="connsiteY25" fmla="*/ 127722 h 843913"/>
                <a:gd name="connsiteX26" fmla="*/ 96662 w 912667"/>
                <a:gd name="connsiteY26" fmla="*/ 195773 h 84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2667" h="843913">
                  <a:moveTo>
                    <a:pt x="96662" y="195773"/>
                  </a:moveTo>
                  <a:cubicBezTo>
                    <a:pt x="142911" y="194452"/>
                    <a:pt x="177267" y="166703"/>
                    <a:pt x="186517" y="119133"/>
                  </a:cubicBezTo>
                  <a:cubicBezTo>
                    <a:pt x="189820" y="102615"/>
                    <a:pt x="195766" y="99312"/>
                    <a:pt x="210302" y="99312"/>
                  </a:cubicBezTo>
                  <a:cubicBezTo>
                    <a:pt x="393314" y="99973"/>
                    <a:pt x="576326" y="99973"/>
                    <a:pt x="759338" y="99312"/>
                  </a:cubicBezTo>
                  <a:cubicBezTo>
                    <a:pt x="778498" y="99312"/>
                    <a:pt x="783123" y="105258"/>
                    <a:pt x="783123" y="123758"/>
                  </a:cubicBezTo>
                  <a:cubicBezTo>
                    <a:pt x="782462" y="227486"/>
                    <a:pt x="782462" y="330555"/>
                    <a:pt x="782462" y="434284"/>
                  </a:cubicBezTo>
                  <a:cubicBezTo>
                    <a:pt x="782462" y="491764"/>
                    <a:pt x="782462" y="492425"/>
                    <a:pt x="724321" y="492425"/>
                  </a:cubicBezTo>
                  <a:cubicBezTo>
                    <a:pt x="704500" y="492425"/>
                    <a:pt x="700536" y="499692"/>
                    <a:pt x="701197" y="517531"/>
                  </a:cubicBezTo>
                  <a:cubicBezTo>
                    <a:pt x="701858" y="567744"/>
                    <a:pt x="701197" y="617296"/>
                    <a:pt x="701197" y="667508"/>
                  </a:cubicBezTo>
                  <a:cubicBezTo>
                    <a:pt x="701858" y="666187"/>
                    <a:pt x="703179" y="665526"/>
                    <a:pt x="704500" y="665526"/>
                  </a:cubicBezTo>
                  <a:cubicBezTo>
                    <a:pt x="699876" y="717060"/>
                    <a:pt x="703179" y="768595"/>
                    <a:pt x="702518" y="820789"/>
                  </a:cubicBezTo>
                  <a:cubicBezTo>
                    <a:pt x="702518" y="835985"/>
                    <a:pt x="709125" y="843914"/>
                    <a:pt x="724982" y="843914"/>
                  </a:cubicBezTo>
                  <a:cubicBezTo>
                    <a:pt x="779159" y="843914"/>
                    <a:pt x="833996" y="843914"/>
                    <a:pt x="888173" y="843914"/>
                  </a:cubicBezTo>
                  <a:cubicBezTo>
                    <a:pt x="905351" y="843914"/>
                    <a:pt x="911958" y="835985"/>
                    <a:pt x="911958" y="819468"/>
                  </a:cubicBezTo>
                  <a:cubicBezTo>
                    <a:pt x="911298" y="770577"/>
                    <a:pt x="911298" y="721685"/>
                    <a:pt x="910637" y="672133"/>
                  </a:cubicBezTo>
                  <a:cubicBezTo>
                    <a:pt x="910637" y="672133"/>
                    <a:pt x="910637" y="672133"/>
                    <a:pt x="910637" y="672133"/>
                  </a:cubicBezTo>
                  <a:cubicBezTo>
                    <a:pt x="911298" y="670151"/>
                    <a:pt x="911298" y="668830"/>
                    <a:pt x="911958" y="666848"/>
                  </a:cubicBezTo>
                  <a:cubicBezTo>
                    <a:pt x="911958" y="618617"/>
                    <a:pt x="910637" y="570387"/>
                    <a:pt x="912619" y="522156"/>
                  </a:cubicBezTo>
                  <a:cubicBezTo>
                    <a:pt x="913280" y="499031"/>
                    <a:pt x="907333" y="488460"/>
                    <a:pt x="883548" y="493085"/>
                  </a:cubicBezTo>
                  <a:cubicBezTo>
                    <a:pt x="860424" y="497049"/>
                    <a:pt x="855799" y="486478"/>
                    <a:pt x="855799" y="464676"/>
                  </a:cubicBezTo>
                  <a:cubicBezTo>
                    <a:pt x="856460" y="337162"/>
                    <a:pt x="856460" y="209648"/>
                    <a:pt x="856460" y="82134"/>
                  </a:cubicBezTo>
                  <a:cubicBezTo>
                    <a:pt x="856460" y="39189"/>
                    <a:pt x="859763" y="45796"/>
                    <a:pt x="818800" y="45796"/>
                  </a:cubicBezTo>
                  <a:cubicBezTo>
                    <a:pt x="613325" y="45796"/>
                    <a:pt x="408510" y="45796"/>
                    <a:pt x="203034" y="45796"/>
                  </a:cubicBezTo>
                  <a:cubicBezTo>
                    <a:pt x="188499" y="45796"/>
                    <a:pt x="177267" y="44474"/>
                    <a:pt x="166035" y="31260"/>
                  </a:cubicBezTo>
                  <a:cubicBezTo>
                    <a:pt x="138286" y="-1774"/>
                    <a:pt x="86091" y="-9042"/>
                    <a:pt x="48432" y="11440"/>
                  </a:cubicBezTo>
                  <a:cubicBezTo>
                    <a:pt x="10111" y="32582"/>
                    <a:pt x="-9049" y="81473"/>
                    <a:pt x="4165" y="127722"/>
                  </a:cubicBezTo>
                  <a:cubicBezTo>
                    <a:pt x="15397" y="171327"/>
                    <a:pt x="50414" y="196434"/>
                    <a:pt x="96662" y="195773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17">
              <a:extLst>
                <a:ext uri="{FF2B5EF4-FFF2-40B4-BE49-F238E27FC236}">
                  <a16:creationId xmlns:a16="http://schemas.microsoft.com/office/drawing/2014/main" id="{AE07E8B9-770A-43F4-4572-4732505CB67F}"/>
                </a:ext>
              </a:extLst>
            </p:cNvPr>
            <p:cNvSpPr/>
            <p:nvPr userDrawn="1"/>
          </p:nvSpPr>
          <p:spPr>
            <a:xfrm rot="10800000" flipH="1">
              <a:off x="4889732" y="3419093"/>
              <a:ext cx="769123" cy="128635"/>
            </a:xfrm>
            <a:custGeom>
              <a:avLst/>
              <a:gdLst>
                <a:gd name="connsiteX0" fmla="*/ 1409189 w 1411831"/>
                <a:gd name="connsiteY0" fmla="*/ 73007 h 236127"/>
                <a:gd name="connsiteX1" fmla="*/ 1238730 w 1411831"/>
                <a:gd name="connsiteY1" fmla="*/ 45257 h 236127"/>
                <a:gd name="connsiteX2" fmla="*/ 1212963 w 1411831"/>
                <a:gd name="connsiteY2" fmla="*/ 55168 h 236127"/>
                <a:gd name="connsiteX3" fmla="*/ 385775 w 1411831"/>
                <a:gd name="connsiteY3" fmla="*/ 55168 h 236127"/>
                <a:gd name="connsiteX4" fmla="*/ 363972 w 1411831"/>
                <a:gd name="connsiteY4" fmla="*/ 34687 h 236127"/>
                <a:gd name="connsiteX5" fmla="*/ 340848 w 1411831"/>
                <a:gd name="connsiteY5" fmla="*/ 12884 h 236127"/>
                <a:gd name="connsiteX6" fmla="*/ 190870 w 1411831"/>
                <a:gd name="connsiteY6" fmla="*/ 12884 h 236127"/>
                <a:gd name="connsiteX7" fmla="*/ 165103 w 1411831"/>
                <a:gd name="connsiteY7" fmla="*/ 991 h 236127"/>
                <a:gd name="connsiteX8" fmla="*/ 31643 w 1411831"/>
                <a:gd name="connsiteY8" fmla="*/ 991 h 236127"/>
                <a:gd name="connsiteX9" fmla="*/ 1251 w 1411831"/>
                <a:gd name="connsiteY9" fmla="*/ 34026 h 236127"/>
                <a:gd name="connsiteX10" fmla="*/ 1251 w 1411831"/>
                <a:gd name="connsiteY10" fmla="*/ 199860 h 236127"/>
                <a:gd name="connsiteX11" fmla="*/ 37589 w 1411831"/>
                <a:gd name="connsiteY11" fmla="*/ 234877 h 236127"/>
                <a:gd name="connsiteX12" fmla="*/ 160478 w 1411831"/>
                <a:gd name="connsiteY12" fmla="*/ 234877 h 236127"/>
                <a:gd name="connsiteX13" fmla="*/ 192192 w 1411831"/>
                <a:gd name="connsiteY13" fmla="*/ 222984 h 236127"/>
                <a:gd name="connsiteX14" fmla="*/ 339526 w 1411831"/>
                <a:gd name="connsiteY14" fmla="*/ 223645 h 236127"/>
                <a:gd name="connsiteX15" fmla="*/ 363972 w 1411831"/>
                <a:gd name="connsiteY15" fmla="*/ 199860 h 236127"/>
                <a:gd name="connsiteX16" fmla="*/ 363311 w 1411831"/>
                <a:gd name="connsiteY16" fmla="*/ 151629 h 236127"/>
                <a:gd name="connsiteX17" fmla="*/ 386435 w 1411831"/>
                <a:gd name="connsiteY17" fmla="*/ 126523 h 236127"/>
                <a:gd name="connsiteX18" fmla="*/ 1203053 w 1411831"/>
                <a:gd name="connsiteY18" fmla="*/ 126523 h 236127"/>
                <a:gd name="connsiteX19" fmla="*/ 1230802 w 1411831"/>
                <a:gd name="connsiteY19" fmla="*/ 145022 h 236127"/>
                <a:gd name="connsiteX20" fmla="*/ 1339817 w 1411831"/>
                <a:gd name="connsiteY20" fmla="*/ 196556 h 236127"/>
                <a:gd name="connsiteX21" fmla="*/ 1411832 w 1411831"/>
                <a:gd name="connsiteY21" fmla="*/ 124541 h 236127"/>
                <a:gd name="connsiteX22" fmla="*/ 1411832 w 1411831"/>
                <a:gd name="connsiteY22" fmla="*/ 76310 h 236127"/>
                <a:gd name="connsiteX23" fmla="*/ 1409189 w 1411831"/>
                <a:gd name="connsiteY23" fmla="*/ 73007 h 23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1831" h="236127">
                  <a:moveTo>
                    <a:pt x="1409189" y="73007"/>
                  </a:moveTo>
                  <a:cubicBezTo>
                    <a:pt x="1375494" y="-8259"/>
                    <a:pt x="1294889" y="-21472"/>
                    <a:pt x="1238730" y="45257"/>
                  </a:cubicBezTo>
                  <a:cubicBezTo>
                    <a:pt x="1230802" y="54507"/>
                    <a:pt x="1222874" y="55168"/>
                    <a:pt x="1212963" y="55168"/>
                  </a:cubicBezTo>
                  <a:cubicBezTo>
                    <a:pt x="937454" y="55168"/>
                    <a:pt x="661284" y="55168"/>
                    <a:pt x="385775" y="55168"/>
                  </a:cubicBezTo>
                  <a:cubicBezTo>
                    <a:pt x="370579" y="55168"/>
                    <a:pt x="361329" y="51864"/>
                    <a:pt x="363972" y="34687"/>
                  </a:cubicBezTo>
                  <a:cubicBezTo>
                    <a:pt x="366614" y="16187"/>
                    <a:pt x="357365" y="12884"/>
                    <a:pt x="340848" y="12884"/>
                  </a:cubicBezTo>
                  <a:cubicBezTo>
                    <a:pt x="290635" y="13544"/>
                    <a:pt x="241083" y="12884"/>
                    <a:pt x="190870" y="12884"/>
                  </a:cubicBezTo>
                  <a:cubicBezTo>
                    <a:pt x="184263" y="4955"/>
                    <a:pt x="175674" y="991"/>
                    <a:pt x="165103" y="991"/>
                  </a:cubicBezTo>
                  <a:cubicBezTo>
                    <a:pt x="120837" y="-330"/>
                    <a:pt x="75909" y="-330"/>
                    <a:pt x="31643" y="991"/>
                  </a:cubicBezTo>
                  <a:cubicBezTo>
                    <a:pt x="10501" y="1652"/>
                    <a:pt x="1912" y="14205"/>
                    <a:pt x="1251" y="34026"/>
                  </a:cubicBezTo>
                  <a:cubicBezTo>
                    <a:pt x="-71" y="89524"/>
                    <a:pt x="-731" y="144362"/>
                    <a:pt x="1251" y="199860"/>
                  </a:cubicBezTo>
                  <a:cubicBezTo>
                    <a:pt x="2572" y="227609"/>
                    <a:pt x="8519" y="233555"/>
                    <a:pt x="37589" y="234877"/>
                  </a:cubicBezTo>
                  <a:cubicBezTo>
                    <a:pt x="78552" y="236859"/>
                    <a:pt x="119515" y="236198"/>
                    <a:pt x="160478" y="234877"/>
                  </a:cubicBezTo>
                  <a:cubicBezTo>
                    <a:pt x="172371" y="234877"/>
                    <a:pt x="182942" y="230913"/>
                    <a:pt x="192192" y="222984"/>
                  </a:cubicBezTo>
                  <a:cubicBezTo>
                    <a:pt x="241083" y="222984"/>
                    <a:pt x="290635" y="222323"/>
                    <a:pt x="339526" y="223645"/>
                  </a:cubicBezTo>
                  <a:cubicBezTo>
                    <a:pt x="357365" y="224306"/>
                    <a:pt x="365954" y="219681"/>
                    <a:pt x="363972" y="199860"/>
                  </a:cubicBezTo>
                  <a:cubicBezTo>
                    <a:pt x="362650" y="184003"/>
                    <a:pt x="364632" y="167486"/>
                    <a:pt x="363311" y="151629"/>
                  </a:cubicBezTo>
                  <a:cubicBezTo>
                    <a:pt x="361990" y="133791"/>
                    <a:pt x="367275" y="126523"/>
                    <a:pt x="386435" y="126523"/>
                  </a:cubicBezTo>
                  <a:cubicBezTo>
                    <a:pt x="658641" y="127184"/>
                    <a:pt x="930847" y="127184"/>
                    <a:pt x="1203053" y="126523"/>
                  </a:cubicBezTo>
                  <a:cubicBezTo>
                    <a:pt x="1218249" y="126523"/>
                    <a:pt x="1224195" y="131808"/>
                    <a:pt x="1230802" y="145022"/>
                  </a:cubicBezTo>
                  <a:cubicBezTo>
                    <a:pt x="1250623" y="187968"/>
                    <a:pt x="1292907" y="206467"/>
                    <a:pt x="1339817" y="196556"/>
                  </a:cubicBezTo>
                  <a:cubicBezTo>
                    <a:pt x="1379458" y="187968"/>
                    <a:pt x="1397957" y="158897"/>
                    <a:pt x="1411832" y="124541"/>
                  </a:cubicBezTo>
                  <a:cubicBezTo>
                    <a:pt x="1411832" y="108684"/>
                    <a:pt x="1411832" y="92167"/>
                    <a:pt x="1411832" y="76310"/>
                  </a:cubicBezTo>
                  <a:cubicBezTo>
                    <a:pt x="1411171" y="74989"/>
                    <a:pt x="1409189" y="74328"/>
                    <a:pt x="1409189" y="73007"/>
                  </a:cubicBezTo>
                  <a:close/>
                </a:path>
              </a:pathLst>
            </a:custGeom>
            <a:grpFill/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aphic 175">
            <a:extLst>
              <a:ext uri="{FF2B5EF4-FFF2-40B4-BE49-F238E27FC236}">
                <a16:creationId xmlns:a16="http://schemas.microsoft.com/office/drawing/2014/main" id="{C8412A57-2AEE-4D6C-7D5B-D7762742117E}"/>
              </a:ext>
            </a:extLst>
          </p:cNvPr>
          <p:cNvGrpSpPr/>
          <p:nvPr userDrawn="1"/>
        </p:nvGrpSpPr>
        <p:grpSpPr>
          <a:xfrm>
            <a:off x="7255738" y="3205210"/>
            <a:ext cx="1766745" cy="1590579"/>
            <a:chOff x="3047291" y="94"/>
            <a:chExt cx="6416924" cy="7312672"/>
          </a:xfrm>
          <a:solidFill>
            <a:schemeClr val="accent4"/>
          </a:solidFill>
        </p:grpSpPr>
        <p:sp>
          <p:nvSpPr>
            <p:cNvPr id="84" name="Freeform: Shape 40">
              <a:extLst>
                <a:ext uri="{FF2B5EF4-FFF2-40B4-BE49-F238E27FC236}">
                  <a16:creationId xmlns:a16="http://schemas.microsoft.com/office/drawing/2014/main" id="{208BA09F-FFE6-D660-CD1D-AACB9E464257}"/>
                </a:ext>
              </a:extLst>
            </p:cNvPr>
            <p:cNvSpPr/>
            <p:nvPr/>
          </p:nvSpPr>
          <p:spPr>
            <a:xfrm>
              <a:off x="4731688" y="2408370"/>
              <a:ext cx="3479837" cy="2430753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Kit STM32 Discovery</a:t>
              </a:r>
            </a:p>
          </p:txBody>
        </p:sp>
        <p:grpSp>
          <p:nvGrpSpPr>
            <p:cNvPr id="85" name="Graphic 175">
              <a:extLst>
                <a:ext uri="{FF2B5EF4-FFF2-40B4-BE49-F238E27FC236}">
                  <a16:creationId xmlns:a16="http://schemas.microsoft.com/office/drawing/2014/main" id="{067409F3-83D8-C401-9C41-6CD70DE42782}"/>
                </a:ext>
              </a:extLst>
            </p:cNvPr>
            <p:cNvGrpSpPr/>
            <p:nvPr/>
          </p:nvGrpSpPr>
          <p:grpSpPr>
            <a:xfrm>
              <a:off x="3047291" y="94"/>
              <a:ext cx="6416924" cy="7312672"/>
              <a:chOff x="3047291" y="94"/>
              <a:chExt cx="6416924" cy="7312672"/>
            </a:xfrm>
            <a:grpFill/>
          </p:grpSpPr>
          <p:sp>
            <p:nvSpPr>
              <p:cNvPr id="86" name="Freeform: Shape 42">
                <a:extLst>
                  <a:ext uri="{FF2B5EF4-FFF2-40B4-BE49-F238E27FC236}">
                    <a16:creationId xmlns:a16="http://schemas.microsoft.com/office/drawing/2014/main" id="{F4462DF6-E4A3-A356-5642-701AFCEBF9B3}"/>
                  </a:ext>
                </a:extLst>
              </p:cNvPr>
              <p:cNvSpPr/>
              <p:nvPr/>
            </p:nvSpPr>
            <p:spPr>
              <a:xfrm>
                <a:off x="5552519" y="4632167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: Shape 43">
                <a:extLst>
                  <a:ext uri="{FF2B5EF4-FFF2-40B4-BE49-F238E27FC236}">
                    <a16:creationId xmlns:a16="http://schemas.microsoft.com/office/drawing/2014/main" id="{F65FFAD8-87C5-CEE0-C2A7-11EA3769CB5C}"/>
                  </a:ext>
                </a:extLst>
              </p:cNvPr>
              <p:cNvSpPr/>
              <p:nvPr/>
            </p:nvSpPr>
            <p:spPr>
              <a:xfrm>
                <a:off x="8052382" y="3407625"/>
                <a:ext cx="1411833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: Shape 44">
                <a:extLst>
                  <a:ext uri="{FF2B5EF4-FFF2-40B4-BE49-F238E27FC236}">
                    <a16:creationId xmlns:a16="http://schemas.microsoft.com/office/drawing/2014/main" id="{F68A7D80-A460-3676-E98F-3FAC6EF3C9FD}"/>
                  </a:ext>
                </a:extLst>
              </p:cNvPr>
              <p:cNvSpPr/>
              <p:nvPr/>
            </p:nvSpPr>
            <p:spPr>
              <a:xfrm>
                <a:off x="3047291" y="2321992"/>
                <a:ext cx="1868815" cy="1321733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: Shape 45">
                <a:extLst>
                  <a:ext uri="{FF2B5EF4-FFF2-40B4-BE49-F238E27FC236}">
                    <a16:creationId xmlns:a16="http://schemas.microsoft.com/office/drawing/2014/main" id="{382AC7E7-CBD2-DD14-DB7C-51AB0BE81239}"/>
                  </a:ext>
                </a:extLst>
              </p:cNvPr>
              <p:cNvSpPr/>
              <p:nvPr/>
            </p:nvSpPr>
            <p:spPr>
              <a:xfrm>
                <a:off x="7085884" y="97000"/>
                <a:ext cx="1043538" cy="2452297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: Shape 46">
                <a:extLst>
                  <a:ext uri="{FF2B5EF4-FFF2-40B4-BE49-F238E27FC236}">
                    <a16:creationId xmlns:a16="http://schemas.microsoft.com/office/drawing/2014/main" id="{59550799-336D-4C92-8BEE-2906EFC84C0E}"/>
                  </a:ext>
                </a:extLst>
              </p:cNvPr>
              <p:cNvSpPr/>
              <p:nvPr/>
            </p:nvSpPr>
            <p:spPr>
              <a:xfrm>
                <a:off x="4759365" y="4644851"/>
                <a:ext cx="965362" cy="2451244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: Shape 47">
                <a:extLst>
                  <a:ext uri="{FF2B5EF4-FFF2-40B4-BE49-F238E27FC236}">
                    <a16:creationId xmlns:a16="http://schemas.microsoft.com/office/drawing/2014/main" id="{01FAED30-DCA2-96F0-0268-4104409A3A8E}"/>
                  </a:ext>
                </a:extLst>
              </p:cNvPr>
              <p:cNvSpPr/>
              <p:nvPr/>
            </p:nvSpPr>
            <p:spPr>
              <a:xfrm>
                <a:off x="6680484" y="94"/>
                <a:ext cx="254273" cy="2549203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48">
                <a:extLst>
                  <a:ext uri="{FF2B5EF4-FFF2-40B4-BE49-F238E27FC236}">
                    <a16:creationId xmlns:a16="http://schemas.microsoft.com/office/drawing/2014/main" id="{97A3BD89-0922-025B-4675-F71398F7EAD9}"/>
                  </a:ext>
                </a:extLst>
              </p:cNvPr>
              <p:cNvSpPr/>
              <p:nvPr/>
            </p:nvSpPr>
            <p:spPr>
              <a:xfrm>
                <a:off x="7607430" y="1375061"/>
                <a:ext cx="973323" cy="1134840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: Shape 49">
                <a:extLst>
                  <a:ext uri="{FF2B5EF4-FFF2-40B4-BE49-F238E27FC236}">
                    <a16:creationId xmlns:a16="http://schemas.microsoft.com/office/drawing/2014/main" id="{0BF4F3D4-E165-69A4-C25F-4642DAA9A0FF}"/>
                  </a:ext>
                </a:extLst>
              </p:cNvPr>
              <p:cNvSpPr/>
              <p:nvPr/>
            </p:nvSpPr>
            <p:spPr>
              <a:xfrm>
                <a:off x="5247978" y="706227"/>
                <a:ext cx="836387" cy="1843069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: Shape 50">
                <a:extLst>
                  <a:ext uri="{FF2B5EF4-FFF2-40B4-BE49-F238E27FC236}">
                    <a16:creationId xmlns:a16="http://schemas.microsoft.com/office/drawing/2014/main" id="{09961112-8A06-68DD-0D87-650F56176999}"/>
                  </a:ext>
                </a:extLst>
              </p:cNvPr>
              <p:cNvSpPr/>
              <p:nvPr/>
            </p:nvSpPr>
            <p:spPr>
              <a:xfrm>
                <a:off x="3610315" y="3954961"/>
                <a:ext cx="1305134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: Shape 51">
                <a:extLst>
                  <a:ext uri="{FF2B5EF4-FFF2-40B4-BE49-F238E27FC236}">
                    <a16:creationId xmlns:a16="http://schemas.microsoft.com/office/drawing/2014/main" id="{75F57108-A6A6-20C4-0672-A43EDCA75016}"/>
                  </a:ext>
                </a:extLst>
              </p:cNvPr>
              <p:cNvSpPr/>
              <p:nvPr/>
            </p:nvSpPr>
            <p:spPr>
              <a:xfrm>
                <a:off x="5898934" y="4645514"/>
                <a:ext cx="245338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: Shape 52">
                <a:extLst>
                  <a:ext uri="{FF2B5EF4-FFF2-40B4-BE49-F238E27FC236}">
                    <a16:creationId xmlns:a16="http://schemas.microsoft.com/office/drawing/2014/main" id="{69D9EBDE-6775-8971-A73F-5BF0162E09A1}"/>
                  </a:ext>
                </a:extLst>
              </p:cNvPr>
              <p:cNvSpPr/>
              <p:nvPr/>
            </p:nvSpPr>
            <p:spPr>
              <a:xfrm>
                <a:off x="4227471" y="4645509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: Shape 53">
                <a:extLst>
                  <a:ext uri="{FF2B5EF4-FFF2-40B4-BE49-F238E27FC236}">
                    <a16:creationId xmlns:a16="http://schemas.microsoft.com/office/drawing/2014/main" id="{2D3575D3-0CF5-2B85-7025-91761024E9D6}"/>
                  </a:ext>
                </a:extLst>
              </p:cNvPr>
              <p:cNvSpPr/>
              <p:nvPr/>
            </p:nvSpPr>
            <p:spPr>
              <a:xfrm>
                <a:off x="3541622" y="2940621"/>
                <a:ext cx="1373158" cy="210193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: Shape 54">
                <a:extLst>
                  <a:ext uri="{FF2B5EF4-FFF2-40B4-BE49-F238E27FC236}">
                    <a16:creationId xmlns:a16="http://schemas.microsoft.com/office/drawing/2014/main" id="{F7CF6A0F-DE6E-1F33-0E37-72759B25D804}"/>
                  </a:ext>
                </a:extLst>
              </p:cNvPr>
              <p:cNvSpPr/>
              <p:nvPr/>
            </p:nvSpPr>
            <p:spPr>
              <a:xfrm>
                <a:off x="6279178" y="1086334"/>
                <a:ext cx="263321" cy="1462963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: Shape 55">
                <a:extLst>
                  <a:ext uri="{FF2B5EF4-FFF2-40B4-BE49-F238E27FC236}">
                    <a16:creationId xmlns:a16="http://schemas.microsoft.com/office/drawing/2014/main" id="{21575DA1-C588-980C-5705-F4DA616E0780}"/>
                  </a:ext>
                </a:extLst>
              </p:cNvPr>
              <p:cNvSpPr/>
              <p:nvPr/>
            </p:nvSpPr>
            <p:spPr>
              <a:xfrm>
                <a:off x="3870094" y="2035265"/>
                <a:ext cx="1373155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: Shape 56">
                <a:extLst>
                  <a:ext uri="{FF2B5EF4-FFF2-40B4-BE49-F238E27FC236}">
                    <a16:creationId xmlns:a16="http://schemas.microsoft.com/office/drawing/2014/main" id="{FD6CF54F-3B9E-7976-2ABD-F85E7CACFE74}"/>
                  </a:ext>
                </a:extLst>
              </p:cNvPr>
              <p:cNvSpPr/>
              <p:nvPr/>
            </p:nvSpPr>
            <p:spPr>
              <a:xfrm>
                <a:off x="4749965" y="1729376"/>
                <a:ext cx="912668" cy="843911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: Shape 57">
                <a:extLst>
                  <a:ext uri="{FF2B5EF4-FFF2-40B4-BE49-F238E27FC236}">
                    <a16:creationId xmlns:a16="http://schemas.microsoft.com/office/drawing/2014/main" id="{AA2EEFB2-AB14-ED99-484B-12167F34A826}"/>
                  </a:ext>
                </a:extLst>
              </p:cNvPr>
              <p:cNvSpPr/>
              <p:nvPr/>
            </p:nvSpPr>
            <p:spPr>
              <a:xfrm>
                <a:off x="7687611" y="5007924"/>
                <a:ext cx="1189667" cy="1242835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: Shape 58">
                <a:extLst>
                  <a:ext uri="{FF2B5EF4-FFF2-40B4-BE49-F238E27FC236}">
                    <a16:creationId xmlns:a16="http://schemas.microsoft.com/office/drawing/2014/main" id="{D079BEFA-96B0-AC45-B906-22375DEFF09A}"/>
                  </a:ext>
                </a:extLst>
              </p:cNvPr>
              <p:cNvSpPr/>
              <p:nvPr/>
            </p:nvSpPr>
            <p:spPr>
              <a:xfrm>
                <a:off x="6744670" y="5010219"/>
                <a:ext cx="190087" cy="1673441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: Shape 59">
                <a:extLst>
                  <a:ext uri="{FF2B5EF4-FFF2-40B4-BE49-F238E27FC236}">
                    <a16:creationId xmlns:a16="http://schemas.microsoft.com/office/drawing/2014/main" id="{CC4C949D-4D61-8812-645D-3E32216327E1}"/>
                  </a:ext>
                </a:extLst>
              </p:cNvPr>
              <p:cNvSpPr/>
              <p:nvPr/>
            </p:nvSpPr>
            <p:spPr>
              <a:xfrm>
                <a:off x="8066152" y="4052888"/>
                <a:ext cx="1181051" cy="1164452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: Shape 60">
                <a:extLst>
                  <a:ext uri="{FF2B5EF4-FFF2-40B4-BE49-F238E27FC236}">
                    <a16:creationId xmlns:a16="http://schemas.microsoft.com/office/drawing/2014/main" id="{26F3F077-B081-F237-0E09-7A55CF4F1006}"/>
                  </a:ext>
                </a:extLst>
              </p:cNvPr>
              <p:cNvSpPr/>
              <p:nvPr/>
            </p:nvSpPr>
            <p:spPr>
              <a:xfrm>
                <a:off x="7289210" y="5010637"/>
                <a:ext cx="1121224" cy="1705205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: Shape 61">
                <a:extLst>
                  <a:ext uri="{FF2B5EF4-FFF2-40B4-BE49-F238E27FC236}">
                    <a16:creationId xmlns:a16="http://schemas.microsoft.com/office/drawing/2014/main" id="{35FD32CA-6605-20CD-361E-E78EC1E5D873}"/>
                  </a:ext>
                </a:extLst>
              </p:cNvPr>
              <p:cNvSpPr/>
              <p:nvPr/>
            </p:nvSpPr>
            <p:spPr>
              <a:xfrm>
                <a:off x="6769877" y="4645513"/>
                <a:ext cx="214132" cy="351575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: Shape 62">
                <a:extLst>
                  <a:ext uri="{FF2B5EF4-FFF2-40B4-BE49-F238E27FC236}">
                    <a16:creationId xmlns:a16="http://schemas.microsoft.com/office/drawing/2014/main" id="{D4BE9DC1-DB53-B7AA-8A98-90B1B94D1FEA}"/>
                  </a:ext>
                </a:extLst>
              </p:cNvPr>
              <p:cNvSpPr/>
              <p:nvPr/>
            </p:nvSpPr>
            <p:spPr>
              <a:xfrm>
                <a:off x="7192089" y="4645509"/>
                <a:ext cx="211422" cy="352186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: Shape 63">
                <a:extLst>
                  <a:ext uri="{FF2B5EF4-FFF2-40B4-BE49-F238E27FC236}">
                    <a16:creationId xmlns:a16="http://schemas.microsoft.com/office/drawing/2014/main" id="{81768030-FC48-BC18-C286-326719695710}"/>
                  </a:ext>
                </a:extLst>
              </p:cNvPr>
              <p:cNvSpPr/>
              <p:nvPr/>
            </p:nvSpPr>
            <p:spPr>
              <a:xfrm>
                <a:off x="7610935" y="4645546"/>
                <a:ext cx="209475" cy="347561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8F9CF1-8ACA-4DBF-A05F-C8B8ADC58032}"/>
              </a:ext>
            </a:extLst>
          </p:cNvPr>
          <p:cNvCxnSpPr>
            <a:stCxn id="74" idx="2"/>
            <a:endCxn id="75" idx="0"/>
          </p:cNvCxnSpPr>
          <p:nvPr userDrawn="1"/>
        </p:nvCxnSpPr>
        <p:spPr>
          <a:xfrm>
            <a:off x="10852995" y="2985515"/>
            <a:ext cx="1" cy="4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40">
            <a:extLst>
              <a:ext uri="{FF2B5EF4-FFF2-40B4-BE49-F238E27FC236}">
                <a16:creationId xmlns:a16="http://schemas.microsoft.com/office/drawing/2014/main" id="{0CF8E316-8581-4E2D-88D9-7BEB914B9624}"/>
              </a:ext>
            </a:extLst>
          </p:cNvPr>
          <p:cNvSpPr/>
          <p:nvPr userDrawn="1"/>
        </p:nvSpPr>
        <p:spPr>
          <a:xfrm>
            <a:off x="7123452" y="1729529"/>
            <a:ext cx="1510318" cy="503563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 CP2102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623E4-6D03-F7D2-A34C-CC7F230A6DB1}"/>
              </a:ext>
            </a:extLst>
          </p:cNvPr>
          <p:cNvSpPr txBox="1"/>
          <p:nvPr userDrawn="1"/>
        </p:nvSpPr>
        <p:spPr>
          <a:xfrm>
            <a:off x="5464065" y="5853341"/>
            <a:ext cx="6141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712B5F45-C1EE-69FC-8331-0878676B8B49}"/>
              </a:ext>
            </a:extLst>
          </p:cNvPr>
          <p:cNvSpPr/>
          <p:nvPr userDrawn="1"/>
        </p:nvSpPr>
        <p:spPr>
          <a:xfrm flipH="1">
            <a:off x="8637936" y="3523280"/>
            <a:ext cx="321286" cy="338554"/>
          </a:xfrm>
          <a:custGeom>
            <a:avLst/>
            <a:gdLst>
              <a:gd name="connsiteX0" fmla="*/ 1864067 w 2214270"/>
              <a:gd name="connsiteY0" fmla="*/ 1293985 h 1321734"/>
              <a:gd name="connsiteX1" fmla="*/ 1891816 w 2214270"/>
              <a:gd name="connsiteY1" fmla="*/ 1319752 h 1321734"/>
              <a:gd name="connsiteX2" fmla="*/ 2041794 w 2214270"/>
              <a:gd name="connsiteY2" fmla="*/ 1321734 h 1321734"/>
              <a:gd name="connsiteX3" fmla="*/ 2185825 w 2214270"/>
              <a:gd name="connsiteY3" fmla="*/ 1321074 h 1321734"/>
              <a:gd name="connsiteX4" fmla="*/ 2214235 w 2214270"/>
              <a:gd name="connsiteY4" fmla="*/ 1292663 h 1321734"/>
              <a:gd name="connsiteX5" fmla="*/ 2214235 w 2214270"/>
              <a:gd name="connsiteY5" fmla="*/ 1135418 h 1321734"/>
              <a:gd name="connsiteX6" fmla="*/ 2185825 w 2214270"/>
              <a:gd name="connsiteY6" fmla="*/ 1107009 h 1321734"/>
              <a:gd name="connsiteX7" fmla="*/ 2041794 w 2214270"/>
              <a:gd name="connsiteY7" fmla="*/ 1106348 h 1321734"/>
              <a:gd name="connsiteX8" fmla="*/ 1908334 w 2214270"/>
              <a:gd name="connsiteY8" fmla="*/ 1108330 h 1321734"/>
              <a:gd name="connsiteX9" fmla="*/ 1866049 w 2214270"/>
              <a:gd name="connsiteY9" fmla="*/ 1150614 h 1321734"/>
              <a:gd name="connsiteX10" fmla="*/ 1834336 w 2214270"/>
              <a:gd name="connsiteY10" fmla="*/ 1183649 h 1321734"/>
              <a:gd name="connsiteX11" fmla="*/ 170710 w 2214270"/>
              <a:gd name="connsiteY11" fmla="*/ 1183649 h 1321734"/>
              <a:gd name="connsiteX12" fmla="*/ 139657 w 2214270"/>
              <a:gd name="connsiteY12" fmla="*/ 1153257 h 1321734"/>
              <a:gd name="connsiteX13" fmla="*/ 139657 w 2214270"/>
              <a:gd name="connsiteY13" fmla="*/ 213090 h 1321734"/>
              <a:gd name="connsiteX14" fmla="*/ 157496 w 2214270"/>
              <a:gd name="connsiteY14" fmla="*/ 172127 h 1321734"/>
              <a:gd name="connsiteX15" fmla="*/ 179959 w 2214270"/>
              <a:gd name="connsiteY15" fmla="*/ 53863 h 1321734"/>
              <a:gd name="connsiteX16" fmla="*/ 86801 w 2214270"/>
              <a:gd name="connsiteY16" fmla="*/ 347 h 1321734"/>
              <a:gd name="connsiteX17" fmla="*/ 3554 w 2214270"/>
              <a:gd name="connsiteY17" fmla="*/ 71702 h 1321734"/>
              <a:gd name="connsiteX18" fmla="*/ 44517 w 2214270"/>
              <a:gd name="connsiteY18" fmla="*/ 181377 h 1321734"/>
              <a:gd name="connsiteX19" fmla="*/ 66981 w 2214270"/>
              <a:gd name="connsiteY19" fmla="*/ 223661 h 1321734"/>
              <a:gd name="connsiteX20" fmla="*/ 66320 w 2214270"/>
              <a:gd name="connsiteY20" fmla="*/ 1222630 h 1321734"/>
              <a:gd name="connsiteX21" fmla="*/ 100676 w 2214270"/>
              <a:gd name="connsiteY21" fmla="*/ 1256325 h 1321734"/>
              <a:gd name="connsiteX22" fmla="*/ 1825747 w 2214270"/>
              <a:gd name="connsiteY22" fmla="*/ 1255665 h 1321734"/>
              <a:gd name="connsiteX23" fmla="*/ 1864067 w 2214270"/>
              <a:gd name="connsiteY23" fmla="*/ 1293985 h 132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14270" h="1321734">
                <a:moveTo>
                  <a:pt x="1864067" y="1293985"/>
                </a:moveTo>
                <a:cubicBezTo>
                  <a:pt x="1862746" y="1317109"/>
                  <a:pt x="1872656" y="1319752"/>
                  <a:pt x="1891816" y="1319752"/>
                </a:cubicBezTo>
                <a:cubicBezTo>
                  <a:pt x="1942029" y="1319752"/>
                  <a:pt x="1991581" y="1316449"/>
                  <a:pt x="2041794" y="1321734"/>
                </a:cubicBezTo>
                <a:cubicBezTo>
                  <a:pt x="2090024" y="1321734"/>
                  <a:pt x="2137595" y="1320413"/>
                  <a:pt x="2185825" y="1321074"/>
                </a:cubicBezTo>
                <a:cubicBezTo>
                  <a:pt x="2206307" y="1321074"/>
                  <a:pt x="2214235" y="1313145"/>
                  <a:pt x="2214235" y="1292663"/>
                </a:cubicBezTo>
                <a:cubicBezTo>
                  <a:pt x="2213574" y="1240469"/>
                  <a:pt x="2213574" y="1187613"/>
                  <a:pt x="2214235" y="1135418"/>
                </a:cubicBezTo>
                <a:cubicBezTo>
                  <a:pt x="2214896" y="1114276"/>
                  <a:pt x="2206307" y="1107009"/>
                  <a:pt x="2185825" y="1107009"/>
                </a:cubicBezTo>
                <a:cubicBezTo>
                  <a:pt x="2137595" y="1107669"/>
                  <a:pt x="2090024" y="1107009"/>
                  <a:pt x="2041794" y="1106348"/>
                </a:cubicBezTo>
                <a:cubicBezTo>
                  <a:pt x="1997527" y="1107009"/>
                  <a:pt x="1952600" y="1107669"/>
                  <a:pt x="1908334" y="1108330"/>
                </a:cubicBezTo>
                <a:cubicBezTo>
                  <a:pt x="1865389" y="1108330"/>
                  <a:pt x="1864067" y="1108330"/>
                  <a:pt x="1866049" y="1150614"/>
                </a:cubicBezTo>
                <a:cubicBezTo>
                  <a:pt x="1867371" y="1175721"/>
                  <a:pt x="1861425" y="1183649"/>
                  <a:pt x="1834336" y="1183649"/>
                </a:cubicBezTo>
                <a:cubicBezTo>
                  <a:pt x="1280014" y="1182988"/>
                  <a:pt x="725692" y="1182988"/>
                  <a:pt x="170710" y="1183649"/>
                </a:cubicBezTo>
                <a:cubicBezTo>
                  <a:pt x="146925" y="1183649"/>
                  <a:pt x="139657" y="1178364"/>
                  <a:pt x="139657" y="1153257"/>
                </a:cubicBezTo>
                <a:cubicBezTo>
                  <a:pt x="140318" y="840089"/>
                  <a:pt x="140318" y="526259"/>
                  <a:pt x="139657" y="213090"/>
                </a:cubicBezTo>
                <a:cubicBezTo>
                  <a:pt x="139657" y="195912"/>
                  <a:pt x="142960" y="184020"/>
                  <a:pt x="157496" y="172127"/>
                </a:cubicBezTo>
                <a:cubicBezTo>
                  <a:pt x="189870" y="145699"/>
                  <a:pt x="198459" y="94826"/>
                  <a:pt x="179959" y="53863"/>
                </a:cubicBezTo>
                <a:cubicBezTo>
                  <a:pt x="163442" y="17525"/>
                  <a:pt x="128425" y="-2957"/>
                  <a:pt x="86801" y="347"/>
                </a:cubicBezTo>
                <a:cubicBezTo>
                  <a:pt x="43856" y="3650"/>
                  <a:pt x="14786" y="28757"/>
                  <a:pt x="3554" y="71702"/>
                </a:cubicBezTo>
                <a:cubicBezTo>
                  <a:pt x="-7678" y="114647"/>
                  <a:pt x="8179" y="162217"/>
                  <a:pt x="44517" y="181377"/>
                </a:cubicBezTo>
                <a:cubicBezTo>
                  <a:pt x="64338" y="191948"/>
                  <a:pt x="66981" y="204501"/>
                  <a:pt x="66981" y="223661"/>
                </a:cubicBezTo>
                <a:cubicBezTo>
                  <a:pt x="66320" y="556651"/>
                  <a:pt x="66981" y="889641"/>
                  <a:pt x="66320" y="1222630"/>
                </a:cubicBezTo>
                <a:cubicBezTo>
                  <a:pt x="66320" y="1250379"/>
                  <a:pt x="73588" y="1256325"/>
                  <a:pt x="100676" y="1256325"/>
                </a:cubicBezTo>
                <a:cubicBezTo>
                  <a:pt x="675479" y="1255665"/>
                  <a:pt x="1250944" y="1255665"/>
                  <a:pt x="1825747" y="1255665"/>
                </a:cubicBezTo>
                <a:cubicBezTo>
                  <a:pt x="1864067" y="1256325"/>
                  <a:pt x="1866049" y="1256325"/>
                  <a:pt x="1864067" y="1293985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4A6C084-5333-5193-CC07-5EAC48D6C78F}"/>
              </a:ext>
            </a:extLst>
          </p:cNvPr>
          <p:cNvSpPr/>
          <p:nvPr userDrawn="1"/>
        </p:nvSpPr>
        <p:spPr>
          <a:xfrm rot="10800000" flipH="1">
            <a:off x="9225517" y="3743729"/>
            <a:ext cx="760065" cy="45998"/>
          </a:xfrm>
          <a:custGeom>
            <a:avLst/>
            <a:gdLst>
              <a:gd name="connsiteX0" fmla="*/ 1409189 w 1411831"/>
              <a:gd name="connsiteY0" fmla="*/ 73007 h 236127"/>
              <a:gd name="connsiteX1" fmla="*/ 1238730 w 1411831"/>
              <a:gd name="connsiteY1" fmla="*/ 45257 h 236127"/>
              <a:gd name="connsiteX2" fmla="*/ 1212963 w 1411831"/>
              <a:gd name="connsiteY2" fmla="*/ 55168 h 236127"/>
              <a:gd name="connsiteX3" fmla="*/ 385775 w 1411831"/>
              <a:gd name="connsiteY3" fmla="*/ 55168 h 236127"/>
              <a:gd name="connsiteX4" fmla="*/ 363972 w 1411831"/>
              <a:gd name="connsiteY4" fmla="*/ 34687 h 236127"/>
              <a:gd name="connsiteX5" fmla="*/ 340848 w 1411831"/>
              <a:gd name="connsiteY5" fmla="*/ 12884 h 236127"/>
              <a:gd name="connsiteX6" fmla="*/ 190870 w 1411831"/>
              <a:gd name="connsiteY6" fmla="*/ 12884 h 236127"/>
              <a:gd name="connsiteX7" fmla="*/ 165103 w 1411831"/>
              <a:gd name="connsiteY7" fmla="*/ 991 h 236127"/>
              <a:gd name="connsiteX8" fmla="*/ 31643 w 1411831"/>
              <a:gd name="connsiteY8" fmla="*/ 991 h 236127"/>
              <a:gd name="connsiteX9" fmla="*/ 1251 w 1411831"/>
              <a:gd name="connsiteY9" fmla="*/ 34026 h 236127"/>
              <a:gd name="connsiteX10" fmla="*/ 1251 w 1411831"/>
              <a:gd name="connsiteY10" fmla="*/ 199860 h 236127"/>
              <a:gd name="connsiteX11" fmla="*/ 37589 w 1411831"/>
              <a:gd name="connsiteY11" fmla="*/ 234877 h 236127"/>
              <a:gd name="connsiteX12" fmla="*/ 160478 w 1411831"/>
              <a:gd name="connsiteY12" fmla="*/ 234877 h 236127"/>
              <a:gd name="connsiteX13" fmla="*/ 192192 w 1411831"/>
              <a:gd name="connsiteY13" fmla="*/ 222984 h 236127"/>
              <a:gd name="connsiteX14" fmla="*/ 339526 w 1411831"/>
              <a:gd name="connsiteY14" fmla="*/ 223645 h 236127"/>
              <a:gd name="connsiteX15" fmla="*/ 363972 w 1411831"/>
              <a:gd name="connsiteY15" fmla="*/ 199860 h 236127"/>
              <a:gd name="connsiteX16" fmla="*/ 363311 w 1411831"/>
              <a:gd name="connsiteY16" fmla="*/ 151629 h 236127"/>
              <a:gd name="connsiteX17" fmla="*/ 386435 w 1411831"/>
              <a:gd name="connsiteY17" fmla="*/ 126523 h 236127"/>
              <a:gd name="connsiteX18" fmla="*/ 1203053 w 1411831"/>
              <a:gd name="connsiteY18" fmla="*/ 126523 h 236127"/>
              <a:gd name="connsiteX19" fmla="*/ 1230802 w 1411831"/>
              <a:gd name="connsiteY19" fmla="*/ 145022 h 236127"/>
              <a:gd name="connsiteX20" fmla="*/ 1339817 w 1411831"/>
              <a:gd name="connsiteY20" fmla="*/ 196556 h 236127"/>
              <a:gd name="connsiteX21" fmla="*/ 1411832 w 1411831"/>
              <a:gd name="connsiteY21" fmla="*/ 124541 h 236127"/>
              <a:gd name="connsiteX22" fmla="*/ 1411832 w 1411831"/>
              <a:gd name="connsiteY22" fmla="*/ 76310 h 236127"/>
              <a:gd name="connsiteX23" fmla="*/ 1409189 w 1411831"/>
              <a:gd name="connsiteY23" fmla="*/ 73007 h 23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1831" h="236127">
                <a:moveTo>
                  <a:pt x="1409189" y="73007"/>
                </a:moveTo>
                <a:cubicBezTo>
                  <a:pt x="1375494" y="-8259"/>
                  <a:pt x="1294889" y="-21472"/>
                  <a:pt x="1238730" y="45257"/>
                </a:cubicBezTo>
                <a:cubicBezTo>
                  <a:pt x="1230802" y="54507"/>
                  <a:pt x="1222874" y="55168"/>
                  <a:pt x="1212963" y="55168"/>
                </a:cubicBezTo>
                <a:cubicBezTo>
                  <a:pt x="937454" y="55168"/>
                  <a:pt x="661284" y="55168"/>
                  <a:pt x="385775" y="55168"/>
                </a:cubicBezTo>
                <a:cubicBezTo>
                  <a:pt x="370579" y="55168"/>
                  <a:pt x="361329" y="51864"/>
                  <a:pt x="363972" y="34687"/>
                </a:cubicBezTo>
                <a:cubicBezTo>
                  <a:pt x="366614" y="16187"/>
                  <a:pt x="357365" y="12884"/>
                  <a:pt x="340848" y="12884"/>
                </a:cubicBezTo>
                <a:cubicBezTo>
                  <a:pt x="290635" y="13544"/>
                  <a:pt x="241083" y="12884"/>
                  <a:pt x="190870" y="12884"/>
                </a:cubicBezTo>
                <a:cubicBezTo>
                  <a:pt x="184263" y="4955"/>
                  <a:pt x="175674" y="991"/>
                  <a:pt x="165103" y="991"/>
                </a:cubicBezTo>
                <a:cubicBezTo>
                  <a:pt x="120837" y="-330"/>
                  <a:pt x="75909" y="-330"/>
                  <a:pt x="31643" y="991"/>
                </a:cubicBezTo>
                <a:cubicBezTo>
                  <a:pt x="10501" y="1652"/>
                  <a:pt x="1912" y="14205"/>
                  <a:pt x="1251" y="34026"/>
                </a:cubicBezTo>
                <a:cubicBezTo>
                  <a:pt x="-71" y="89524"/>
                  <a:pt x="-731" y="144362"/>
                  <a:pt x="1251" y="199860"/>
                </a:cubicBezTo>
                <a:cubicBezTo>
                  <a:pt x="2572" y="227609"/>
                  <a:pt x="8519" y="233555"/>
                  <a:pt x="37589" y="234877"/>
                </a:cubicBezTo>
                <a:cubicBezTo>
                  <a:pt x="78552" y="236859"/>
                  <a:pt x="119515" y="236198"/>
                  <a:pt x="160478" y="234877"/>
                </a:cubicBezTo>
                <a:cubicBezTo>
                  <a:pt x="172371" y="234877"/>
                  <a:pt x="182942" y="230913"/>
                  <a:pt x="192192" y="222984"/>
                </a:cubicBezTo>
                <a:cubicBezTo>
                  <a:pt x="241083" y="222984"/>
                  <a:pt x="290635" y="222323"/>
                  <a:pt x="339526" y="223645"/>
                </a:cubicBezTo>
                <a:cubicBezTo>
                  <a:pt x="357365" y="224306"/>
                  <a:pt x="365954" y="219681"/>
                  <a:pt x="363972" y="199860"/>
                </a:cubicBezTo>
                <a:cubicBezTo>
                  <a:pt x="362650" y="184003"/>
                  <a:pt x="364632" y="167486"/>
                  <a:pt x="363311" y="151629"/>
                </a:cubicBezTo>
                <a:cubicBezTo>
                  <a:pt x="361990" y="133791"/>
                  <a:pt x="367275" y="126523"/>
                  <a:pt x="386435" y="126523"/>
                </a:cubicBezTo>
                <a:cubicBezTo>
                  <a:pt x="658641" y="127184"/>
                  <a:pt x="930847" y="127184"/>
                  <a:pt x="1203053" y="126523"/>
                </a:cubicBezTo>
                <a:cubicBezTo>
                  <a:pt x="1218249" y="126523"/>
                  <a:pt x="1224195" y="131808"/>
                  <a:pt x="1230802" y="145022"/>
                </a:cubicBezTo>
                <a:cubicBezTo>
                  <a:pt x="1250623" y="187968"/>
                  <a:pt x="1292907" y="206467"/>
                  <a:pt x="1339817" y="196556"/>
                </a:cubicBezTo>
                <a:cubicBezTo>
                  <a:pt x="1379458" y="187968"/>
                  <a:pt x="1397957" y="158897"/>
                  <a:pt x="1411832" y="124541"/>
                </a:cubicBezTo>
                <a:cubicBezTo>
                  <a:pt x="1411832" y="108684"/>
                  <a:pt x="1411832" y="92167"/>
                  <a:pt x="1411832" y="76310"/>
                </a:cubicBezTo>
                <a:cubicBezTo>
                  <a:pt x="1411171" y="74989"/>
                  <a:pt x="1409189" y="74328"/>
                  <a:pt x="1409189" y="73007"/>
                </a:cubicBezTo>
                <a:close/>
              </a:path>
            </a:pathLst>
          </a:custGeom>
          <a:solidFill>
            <a:schemeClr val="accent4"/>
          </a:solidFill>
          <a:ln w="6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AD02A-50D3-1C4F-0C94-1399D4B0401C}"/>
              </a:ext>
            </a:extLst>
          </p:cNvPr>
          <p:cNvSpPr txBox="1"/>
          <p:nvPr/>
        </p:nvSpPr>
        <p:spPr>
          <a:xfrm>
            <a:off x="6389872" y="3820528"/>
            <a:ext cx="605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C6E68F-061D-9D47-25D8-108FA42AFDAE}"/>
              </a:ext>
            </a:extLst>
          </p:cNvPr>
          <p:cNvSpPr txBox="1"/>
          <p:nvPr/>
        </p:nvSpPr>
        <p:spPr>
          <a:xfrm>
            <a:off x="7831861" y="2267571"/>
            <a:ext cx="605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20306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473D342F-23C1-872A-9124-4A906CCD58F9}"/>
              </a:ext>
            </a:extLst>
          </p:cNvPr>
          <p:cNvSpPr/>
          <p:nvPr/>
        </p:nvSpPr>
        <p:spPr>
          <a:xfrm>
            <a:off x="3563572" y="222622"/>
            <a:ext cx="5671564" cy="5286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3: GIẢI PHÁP THIẾT KẾ</a:t>
            </a:r>
          </a:p>
        </p:txBody>
      </p:sp>
      <p:sp>
        <p:nvSpPr>
          <p:cNvPr id="3" name="Google Shape;109;p3">
            <a:extLst>
              <a:ext uri="{FF2B5EF4-FFF2-40B4-BE49-F238E27FC236}">
                <a16:creationId xmlns:a16="http://schemas.microsoft.com/office/drawing/2014/main" id="{3795F7A1-86FA-0A92-A880-8DD782E002E9}"/>
              </a:ext>
            </a:extLst>
          </p:cNvPr>
          <p:cNvSpPr txBox="1"/>
          <p:nvPr/>
        </p:nvSpPr>
        <p:spPr>
          <a:xfrm>
            <a:off x="-1" y="971644"/>
            <a:ext cx="46195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libri"/>
                <a:cs typeface="Calibri"/>
                <a:sym typeface="Calibri"/>
              </a:rPr>
              <a:t>3.1.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Thiết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kế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phần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  <a:sym typeface="Calibri"/>
              </a:rPr>
              <a:t>cứng</a:t>
            </a:r>
            <a:r>
              <a:rPr lang="en-US" sz="2400" b="1" dirty="0">
                <a:latin typeface="Calibri"/>
                <a:cs typeface="Calibri"/>
                <a:sym typeface="Calibri"/>
              </a:rPr>
              <a:t>: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3659C0-DF1F-C2CA-9799-EAFAA06CA2C1}"/>
              </a:ext>
            </a:extLst>
          </p:cNvPr>
          <p:cNvGrpSpPr/>
          <p:nvPr/>
        </p:nvGrpSpPr>
        <p:grpSpPr>
          <a:xfrm>
            <a:off x="1877394" y="2473498"/>
            <a:ext cx="6523942" cy="2722418"/>
            <a:chOff x="1877394" y="2473498"/>
            <a:chExt cx="6523942" cy="27224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757C593-FEF6-A6D3-35FE-EC30EF7320C2}"/>
                </a:ext>
              </a:extLst>
            </p:cNvPr>
            <p:cNvSpPr/>
            <p:nvPr/>
          </p:nvSpPr>
          <p:spPr>
            <a:xfrm>
              <a:off x="2736249" y="2473498"/>
              <a:ext cx="4197951" cy="272241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B692EFB-95F4-87F7-02E2-C00EE291CC16}"/>
                </a:ext>
              </a:extLst>
            </p:cNvPr>
            <p:cNvSpPr/>
            <p:nvPr/>
          </p:nvSpPr>
          <p:spPr>
            <a:xfrm>
              <a:off x="4777161" y="3412836"/>
              <a:ext cx="1318839" cy="6710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sz="13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ử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lý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trung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tâm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Kit STM32F4 Discovery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28887D8-C04C-D56F-346B-1B8214E981BF}"/>
                </a:ext>
              </a:extLst>
            </p:cNvPr>
            <p:cNvSpPr/>
            <p:nvPr/>
          </p:nvSpPr>
          <p:spPr>
            <a:xfrm>
              <a:off x="3128771" y="2741814"/>
              <a:ext cx="1146647" cy="6710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Khối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nguồn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176831-B28D-83D1-E442-A3EE49017AD0}"/>
                </a:ext>
              </a:extLst>
            </p:cNvPr>
            <p:cNvSpPr/>
            <p:nvPr/>
          </p:nvSpPr>
          <p:spPr>
            <a:xfrm>
              <a:off x="3128772" y="4230716"/>
              <a:ext cx="1146647" cy="6710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Lưu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trữ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nhớ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SD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632B1E0-436A-3516-E56E-8FD21B81BE6A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>
              <a:off x="4275418" y="3077325"/>
              <a:ext cx="1161163" cy="335511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37E1EA9-164D-3097-81F6-AAC6837B0D4B}"/>
                </a:ext>
              </a:extLst>
            </p:cNvPr>
            <p:cNvCxnSpPr>
              <a:cxnSpLocks/>
              <a:stCxn id="8" idx="2"/>
              <a:endCxn id="12" idx="3"/>
            </p:cNvCxnSpPr>
            <p:nvPr/>
          </p:nvCxnSpPr>
          <p:spPr>
            <a:xfrm rot="5400000">
              <a:off x="4614816" y="3744461"/>
              <a:ext cx="482369" cy="1161162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9D10-7D5E-43A4-FFD2-0AF19F89223B}"/>
                </a:ext>
              </a:extLst>
            </p:cNvPr>
            <p:cNvSpPr txBox="1"/>
            <p:nvPr/>
          </p:nvSpPr>
          <p:spPr>
            <a:xfrm>
              <a:off x="4106569" y="4224546"/>
              <a:ext cx="1443861" cy="65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SDIO +</a:t>
              </a:r>
              <a:r>
                <a:rPr lang="en-US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FATFS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55C1BB-9615-7585-2BB6-B2F3537EFEC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061210" y="3077325"/>
              <a:ext cx="106756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BB42E3F-E021-7E3D-C7F7-17F701CAA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6920" y="2992120"/>
              <a:ext cx="71120" cy="177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E6FD20-F756-9F22-446C-9340FDFE8544}"/>
                </a:ext>
              </a:extLst>
            </p:cNvPr>
            <p:cNvSpPr txBox="1"/>
            <p:nvPr/>
          </p:nvSpPr>
          <p:spPr>
            <a:xfrm>
              <a:off x="1877394" y="2699732"/>
              <a:ext cx="43307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AC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2C299C9-4481-B03D-373A-11FD9156ED0E}"/>
                </a:ext>
              </a:extLst>
            </p:cNvPr>
            <p:cNvCxnSpPr>
              <a:cxnSpLocks/>
              <a:stCxn id="8" idx="3"/>
              <a:endCxn id="40" idx="1"/>
            </p:cNvCxnSpPr>
            <p:nvPr/>
          </p:nvCxnSpPr>
          <p:spPr>
            <a:xfrm flipV="1">
              <a:off x="6096000" y="3748346"/>
              <a:ext cx="1158689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D63D0C0-79C9-61FC-D36F-59C4E34C8C08}"/>
                </a:ext>
              </a:extLst>
            </p:cNvPr>
            <p:cNvSpPr/>
            <p:nvPr/>
          </p:nvSpPr>
          <p:spPr>
            <a:xfrm>
              <a:off x="7254689" y="3412835"/>
              <a:ext cx="1146647" cy="6710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Thiết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IoT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quan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trắc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lượng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mưa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72CFC8-8671-D043-7327-0589225EE1A6}"/>
                </a:ext>
              </a:extLst>
            </p:cNvPr>
            <p:cNvSpPr txBox="1"/>
            <p:nvPr/>
          </p:nvSpPr>
          <p:spPr>
            <a:xfrm>
              <a:off x="6148901" y="3373047"/>
              <a:ext cx="751300" cy="356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UART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33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FC32D4-9F3E-4836-AD64-C8BB39896ED3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794</Words>
  <Application>Microsoft Office PowerPoint</Application>
  <PresentationFormat>Widescreen</PresentationFormat>
  <Paragraphs>149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Open Sans</vt:lpstr>
      <vt:lpstr>Open Sans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Nguyễn Hồng Lĩnh</cp:lastModifiedBy>
  <cp:revision>66</cp:revision>
  <dcterms:created xsi:type="dcterms:W3CDTF">2022-12-03T16:44:59Z</dcterms:created>
  <dcterms:modified xsi:type="dcterms:W3CDTF">2022-12-07T18:30:21Z</dcterms:modified>
</cp:coreProperties>
</file>