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463" r:id="rId2"/>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
          <p15:clr>
            <a:srgbClr val="A4A3A4"/>
          </p15:clr>
        </p15:guide>
        <p15:guide id="2" pos="72">
          <p15:clr>
            <a:srgbClr val="A4A3A4"/>
          </p15:clr>
        </p15:guide>
      </p15:sldGuideLst>
    </p:ext>
    <p:ext uri="{2D200454-40CA-4A62-9FC3-DE9A4176ACB9}">
      <p15:notesGuideLst xmlns:p15="http://schemas.microsoft.com/office/powerpoint/2012/main">
        <p15:guide id="1" orient="horz" pos="2851">
          <p15:clr>
            <a:srgbClr val="A4A3A4"/>
          </p15:clr>
        </p15:guide>
        <p15:guide id="2" pos="2219">
          <p15:clr>
            <a:srgbClr val="A4A3A4"/>
          </p15:clr>
        </p15:guide>
        <p15:guide id="3" pos="179">
          <p15:clr>
            <a:srgbClr val="A4A3A4"/>
          </p15:clr>
        </p15:guide>
        <p15:guide id="4" pos="43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8E1E"/>
    <a:srgbClr val="999999"/>
    <a:srgbClr val="2C4B80"/>
    <a:srgbClr val="011E2D"/>
    <a:srgbClr val="135295"/>
    <a:srgbClr val="032F46"/>
    <a:srgbClr val="06252F"/>
    <a:srgbClr val="0B3F4E"/>
    <a:srgbClr val="0A2F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autoAdjust="0"/>
    <p:restoredTop sz="94279" autoAdjust="0"/>
  </p:normalViewPr>
  <p:slideViewPr>
    <p:cSldViewPr snapToGrid="0" showGuides="1">
      <p:cViewPr varScale="1">
        <p:scale>
          <a:sx n="89" d="100"/>
          <a:sy n="89" d="100"/>
        </p:scale>
        <p:origin x="90" y="126"/>
      </p:cViewPr>
      <p:guideLst>
        <p:guide orient="horz" pos="33"/>
        <p:guide pos="72"/>
      </p:guideLst>
    </p:cSldViewPr>
  </p:slideViewPr>
  <p:notesTextViewPr>
    <p:cViewPr>
      <p:scale>
        <a:sx n="1" d="1"/>
        <a:sy n="1" d="1"/>
      </p:scale>
      <p:origin x="0" y="0"/>
    </p:cViewPr>
  </p:notesTextViewPr>
  <p:sorterViewPr>
    <p:cViewPr>
      <p:scale>
        <a:sx n="166" d="100"/>
        <a:sy n="166" d="100"/>
      </p:scale>
      <p:origin x="0" y="0"/>
    </p:cViewPr>
  </p:sorterViewPr>
  <p:notesViewPr>
    <p:cSldViewPr snapToGrid="0">
      <p:cViewPr varScale="1">
        <p:scale>
          <a:sx n="86" d="100"/>
          <a:sy n="86" d="100"/>
        </p:scale>
        <p:origin x="3726" y="90"/>
      </p:cViewPr>
      <p:guideLst>
        <p:guide orient="horz" pos="2851"/>
        <p:guide pos="2219"/>
        <p:guide pos="179"/>
        <p:guide pos="43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pPr/>
              <a:t>4/4/2023</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2680980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237507"/>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9433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 2 li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2057426"/>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2" name="Picture 2" descr="Y:\DeptBackup\ES\SMS\DATA\03-Design\Logo GCS and logo Customer\GCS-logo\Logo GCS\GCS Logo file  - no transparency.png"/>
          <p:cNvPicPr>
            <a:picLocks noChangeAspect="1" noChangeArrowheads="1"/>
          </p:cNvPicPr>
          <p:nvPr userDrawn="1"/>
        </p:nvPicPr>
        <p:blipFill>
          <a:blip r:embed="rId3" cstate="print"/>
          <a:srcRect/>
          <a:stretch>
            <a:fillRect/>
          </a:stretch>
        </p:blipFill>
        <p:spPr bwMode="auto">
          <a:xfrm>
            <a:off x="8004023" y="3953414"/>
            <a:ext cx="840854" cy="830843"/>
          </a:xfrm>
          <a:prstGeom prst="rect">
            <a:avLst/>
          </a:prstGeom>
          <a:noFill/>
          <a:ln w="9525">
            <a:noFill/>
            <a:miter lim="800000"/>
            <a:headEnd/>
            <a:tailEnd/>
          </a:ln>
        </p:spPr>
      </p:pic>
      <p:sp>
        <p:nvSpPr>
          <p:cNvPr id="81"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defRPr/>
            </a:pPr>
            <a:endParaRPr lang="ja-JP" altLang="en-US">
              <a:solidFill>
                <a:prstClr val="white"/>
              </a:solidFill>
            </a:endParaRPr>
          </a:p>
        </p:txBody>
      </p:sp>
      <p:sp>
        <p:nvSpPr>
          <p:cNvPr id="55" name="Rectangle 54"/>
          <p:cNvSpPr/>
          <p:nvPr userDrawn="1"/>
        </p:nvSpPr>
        <p:spPr>
          <a:xfrm>
            <a:off x="-3736"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27" name="Group 126"/>
          <p:cNvGrpSpPr>
            <a:grpSpLocks noChangeAspect="1"/>
          </p:cNvGrpSpPr>
          <p:nvPr userDrawn="1"/>
        </p:nvGrpSpPr>
        <p:grpSpPr>
          <a:xfrm>
            <a:off x="328614" y="271991"/>
            <a:ext cx="1708440" cy="201172"/>
            <a:chOff x="2106606" y="3457564"/>
            <a:chExt cx="5446719" cy="641361"/>
          </a:xfrm>
          <a:solidFill>
            <a:schemeClr val="bg1"/>
          </a:solidFill>
        </p:grpSpPr>
        <p:sp>
          <p:nvSpPr>
            <p:cNvPr id="128" name="Freeform 1"/>
            <p:cNvSpPr>
              <a:spLocks noChangeArrowheads="1"/>
            </p:cNvSpPr>
            <p:nvPr/>
          </p:nvSpPr>
          <p:spPr bwMode="auto">
            <a:xfrm>
              <a:off x="2786056" y="3563926"/>
              <a:ext cx="325437" cy="411159"/>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
            <p:cNvSpPr>
              <a:spLocks noChangeArrowheads="1"/>
            </p:cNvSpPr>
            <p:nvPr/>
          </p:nvSpPr>
          <p:spPr bwMode="auto">
            <a:xfrm>
              <a:off x="3179754"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3"/>
            <p:cNvSpPr>
              <a:spLocks noChangeArrowheads="1"/>
            </p:cNvSpPr>
            <p:nvPr/>
          </p:nvSpPr>
          <p:spPr bwMode="auto">
            <a:xfrm>
              <a:off x="3294055" y="3587738"/>
              <a:ext cx="168276" cy="390523"/>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4"/>
            <p:cNvSpPr>
              <a:spLocks noChangeArrowheads="1"/>
            </p:cNvSpPr>
            <p:nvPr/>
          </p:nvSpPr>
          <p:spPr bwMode="auto">
            <a:xfrm>
              <a:off x="3497253" y="3662350"/>
              <a:ext cx="279401" cy="320674"/>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5"/>
            <p:cNvSpPr>
              <a:spLocks noChangeArrowheads="1"/>
            </p:cNvSpPr>
            <p:nvPr/>
          </p:nvSpPr>
          <p:spPr bwMode="auto">
            <a:xfrm>
              <a:off x="3805226" y="3662350"/>
              <a:ext cx="276225" cy="320674"/>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6"/>
            <p:cNvSpPr>
              <a:spLocks noChangeArrowheads="1"/>
            </p:cNvSpPr>
            <p:nvPr/>
          </p:nvSpPr>
          <p:spPr bwMode="auto">
            <a:xfrm>
              <a:off x="4124312" y="3563926"/>
              <a:ext cx="269875" cy="411159"/>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7"/>
            <p:cNvSpPr>
              <a:spLocks noChangeArrowheads="1"/>
            </p:cNvSpPr>
            <p:nvPr/>
          </p:nvSpPr>
          <p:spPr bwMode="auto">
            <a:xfrm>
              <a:off x="4457688"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8"/>
            <p:cNvSpPr>
              <a:spLocks noChangeArrowheads="1"/>
            </p:cNvSpPr>
            <p:nvPr/>
          </p:nvSpPr>
          <p:spPr bwMode="auto">
            <a:xfrm>
              <a:off x="2106606" y="3457564"/>
              <a:ext cx="623884" cy="623887"/>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9"/>
            <p:cNvSpPr>
              <a:spLocks noChangeArrowheads="1"/>
            </p:cNvSpPr>
            <p:nvPr/>
          </p:nvSpPr>
          <p:spPr bwMode="auto">
            <a:xfrm>
              <a:off x="4718037" y="3551231"/>
              <a:ext cx="366711"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0"/>
            <p:cNvSpPr>
              <a:spLocks noChangeArrowheads="1"/>
            </p:cNvSpPr>
            <p:nvPr/>
          </p:nvSpPr>
          <p:spPr bwMode="auto">
            <a:xfrm>
              <a:off x="5119674" y="3660765"/>
              <a:ext cx="311148" cy="320674"/>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1"/>
            <p:cNvSpPr>
              <a:spLocks noChangeArrowheads="1"/>
            </p:cNvSpPr>
            <p:nvPr/>
          </p:nvSpPr>
          <p:spPr bwMode="auto">
            <a:xfrm>
              <a:off x="5475274" y="3660765"/>
              <a:ext cx="276225" cy="312736"/>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2"/>
            <p:cNvSpPr>
              <a:spLocks noChangeArrowheads="1"/>
            </p:cNvSpPr>
            <p:nvPr/>
          </p:nvSpPr>
          <p:spPr bwMode="auto">
            <a:xfrm>
              <a:off x="5791185" y="3660765"/>
              <a:ext cx="279401" cy="320674"/>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3"/>
            <p:cNvSpPr>
              <a:spLocks noChangeArrowheads="1"/>
            </p:cNvSpPr>
            <p:nvPr/>
          </p:nvSpPr>
          <p:spPr bwMode="auto">
            <a:xfrm>
              <a:off x="6110275" y="3668703"/>
              <a:ext cx="274638" cy="312736"/>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4"/>
            <p:cNvSpPr>
              <a:spLocks noChangeArrowheads="1"/>
            </p:cNvSpPr>
            <p:nvPr/>
          </p:nvSpPr>
          <p:spPr bwMode="auto">
            <a:xfrm>
              <a:off x="6446829" y="3562341"/>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5"/>
            <p:cNvSpPr>
              <a:spLocks noChangeArrowheads="1"/>
            </p:cNvSpPr>
            <p:nvPr/>
          </p:nvSpPr>
          <p:spPr bwMode="auto">
            <a:xfrm>
              <a:off x="6572243" y="3587741"/>
              <a:ext cx="171451" cy="388939"/>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16"/>
            <p:cNvSpPr>
              <a:spLocks noChangeArrowheads="1"/>
            </p:cNvSpPr>
            <p:nvPr/>
          </p:nvSpPr>
          <p:spPr bwMode="auto">
            <a:xfrm>
              <a:off x="6800841" y="3559169"/>
              <a:ext cx="80962" cy="414339"/>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7"/>
            <p:cNvSpPr>
              <a:spLocks noChangeArrowheads="1"/>
            </p:cNvSpPr>
            <p:nvPr/>
          </p:nvSpPr>
          <p:spPr bwMode="auto">
            <a:xfrm>
              <a:off x="6942126" y="3660771"/>
              <a:ext cx="276226" cy="312736"/>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8"/>
            <p:cNvSpPr>
              <a:spLocks noChangeArrowheads="1"/>
            </p:cNvSpPr>
            <p:nvPr/>
          </p:nvSpPr>
          <p:spPr bwMode="auto">
            <a:xfrm>
              <a:off x="7259638" y="3660774"/>
              <a:ext cx="293687" cy="438151"/>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grpSp>
        <p:nvGrpSpPr>
          <p:cNvPr id="54" name="Group 53"/>
          <p:cNvGrpSpPr/>
          <p:nvPr userDrawn="1"/>
        </p:nvGrpSpPr>
        <p:grpSpPr>
          <a:xfrm>
            <a:off x="14288" y="25400"/>
            <a:ext cx="9163049" cy="2117416"/>
            <a:chOff x="14288" y="25400"/>
            <a:chExt cx="9163049" cy="2117416"/>
          </a:xfrm>
          <a:solidFill>
            <a:srgbClr val="000000">
              <a:alpha val="20000"/>
            </a:srgbClr>
          </a:solidFill>
        </p:grpSpPr>
        <p:sp>
          <p:nvSpPr>
            <p:cNvPr id="55" name="Freeform 5"/>
            <p:cNvSpPr>
              <a:spLocks noEditPoints="1"/>
            </p:cNvSpPr>
            <p:nvPr userDrawn="1"/>
          </p:nvSpPr>
          <p:spPr bwMode="auto">
            <a:xfrm>
              <a:off x="8289925" y="1704975"/>
              <a:ext cx="90487"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3"/>
            <p:cNvSpPr>
              <a:spLocks noEditPoints="1"/>
            </p:cNvSpPr>
            <p:nvPr userDrawn="1"/>
          </p:nvSpPr>
          <p:spPr bwMode="auto">
            <a:xfrm>
              <a:off x="8964613" y="928688"/>
              <a:ext cx="169862"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
            <p:cNvSpPr/>
            <p:nvPr userDrawn="1"/>
          </p:nvSpPr>
          <p:spPr bwMode="auto">
            <a:xfrm>
              <a:off x="8921750" y="1200150"/>
              <a:ext cx="255587"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5"/>
            <p:cNvSpPr/>
            <p:nvPr userDrawn="1"/>
          </p:nvSpPr>
          <p:spPr bwMode="auto">
            <a:xfrm>
              <a:off x="8921750" y="1250950"/>
              <a:ext cx="255587"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9"/>
            <p:cNvSpPr>
              <a:spLocks noEditPoints="1"/>
            </p:cNvSpPr>
            <p:nvPr userDrawn="1"/>
          </p:nvSpPr>
          <p:spPr bwMode="auto">
            <a:xfrm>
              <a:off x="7264400"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0"/>
            <p:cNvSpPr/>
            <p:nvPr userDrawn="1"/>
          </p:nvSpPr>
          <p:spPr bwMode="auto">
            <a:xfrm>
              <a:off x="7418388"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
            <p:cNvSpPr/>
            <p:nvPr userDrawn="1"/>
          </p:nvSpPr>
          <p:spPr bwMode="auto">
            <a:xfrm>
              <a:off x="7377113" y="981075"/>
              <a:ext cx="23812"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2"/>
            <p:cNvSpPr/>
            <p:nvPr userDrawn="1"/>
          </p:nvSpPr>
          <p:spPr bwMode="auto">
            <a:xfrm>
              <a:off x="7340600"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3"/>
            <p:cNvSpPr/>
            <p:nvPr userDrawn="1"/>
          </p:nvSpPr>
          <p:spPr bwMode="auto">
            <a:xfrm>
              <a:off x="7307263"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4"/>
            <p:cNvSpPr/>
            <p:nvPr userDrawn="1"/>
          </p:nvSpPr>
          <p:spPr bwMode="auto">
            <a:xfrm>
              <a:off x="7283450"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5"/>
            <p:cNvSpPr/>
            <p:nvPr userDrawn="1"/>
          </p:nvSpPr>
          <p:spPr bwMode="auto">
            <a:xfrm>
              <a:off x="7267575" y="1090613"/>
              <a:ext cx="39687"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6"/>
            <p:cNvSpPr/>
            <p:nvPr userDrawn="1"/>
          </p:nvSpPr>
          <p:spPr bwMode="auto">
            <a:xfrm>
              <a:off x="7543800" y="1090613"/>
              <a:ext cx="39687"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7"/>
            <p:cNvSpPr/>
            <p:nvPr userDrawn="1"/>
          </p:nvSpPr>
          <p:spPr bwMode="auto">
            <a:xfrm>
              <a:off x="7531100"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8"/>
            <p:cNvSpPr/>
            <p:nvPr userDrawn="1"/>
          </p:nvSpPr>
          <p:spPr bwMode="auto">
            <a:xfrm>
              <a:off x="7508875"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9"/>
            <p:cNvSpPr/>
            <p:nvPr userDrawn="1"/>
          </p:nvSpPr>
          <p:spPr bwMode="auto">
            <a:xfrm>
              <a:off x="7481888" y="995363"/>
              <a:ext cx="30162"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30"/>
            <p:cNvSpPr/>
            <p:nvPr userDrawn="1"/>
          </p:nvSpPr>
          <p:spPr bwMode="auto">
            <a:xfrm>
              <a:off x="7451725"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33"/>
            <p:cNvSpPr/>
            <p:nvPr userDrawn="1"/>
          </p:nvSpPr>
          <p:spPr bwMode="auto">
            <a:xfrm>
              <a:off x="7375525" y="1068388"/>
              <a:ext cx="106362"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34"/>
            <p:cNvSpPr>
              <a:spLocks noEditPoints="1"/>
            </p:cNvSpPr>
            <p:nvPr userDrawn="1"/>
          </p:nvSpPr>
          <p:spPr bwMode="auto">
            <a:xfrm>
              <a:off x="7902575" y="393700"/>
              <a:ext cx="236537"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38"/>
            <p:cNvSpPr/>
            <p:nvPr userDrawn="1"/>
          </p:nvSpPr>
          <p:spPr bwMode="auto">
            <a:xfrm>
              <a:off x="8191500"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39"/>
            <p:cNvSpPr/>
            <p:nvPr userDrawn="1"/>
          </p:nvSpPr>
          <p:spPr bwMode="auto">
            <a:xfrm>
              <a:off x="8161338" y="1606550"/>
              <a:ext cx="227012"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40"/>
            <p:cNvSpPr>
              <a:spLocks noEditPoints="1"/>
            </p:cNvSpPr>
            <p:nvPr userDrawn="1"/>
          </p:nvSpPr>
          <p:spPr bwMode="auto">
            <a:xfrm>
              <a:off x="7280275"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41"/>
            <p:cNvSpPr/>
            <p:nvPr userDrawn="1"/>
          </p:nvSpPr>
          <p:spPr bwMode="auto">
            <a:xfrm>
              <a:off x="8534400"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7" name="Freeform 43"/>
            <p:cNvSpPr/>
            <p:nvPr userDrawn="1"/>
          </p:nvSpPr>
          <p:spPr bwMode="auto">
            <a:xfrm>
              <a:off x="8267700" y="825500"/>
              <a:ext cx="884237"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8" name="Freeform 44"/>
            <p:cNvSpPr>
              <a:spLocks noEditPoints="1"/>
            </p:cNvSpPr>
            <p:nvPr userDrawn="1"/>
          </p:nvSpPr>
          <p:spPr bwMode="auto">
            <a:xfrm>
              <a:off x="8229600"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45"/>
            <p:cNvSpPr>
              <a:spLocks noEditPoints="1"/>
            </p:cNvSpPr>
            <p:nvPr userDrawn="1"/>
          </p:nvSpPr>
          <p:spPr bwMode="auto">
            <a:xfrm>
              <a:off x="7265988" y="1822141"/>
              <a:ext cx="446087"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46"/>
            <p:cNvSpPr>
              <a:spLocks noEditPoints="1"/>
            </p:cNvSpPr>
            <p:nvPr userDrawn="1"/>
          </p:nvSpPr>
          <p:spPr bwMode="auto">
            <a:xfrm>
              <a:off x="7362825"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8" name="Freeform 51"/>
            <p:cNvSpPr/>
            <p:nvPr userDrawn="1"/>
          </p:nvSpPr>
          <p:spPr bwMode="auto">
            <a:xfrm>
              <a:off x="8107363" y="55563"/>
              <a:ext cx="496887"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Freeform 52"/>
            <p:cNvSpPr/>
            <p:nvPr userDrawn="1"/>
          </p:nvSpPr>
          <p:spPr bwMode="auto">
            <a:xfrm>
              <a:off x="7591425" y="1185863"/>
              <a:ext cx="484187"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Freeform 55"/>
            <p:cNvSpPr/>
            <p:nvPr userDrawn="1"/>
          </p:nvSpPr>
          <p:spPr bwMode="auto">
            <a:xfrm>
              <a:off x="7742238"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Freeform 62"/>
            <p:cNvSpPr>
              <a:spLocks noEditPoints="1"/>
            </p:cNvSpPr>
            <p:nvPr userDrawn="1"/>
          </p:nvSpPr>
          <p:spPr bwMode="auto">
            <a:xfrm>
              <a:off x="7629525" y="239713"/>
              <a:ext cx="198437"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63"/>
            <p:cNvSpPr>
              <a:spLocks noEditPoints="1"/>
            </p:cNvSpPr>
            <p:nvPr userDrawn="1"/>
          </p:nvSpPr>
          <p:spPr bwMode="auto">
            <a:xfrm>
              <a:off x="7837488"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Freeform 64"/>
            <p:cNvSpPr>
              <a:spLocks noEditPoints="1"/>
            </p:cNvSpPr>
            <p:nvPr userDrawn="1"/>
          </p:nvSpPr>
          <p:spPr bwMode="auto">
            <a:xfrm>
              <a:off x="8883650" y="280988"/>
              <a:ext cx="198437"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67"/>
            <p:cNvSpPr/>
            <p:nvPr userDrawn="1"/>
          </p:nvSpPr>
          <p:spPr bwMode="auto">
            <a:xfrm>
              <a:off x="7264400" y="182563"/>
              <a:ext cx="338137"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2" name="Freeform 69"/>
            <p:cNvSpPr/>
            <p:nvPr userDrawn="1"/>
          </p:nvSpPr>
          <p:spPr bwMode="auto">
            <a:xfrm>
              <a:off x="7264400"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3" name="Freeform 70"/>
            <p:cNvSpPr/>
            <p:nvPr userDrawn="1"/>
          </p:nvSpPr>
          <p:spPr bwMode="auto">
            <a:xfrm>
              <a:off x="8574088"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4" name="Freeform 71"/>
            <p:cNvSpPr/>
            <p:nvPr userDrawn="1"/>
          </p:nvSpPr>
          <p:spPr bwMode="auto">
            <a:xfrm>
              <a:off x="7385050"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Freeform 72"/>
            <p:cNvSpPr>
              <a:spLocks noEditPoints="1"/>
            </p:cNvSpPr>
            <p:nvPr userDrawn="1"/>
          </p:nvSpPr>
          <p:spPr bwMode="auto">
            <a:xfrm>
              <a:off x="7316788"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73"/>
            <p:cNvSpPr>
              <a:spLocks noEditPoints="1"/>
            </p:cNvSpPr>
            <p:nvPr userDrawn="1"/>
          </p:nvSpPr>
          <p:spPr bwMode="auto">
            <a:xfrm>
              <a:off x="7312025" y="806450"/>
              <a:ext cx="55562"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7" name="Freeform 74"/>
            <p:cNvSpPr>
              <a:spLocks noEditPoints="1"/>
            </p:cNvSpPr>
            <p:nvPr userDrawn="1"/>
          </p:nvSpPr>
          <p:spPr bwMode="auto">
            <a:xfrm>
              <a:off x="7278688" y="677863"/>
              <a:ext cx="211137"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8" name="Freeform 75"/>
            <p:cNvSpPr>
              <a:spLocks noEditPoints="1"/>
            </p:cNvSpPr>
            <p:nvPr userDrawn="1"/>
          </p:nvSpPr>
          <p:spPr bwMode="auto">
            <a:xfrm>
              <a:off x="7400925"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76"/>
            <p:cNvSpPr/>
            <p:nvPr userDrawn="1"/>
          </p:nvSpPr>
          <p:spPr bwMode="auto">
            <a:xfrm>
              <a:off x="7331075"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0" name="Freeform 77"/>
            <p:cNvSpPr>
              <a:spLocks noEditPoints="1"/>
            </p:cNvSpPr>
            <p:nvPr userDrawn="1"/>
          </p:nvSpPr>
          <p:spPr bwMode="auto">
            <a:xfrm>
              <a:off x="7864475"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1" name="Freeform 78"/>
            <p:cNvSpPr>
              <a:spLocks noEditPoints="1"/>
            </p:cNvSpPr>
            <p:nvPr userDrawn="1"/>
          </p:nvSpPr>
          <p:spPr bwMode="auto">
            <a:xfrm>
              <a:off x="7507288"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79"/>
            <p:cNvSpPr>
              <a:spLocks noEditPoints="1"/>
            </p:cNvSpPr>
            <p:nvPr userDrawn="1"/>
          </p:nvSpPr>
          <p:spPr bwMode="auto">
            <a:xfrm>
              <a:off x="7270750" y="398463"/>
              <a:ext cx="382587"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80"/>
            <p:cNvSpPr>
              <a:spLocks noEditPoints="1"/>
            </p:cNvSpPr>
            <p:nvPr userDrawn="1"/>
          </p:nvSpPr>
          <p:spPr bwMode="auto">
            <a:xfrm>
              <a:off x="7323138"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81"/>
            <p:cNvSpPr/>
            <p:nvPr userDrawn="1"/>
          </p:nvSpPr>
          <p:spPr bwMode="auto">
            <a:xfrm>
              <a:off x="7300913"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5" name="Freeform 82"/>
            <p:cNvSpPr>
              <a:spLocks noEditPoints="1"/>
            </p:cNvSpPr>
            <p:nvPr userDrawn="1"/>
          </p:nvSpPr>
          <p:spPr bwMode="auto">
            <a:xfrm>
              <a:off x="7856538" y="884238"/>
              <a:ext cx="344487"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6" name="Freeform 83"/>
            <p:cNvSpPr>
              <a:spLocks noEditPoints="1"/>
            </p:cNvSpPr>
            <p:nvPr userDrawn="1"/>
          </p:nvSpPr>
          <p:spPr bwMode="auto">
            <a:xfrm>
              <a:off x="8648700"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7" name="Freeform 84"/>
            <p:cNvSpPr>
              <a:spLocks noEditPoints="1"/>
            </p:cNvSpPr>
            <p:nvPr userDrawn="1"/>
          </p:nvSpPr>
          <p:spPr bwMode="auto">
            <a:xfrm>
              <a:off x="8507413"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85"/>
            <p:cNvSpPr>
              <a:spLocks noEditPoints="1"/>
            </p:cNvSpPr>
            <p:nvPr userDrawn="1"/>
          </p:nvSpPr>
          <p:spPr bwMode="auto">
            <a:xfrm>
              <a:off x="7535863" y="665163"/>
              <a:ext cx="300037"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9" name="Freeform 86"/>
            <p:cNvSpPr/>
            <p:nvPr userDrawn="1"/>
          </p:nvSpPr>
          <p:spPr bwMode="auto">
            <a:xfrm>
              <a:off x="8355013"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Freeform 87"/>
            <p:cNvSpPr/>
            <p:nvPr userDrawn="1"/>
          </p:nvSpPr>
          <p:spPr bwMode="auto">
            <a:xfrm>
              <a:off x="8234363"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1" name="Freeform 88"/>
            <p:cNvSpPr>
              <a:spLocks noEditPoints="1"/>
            </p:cNvSpPr>
            <p:nvPr userDrawn="1"/>
          </p:nvSpPr>
          <p:spPr bwMode="auto">
            <a:xfrm>
              <a:off x="8243888"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2" name="Freeform 89"/>
            <p:cNvSpPr/>
            <p:nvPr userDrawn="1"/>
          </p:nvSpPr>
          <p:spPr bwMode="auto">
            <a:xfrm>
              <a:off x="8313738"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90"/>
            <p:cNvSpPr/>
            <p:nvPr userDrawn="1"/>
          </p:nvSpPr>
          <p:spPr bwMode="auto">
            <a:xfrm>
              <a:off x="8329613"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91"/>
            <p:cNvSpPr/>
            <p:nvPr userDrawn="1"/>
          </p:nvSpPr>
          <p:spPr bwMode="auto">
            <a:xfrm>
              <a:off x="8455025" y="246063"/>
              <a:ext cx="36512"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5" name="Freeform 95"/>
            <p:cNvSpPr/>
            <p:nvPr userDrawn="1"/>
          </p:nvSpPr>
          <p:spPr bwMode="auto">
            <a:xfrm>
              <a:off x="9004300" y="85725"/>
              <a:ext cx="36512"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6" name="Freeform 96"/>
            <p:cNvSpPr/>
            <p:nvPr userDrawn="1"/>
          </p:nvSpPr>
          <p:spPr bwMode="auto">
            <a:xfrm>
              <a:off x="9032875" y="103188"/>
              <a:ext cx="30162"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7" name="Freeform 97"/>
            <p:cNvSpPr/>
            <p:nvPr userDrawn="1"/>
          </p:nvSpPr>
          <p:spPr bwMode="auto">
            <a:xfrm>
              <a:off x="9061450"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99"/>
            <p:cNvSpPr/>
            <p:nvPr userDrawn="1"/>
          </p:nvSpPr>
          <p:spPr bwMode="auto">
            <a:xfrm>
              <a:off x="8574088"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9" name="Freeform 100"/>
            <p:cNvSpPr/>
            <p:nvPr userDrawn="1"/>
          </p:nvSpPr>
          <p:spPr bwMode="auto">
            <a:xfrm>
              <a:off x="8836025" y="1093788"/>
              <a:ext cx="49212"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Freeform 101"/>
            <p:cNvSpPr/>
            <p:nvPr userDrawn="1"/>
          </p:nvSpPr>
          <p:spPr bwMode="auto">
            <a:xfrm>
              <a:off x="8574088"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1" name="Freeform 102"/>
            <p:cNvSpPr/>
            <p:nvPr userDrawn="1"/>
          </p:nvSpPr>
          <p:spPr bwMode="auto">
            <a:xfrm>
              <a:off x="8842375" y="949325"/>
              <a:ext cx="42862"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2" name="Freeform 103"/>
            <p:cNvSpPr>
              <a:spLocks noEditPoints="1"/>
            </p:cNvSpPr>
            <p:nvPr userDrawn="1"/>
          </p:nvSpPr>
          <p:spPr bwMode="auto">
            <a:xfrm>
              <a:off x="8683625" y="998538"/>
              <a:ext cx="93662"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104"/>
            <p:cNvSpPr>
              <a:spLocks noEditPoints="1"/>
            </p:cNvSpPr>
            <p:nvPr userDrawn="1"/>
          </p:nvSpPr>
          <p:spPr bwMode="auto">
            <a:xfrm>
              <a:off x="8618538"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105"/>
            <p:cNvSpPr>
              <a:spLocks noEditPoints="1"/>
            </p:cNvSpPr>
            <p:nvPr userDrawn="1"/>
          </p:nvSpPr>
          <p:spPr bwMode="auto">
            <a:xfrm>
              <a:off x="8542338" y="1023938"/>
              <a:ext cx="61912"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5" name="Freeform 106"/>
            <p:cNvSpPr>
              <a:spLocks noEditPoints="1"/>
            </p:cNvSpPr>
            <p:nvPr userDrawn="1"/>
          </p:nvSpPr>
          <p:spPr bwMode="auto">
            <a:xfrm>
              <a:off x="8618538" y="887413"/>
              <a:ext cx="61912"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6" name="Freeform 107"/>
            <p:cNvSpPr>
              <a:spLocks noEditPoints="1"/>
            </p:cNvSpPr>
            <p:nvPr userDrawn="1"/>
          </p:nvSpPr>
          <p:spPr bwMode="auto">
            <a:xfrm>
              <a:off x="8778875" y="887413"/>
              <a:ext cx="61912"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7" name="Freeform 108"/>
            <p:cNvSpPr>
              <a:spLocks noEditPoints="1"/>
            </p:cNvSpPr>
            <p:nvPr userDrawn="1"/>
          </p:nvSpPr>
          <p:spPr bwMode="auto">
            <a:xfrm>
              <a:off x="8856663"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109"/>
            <p:cNvSpPr/>
            <p:nvPr userDrawn="1"/>
          </p:nvSpPr>
          <p:spPr bwMode="auto">
            <a:xfrm>
              <a:off x="8691563" y="892175"/>
              <a:ext cx="77787"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9" name="Freeform 110"/>
            <p:cNvSpPr>
              <a:spLocks noEditPoints="1"/>
            </p:cNvSpPr>
            <p:nvPr userDrawn="1"/>
          </p:nvSpPr>
          <p:spPr bwMode="auto">
            <a:xfrm>
              <a:off x="7681913" y="1377950"/>
              <a:ext cx="74612"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111"/>
            <p:cNvSpPr>
              <a:spLocks noEditPoints="1"/>
            </p:cNvSpPr>
            <p:nvPr userDrawn="1"/>
          </p:nvSpPr>
          <p:spPr bwMode="auto">
            <a:xfrm>
              <a:off x="8053388" y="1585913"/>
              <a:ext cx="52387"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1" name="Freeform 112"/>
            <p:cNvSpPr>
              <a:spLocks noEditPoints="1"/>
            </p:cNvSpPr>
            <p:nvPr userDrawn="1"/>
          </p:nvSpPr>
          <p:spPr bwMode="auto">
            <a:xfrm>
              <a:off x="7920038" y="1390650"/>
              <a:ext cx="52387"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2" name="Freeform 113"/>
            <p:cNvSpPr>
              <a:spLocks noEditPoints="1"/>
            </p:cNvSpPr>
            <p:nvPr userDrawn="1"/>
          </p:nvSpPr>
          <p:spPr bwMode="auto">
            <a:xfrm>
              <a:off x="7643813"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114"/>
            <p:cNvSpPr>
              <a:spLocks noEditPoints="1"/>
            </p:cNvSpPr>
            <p:nvPr userDrawn="1"/>
          </p:nvSpPr>
          <p:spPr bwMode="auto">
            <a:xfrm>
              <a:off x="8113713" y="1143000"/>
              <a:ext cx="544512"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115"/>
            <p:cNvSpPr>
              <a:spLocks noEditPoints="1"/>
            </p:cNvSpPr>
            <p:nvPr userDrawn="1"/>
          </p:nvSpPr>
          <p:spPr bwMode="auto">
            <a:xfrm>
              <a:off x="8496300"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5" name="Freeform 116"/>
            <p:cNvSpPr>
              <a:spLocks noEditPoints="1"/>
            </p:cNvSpPr>
            <p:nvPr userDrawn="1"/>
          </p:nvSpPr>
          <p:spPr bwMode="auto">
            <a:xfrm>
              <a:off x="9024938" y="1481138"/>
              <a:ext cx="128587"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58" name="Group 157"/>
            <p:cNvGrpSpPr/>
            <p:nvPr userDrawn="1"/>
          </p:nvGrpSpPr>
          <p:grpSpPr>
            <a:xfrm>
              <a:off x="8245868" y="1917712"/>
              <a:ext cx="263525" cy="214313"/>
              <a:chOff x="8116888" y="1951038"/>
              <a:chExt cx="263525" cy="214313"/>
            </a:xfrm>
            <a:grpFill/>
          </p:grpSpPr>
          <p:sp>
            <p:nvSpPr>
              <p:cNvPr id="603" name="Freeform 117"/>
              <p:cNvSpPr>
                <a:spLocks noEditPoints="1"/>
              </p:cNvSpPr>
              <p:nvPr userDrawn="1"/>
            </p:nvSpPr>
            <p:spPr bwMode="auto">
              <a:xfrm>
                <a:off x="8116888"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4" name="Freeform 118"/>
              <p:cNvSpPr/>
              <p:nvPr userDrawn="1"/>
            </p:nvSpPr>
            <p:spPr bwMode="auto">
              <a:xfrm>
                <a:off x="8142288" y="1963738"/>
                <a:ext cx="36512"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5" name="Freeform 119"/>
              <p:cNvSpPr/>
              <p:nvPr userDrawn="1"/>
            </p:nvSpPr>
            <p:spPr bwMode="auto">
              <a:xfrm>
                <a:off x="8320088" y="1963738"/>
                <a:ext cx="36512"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59" name="Freeform 124"/>
            <p:cNvSpPr>
              <a:spLocks noEditPoints="1"/>
            </p:cNvSpPr>
            <p:nvPr userDrawn="1"/>
          </p:nvSpPr>
          <p:spPr bwMode="auto">
            <a:xfrm>
              <a:off x="8702675" y="1401763"/>
              <a:ext cx="280987"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125"/>
            <p:cNvSpPr>
              <a:spLocks noEditPoints="1"/>
            </p:cNvSpPr>
            <p:nvPr userDrawn="1"/>
          </p:nvSpPr>
          <p:spPr bwMode="auto">
            <a:xfrm>
              <a:off x="8748713"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126"/>
            <p:cNvSpPr/>
            <p:nvPr userDrawn="1"/>
          </p:nvSpPr>
          <p:spPr bwMode="auto">
            <a:xfrm>
              <a:off x="8748713" y="1670050"/>
              <a:ext cx="188912"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127"/>
            <p:cNvSpPr/>
            <p:nvPr userDrawn="1"/>
          </p:nvSpPr>
          <p:spPr bwMode="auto">
            <a:xfrm>
              <a:off x="890111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128"/>
            <p:cNvSpPr/>
            <p:nvPr userDrawn="1"/>
          </p:nvSpPr>
          <p:spPr bwMode="auto">
            <a:xfrm>
              <a:off x="8869363"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129"/>
            <p:cNvSpPr/>
            <p:nvPr userDrawn="1"/>
          </p:nvSpPr>
          <p:spPr bwMode="auto">
            <a:xfrm>
              <a:off x="8836025"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130"/>
            <p:cNvSpPr/>
            <p:nvPr userDrawn="1"/>
          </p:nvSpPr>
          <p:spPr bwMode="auto">
            <a:xfrm>
              <a:off x="88026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131"/>
            <p:cNvSpPr/>
            <p:nvPr userDrawn="1"/>
          </p:nvSpPr>
          <p:spPr bwMode="auto">
            <a:xfrm>
              <a:off x="8770938"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34"/>
            <p:cNvSpPr>
              <a:spLocks noEditPoints="1"/>
            </p:cNvSpPr>
            <p:nvPr userDrawn="1"/>
          </p:nvSpPr>
          <p:spPr bwMode="auto">
            <a:xfrm>
              <a:off x="8277225" y="909638"/>
              <a:ext cx="236537"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136"/>
            <p:cNvSpPr>
              <a:spLocks noEditPoints="1"/>
            </p:cNvSpPr>
            <p:nvPr userDrawn="1"/>
          </p:nvSpPr>
          <p:spPr bwMode="auto">
            <a:xfrm>
              <a:off x="7748588" y="1754188"/>
              <a:ext cx="96837"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9" name="Freeform 137"/>
            <p:cNvSpPr>
              <a:spLocks noEditPoints="1"/>
            </p:cNvSpPr>
            <p:nvPr userDrawn="1"/>
          </p:nvSpPr>
          <p:spPr bwMode="auto">
            <a:xfrm>
              <a:off x="8751888"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0" name="Freeform 140"/>
            <p:cNvSpPr>
              <a:spLocks noEditPoints="1"/>
            </p:cNvSpPr>
            <p:nvPr userDrawn="1"/>
          </p:nvSpPr>
          <p:spPr bwMode="auto">
            <a:xfrm>
              <a:off x="8050213"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1" name="Freeform 141"/>
            <p:cNvSpPr>
              <a:spLocks noEditPoints="1"/>
            </p:cNvSpPr>
            <p:nvPr userDrawn="1"/>
          </p:nvSpPr>
          <p:spPr bwMode="auto">
            <a:xfrm>
              <a:off x="7640638" y="1092200"/>
              <a:ext cx="96837"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Freeform 145"/>
            <p:cNvSpPr>
              <a:spLocks noEditPoints="1"/>
            </p:cNvSpPr>
            <p:nvPr userDrawn="1"/>
          </p:nvSpPr>
          <p:spPr bwMode="auto">
            <a:xfrm>
              <a:off x="7886700"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3" name="Oval 148"/>
            <p:cNvSpPr>
              <a:spLocks noChangeArrowheads="1"/>
            </p:cNvSpPr>
            <p:nvPr userDrawn="1"/>
          </p:nvSpPr>
          <p:spPr bwMode="auto">
            <a:xfrm>
              <a:off x="8834438" y="153987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4" name="Oval 149"/>
            <p:cNvSpPr>
              <a:spLocks noChangeArrowheads="1"/>
            </p:cNvSpPr>
            <p:nvPr userDrawn="1"/>
          </p:nvSpPr>
          <p:spPr bwMode="auto">
            <a:xfrm>
              <a:off x="8013700" y="70643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5" name="Oval 150"/>
            <p:cNvSpPr>
              <a:spLocks noChangeArrowheads="1"/>
            </p:cNvSpPr>
            <p:nvPr userDrawn="1"/>
          </p:nvSpPr>
          <p:spPr bwMode="auto">
            <a:xfrm>
              <a:off x="8345488"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Oval 151"/>
            <p:cNvSpPr>
              <a:spLocks noChangeArrowheads="1"/>
            </p:cNvSpPr>
            <p:nvPr userDrawn="1"/>
          </p:nvSpPr>
          <p:spPr bwMode="auto">
            <a:xfrm>
              <a:off x="8388350"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Oval 152"/>
            <p:cNvSpPr>
              <a:spLocks noChangeArrowheads="1"/>
            </p:cNvSpPr>
            <p:nvPr userDrawn="1"/>
          </p:nvSpPr>
          <p:spPr bwMode="auto">
            <a:xfrm>
              <a:off x="8345488"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Oval 153"/>
            <p:cNvSpPr>
              <a:spLocks noChangeArrowheads="1"/>
            </p:cNvSpPr>
            <p:nvPr userDrawn="1"/>
          </p:nvSpPr>
          <p:spPr bwMode="auto">
            <a:xfrm>
              <a:off x="8388350"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Oval 154"/>
            <p:cNvSpPr>
              <a:spLocks noChangeArrowheads="1"/>
            </p:cNvSpPr>
            <p:nvPr userDrawn="1"/>
          </p:nvSpPr>
          <p:spPr bwMode="auto">
            <a:xfrm>
              <a:off x="8345488"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Oval 155"/>
            <p:cNvSpPr>
              <a:spLocks noChangeArrowheads="1"/>
            </p:cNvSpPr>
            <p:nvPr userDrawn="1"/>
          </p:nvSpPr>
          <p:spPr bwMode="auto">
            <a:xfrm>
              <a:off x="8388350"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Oval 156"/>
            <p:cNvSpPr>
              <a:spLocks noChangeArrowheads="1"/>
            </p:cNvSpPr>
            <p:nvPr userDrawn="1"/>
          </p:nvSpPr>
          <p:spPr bwMode="auto">
            <a:xfrm>
              <a:off x="8345488"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Oval 157"/>
            <p:cNvSpPr>
              <a:spLocks noChangeArrowheads="1"/>
            </p:cNvSpPr>
            <p:nvPr userDrawn="1"/>
          </p:nvSpPr>
          <p:spPr bwMode="auto">
            <a:xfrm>
              <a:off x="8388350"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158"/>
            <p:cNvSpPr/>
            <p:nvPr userDrawn="1"/>
          </p:nvSpPr>
          <p:spPr bwMode="auto">
            <a:xfrm>
              <a:off x="8930025" y="1856293"/>
              <a:ext cx="96837" cy="130175"/>
            </a:xfrm>
            <a:custGeom>
              <a:avLst/>
              <a:gdLst>
                <a:gd name="T0" fmla="*/ 101 w 101"/>
                <a:gd name="T1" fmla="*/ 116 h 136"/>
                <a:gd name="T2" fmla="*/ 97 w 101"/>
                <a:gd name="T3" fmla="*/ 111 h 136"/>
                <a:gd name="T4" fmla="*/ 88 w 101"/>
                <a:gd name="T5" fmla="*/ 114 h 136"/>
                <a:gd name="T6" fmla="*/ 76 w 101"/>
                <a:gd name="T7" fmla="*/ 120 h 136"/>
                <a:gd name="T8" fmla="*/ 62 w 101"/>
                <a:gd name="T9" fmla="*/ 117 h 136"/>
                <a:gd name="T10" fmla="*/ 43 w 101"/>
                <a:gd name="T11" fmla="*/ 114 h 136"/>
                <a:gd name="T12" fmla="*/ 30 w 101"/>
                <a:gd name="T13" fmla="*/ 116 h 136"/>
                <a:gd name="T14" fmla="*/ 39 w 101"/>
                <a:gd name="T15" fmla="*/ 92 h 136"/>
                <a:gd name="T16" fmla="*/ 37 w 101"/>
                <a:gd name="T17" fmla="*/ 78 h 136"/>
                <a:gd name="T18" fmla="*/ 67 w 101"/>
                <a:gd name="T19" fmla="*/ 78 h 136"/>
                <a:gd name="T20" fmla="*/ 73 w 101"/>
                <a:gd name="T21" fmla="*/ 72 h 136"/>
                <a:gd name="T22" fmla="*/ 67 w 101"/>
                <a:gd name="T23" fmla="*/ 66 h 136"/>
                <a:gd name="T24" fmla="*/ 33 w 101"/>
                <a:gd name="T25" fmla="*/ 66 h 136"/>
                <a:gd name="T26" fmla="*/ 31 w 101"/>
                <a:gd name="T27" fmla="*/ 61 h 136"/>
                <a:gd name="T28" fmla="*/ 25 w 101"/>
                <a:gd name="T29" fmla="*/ 39 h 136"/>
                <a:gd name="T30" fmla="*/ 52 w 101"/>
                <a:gd name="T31" fmla="*/ 15 h 136"/>
                <a:gd name="T32" fmla="*/ 79 w 101"/>
                <a:gd name="T33" fmla="*/ 27 h 136"/>
                <a:gd name="T34" fmla="*/ 89 w 101"/>
                <a:gd name="T35" fmla="*/ 28 h 136"/>
                <a:gd name="T36" fmla="*/ 93 w 101"/>
                <a:gd name="T37" fmla="*/ 23 h 136"/>
                <a:gd name="T38" fmla="*/ 91 w 101"/>
                <a:gd name="T39" fmla="*/ 16 h 136"/>
                <a:gd name="T40" fmla="*/ 52 w 101"/>
                <a:gd name="T41" fmla="*/ 0 h 136"/>
                <a:gd name="T42" fmla="*/ 8 w 101"/>
                <a:gd name="T43" fmla="*/ 39 h 136"/>
                <a:gd name="T44" fmla="*/ 16 w 101"/>
                <a:gd name="T45" fmla="*/ 66 h 136"/>
                <a:gd name="T46" fmla="*/ 6 w 101"/>
                <a:gd name="T47" fmla="*/ 66 h 136"/>
                <a:gd name="T48" fmla="*/ 0 w 101"/>
                <a:gd name="T49" fmla="*/ 72 h 136"/>
                <a:gd name="T50" fmla="*/ 6 w 101"/>
                <a:gd name="T51" fmla="*/ 78 h 136"/>
                <a:gd name="T52" fmla="*/ 20 w 101"/>
                <a:gd name="T53" fmla="*/ 78 h 136"/>
                <a:gd name="T54" fmla="*/ 24 w 101"/>
                <a:gd name="T55" fmla="*/ 95 h 136"/>
                <a:gd name="T56" fmla="*/ 8 w 101"/>
                <a:gd name="T57" fmla="*/ 121 h 136"/>
                <a:gd name="T58" fmla="*/ 6 w 101"/>
                <a:gd name="T59" fmla="*/ 130 h 136"/>
                <a:gd name="T60" fmla="*/ 6 w 101"/>
                <a:gd name="T61" fmla="*/ 131 h 136"/>
                <a:gd name="T62" fmla="*/ 15 w 101"/>
                <a:gd name="T63" fmla="*/ 133 h 136"/>
                <a:gd name="T64" fmla="*/ 39 w 101"/>
                <a:gd name="T65" fmla="*/ 128 h 136"/>
                <a:gd name="T66" fmla="*/ 58 w 101"/>
                <a:gd name="T67" fmla="*/ 132 h 136"/>
                <a:gd name="T68" fmla="*/ 77 w 101"/>
                <a:gd name="T69" fmla="*/ 136 h 136"/>
                <a:gd name="T70" fmla="*/ 100 w 101"/>
                <a:gd name="T71" fmla="*/ 121 h 136"/>
                <a:gd name="T72" fmla="*/ 101 w 101"/>
                <a:gd name="T73"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36">
                  <a:moveTo>
                    <a:pt x="101" y="116"/>
                  </a:moveTo>
                  <a:cubicBezTo>
                    <a:pt x="100" y="114"/>
                    <a:pt x="99" y="112"/>
                    <a:pt x="97" y="111"/>
                  </a:cubicBezTo>
                  <a:cubicBezTo>
                    <a:pt x="94" y="109"/>
                    <a:pt x="90" y="110"/>
                    <a:pt x="88" y="114"/>
                  </a:cubicBezTo>
                  <a:cubicBezTo>
                    <a:pt x="85" y="118"/>
                    <a:pt x="81" y="120"/>
                    <a:pt x="76" y="120"/>
                  </a:cubicBezTo>
                  <a:cubicBezTo>
                    <a:pt x="71" y="120"/>
                    <a:pt x="67" y="119"/>
                    <a:pt x="62" y="117"/>
                  </a:cubicBezTo>
                  <a:cubicBezTo>
                    <a:pt x="56" y="116"/>
                    <a:pt x="50" y="114"/>
                    <a:pt x="43" y="114"/>
                  </a:cubicBezTo>
                  <a:cubicBezTo>
                    <a:pt x="38" y="114"/>
                    <a:pt x="34" y="115"/>
                    <a:pt x="30" y="116"/>
                  </a:cubicBezTo>
                  <a:cubicBezTo>
                    <a:pt x="36" y="108"/>
                    <a:pt x="39" y="100"/>
                    <a:pt x="39" y="92"/>
                  </a:cubicBezTo>
                  <a:cubicBezTo>
                    <a:pt x="39" y="87"/>
                    <a:pt x="38" y="82"/>
                    <a:pt x="37" y="78"/>
                  </a:cubicBezTo>
                  <a:cubicBezTo>
                    <a:pt x="67" y="78"/>
                    <a:pt x="67" y="78"/>
                    <a:pt x="67" y="78"/>
                  </a:cubicBezTo>
                  <a:cubicBezTo>
                    <a:pt x="71" y="78"/>
                    <a:pt x="73" y="75"/>
                    <a:pt x="73" y="72"/>
                  </a:cubicBezTo>
                  <a:cubicBezTo>
                    <a:pt x="73" y="69"/>
                    <a:pt x="71" y="66"/>
                    <a:pt x="67" y="66"/>
                  </a:cubicBezTo>
                  <a:cubicBezTo>
                    <a:pt x="33" y="66"/>
                    <a:pt x="33" y="66"/>
                    <a:pt x="33" y="66"/>
                  </a:cubicBezTo>
                  <a:cubicBezTo>
                    <a:pt x="32" y="64"/>
                    <a:pt x="32" y="63"/>
                    <a:pt x="31" y="61"/>
                  </a:cubicBezTo>
                  <a:cubicBezTo>
                    <a:pt x="28" y="54"/>
                    <a:pt x="25" y="47"/>
                    <a:pt x="25" y="39"/>
                  </a:cubicBezTo>
                  <a:cubicBezTo>
                    <a:pt x="25" y="24"/>
                    <a:pt x="35" y="15"/>
                    <a:pt x="52" y="15"/>
                  </a:cubicBezTo>
                  <a:cubicBezTo>
                    <a:pt x="63" y="15"/>
                    <a:pt x="72" y="19"/>
                    <a:pt x="79" y="27"/>
                  </a:cubicBezTo>
                  <a:cubicBezTo>
                    <a:pt x="81" y="30"/>
                    <a:pt x="86" y="30"/>
                    <a:pt x="89" y="28"/>
                  </a:cubicBezTo>
                  <a:cubicBezTo>
                    <a:pt x="91" y="27"/>
                    <a:pt x="92" y="25"/>
                    <a:pt x="93" y="23"/>
                  </a:cubicBezTo>
                  <a:cubicBezTo>
                    <a:pt x="93" y="20"/>
                    <a:pt x="92" y="18"/>
                    <a:pt x="91" y="16"/>
                  </a:cubicBezTo>
                  <a:cubicBezTo>
                    <a:pt x="81" y="5"/>
                    <a:pt x="67" y="0"/>
                    <a:pt x="52" y="0"/>
                  </a:cubicBezTo>
                  <a:cubicBezTo>
                    <a:pt x="26" y="0"/>
                    <a:pt x="8" y="15"/>
                    <a:pt x="8" y="39"/>
                  </a:cubicBezTo>
                  <a:cubicBezTo>
                    <a:pt x="8" y="47"/>
                    <a:pt x="11" y="54"/>
                    <a:pt x="16" y="66"/>
                  </a:cubicBezTo>
                  <a:cubicBezTo>
                    <a:pt x="6" y="66"/>
                    <a:pt x="6" y="66"/>
                    <a:pt x="6" y="66"/>
                  </a:cubicBezTo>
                  <a:cubicBezTo>
                    <a:pt x="3" y="66"/>
                    <a:pt x="0" y="69"/>
                    <a:pt x="0" y="72"/>
                  </a:cubicBezTo>
                  <a:cubicBezTo>
                    <a:pt x="0" y="75"/>
                    <a:pt x="3" y="78"/>
                    <a:pt x="6" y="78"/>
                  </a:cubicBezTo>
                  <a:cubicBezTo>
                    <a:pt x="20" y="78"/>
                    <a:pt x="20" y="78"/>
                    <a:pt x="20" y="78"/>
                  </a:cubicBezTo>
                  <a:cubicBezTo>
                    <a:pt x="23" y="83"/>
                    <a:pt x="24" y="89"/>
                    <a:pt x="24" y="95"/>
                  </a:cubicBezTo>
                  <a:cubicBezTo>
                    <a:pt x="24" y="105"/>
                    <a:pt x="19" y="114"/>
                    <a:pt x="8" y="121"/>
                  </a:cubicBezTo>
                  <a:cubicBezTo>
                    <a:pt x="5" y="123"/>
                    <a:pt x="4" y="127"/>
                    <a:pt x="6" y="130"/>
                  </a:cubicBezTo>
                  <a:cubicBezTo>
                    <a:pt x="6" y="131"/>
                    <a:pt x="6" y="131"/>
                    <a:pt x="6" y="131"/>
                  </a:cubicBezTo>
                  <a:cubicBezTo>
                    <a:pt x="8" y="134"/>
                    <a:pt x="12" y="135"/>
                    <a:pt x="15" y="133"/>
                  </a:cubicBezTo>
                  <a:cubicBezTo>
                    <a:pt x="26" y="128"/>
                    <a:pt x="36" y="128"/>
                    <a:pt x="39" y="128"/>
                  </a:cubicBezTo>
                  <a:cubicBezTo>
                    <a:pt x="45" y="128"/>
                    <a:pt x="52" y="130"/>
                    <a:pt x="58" y="132"/>
                  </a:cubicBezTo>
                  <a:cubicBezTo>
                    <a:pt x="65" y="134"/>
                    <a:pt x="71" y="136"/>
                    <a:pt x="77" y="136"/>
                  </a:cubicBezTo>
                  <a:cubicBezTo>
                    <a:pt x="87" y="136"/>
                    <a:pt x="95" y="131"/>
                    <a:pt x="100" y="121"/>
                  </a:cubicBezTo>
                  <a:cubicBezTo>
                    <a:pt x="101" y="119"/>
                    <a:pt x="101" y="117"/>
                    <a:pt x="10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Freeform 159"/>
            <p:cNvSpPr/>
            <p:nvPr userDrawn="1"/>
          </p:nvSpPr>
          <p:spPr bwMode="auto">
            <a:xfrm>
              <a:off x="7223125"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60"/>
            <p:cNvSpPr/>
            <p:nvPr userDrawn="1"/>
          </p:nvSpPr>
          <p:spPr bwMode="auto">
            <a:xfrm>
              <a:off x="8958263"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61"/>
            <p:cNvSpPr>
              <a:spLocks noEditPoints="1"/>
            </p:cNvSpPr>
            <p:nvPr userDrawn="1"/>
          </p:nvSpPr>
          <p:spPr bwMode="auto">
            <a:xfrm>
              <a:off x="7704138" y="471488"/>
              <a:ext cx="93662"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Freeform 165"/>
            <p:cNvSpPr>
              <a:spLocks noEditPoints="1"/>
            </p:cNvSpPr>
            <p:nvPr userDrawn="1"/>
          </p:nvSpPr>
          <p:spPr bwMode="auto">
            <a:xfrm>
              <a:off x="5888038" y="1704975"/>
              <a:ext cx="88900"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8" name="Freeform 166"/>
            <p:cNvSpPr>
              <a:spLocks noEditPoints="1"/>
            </p:cNvSpPr>
            <p:nvPr userDrawn="1"/>
          </p:nvSpPr>
          <p:spPr bwMode="auto">
            <a:xfrm>
              <a:off x="7016751"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67"/>
            <p:cNvSpPr>
              <a:spLocks noEditPoints="1"/>
            </p:cNvSpPr>
            <p:nvPr userDrawn="1"/>
          </p:nvSpPr>
          <p:spPr bwMode="auto">
            <a:xfrm>
              <a:off x="710088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0" name="Freeform 173"/>
            <p:cNvSpPr>
              <a:spLocks noEditPoints="1"/>
            </p:cNvSpPr>
            <p:nvPr userDrawn="1"/>
          </p:nvSpPr>
          <p:spPr bwMode="auto">
            <a:xfrm>
              <a:off x="6562726"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1" name="Freeform 174"/>
            <p:cNvSpPr/>
            <p:nvPr userDrawn="1"/>
          </p:nvSpPr>
          <p:spPr bwMode="auto">
            <a:xfrm>
              <a:off x="651986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75"/>
            <p:cNvSpPr/>
            <p:nvPr userDrawn="1"/>
          </p:nvSpPr>
          <p:spPr bwMode="auto">
            <a:xfrm>
              <a:off x="651986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76"/>
            <p:cNvSpPr/>
            <p:nvPr userDrawn="1"/>
          </p:nvSpPr>
          <p:spPr bwMode="auto">
            <a:xfrm>
              <a:off x="713263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77"/>
            <p:cNvSpPr/>
            <p:nvPr userDrawn="1"/>
          </p:nvSpPr>
          <p:spPr bwMode="auto">
            <a:xfrm>
              <a:off x="7121526"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78"/>
            <p:cNvSpPr/>
            <p:nvPr userDrawn="1"/>
          </p:nvSpPr>
          <p:spPr bwMode="auto">
            <a:xfrm>
              <a:off x="711041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79"/>
            <p:cNvSpPr>
              <a:spLocks noEditPoints="1"/>
            </p:cNvSpPr>
            <p:nvPr userDrawn="1"/>
          </p:nvSpPr>
          <p:spPr bwMode="auto">
            <a:xfrm>
              <a:off x="4860926"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180"/>
            <p:cNvSpPr/>
            <p:nvPr userDrawn="1"/>
          </p:nvSpPr>
          <p:spPr bwMode="auto">
            <a:xfrm>
              <a:off x="5014913"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181"/>
            <p:cNvSpPr/>
            <p:nvPr userDrawn="1"/>
          </p:nvSpPr>
          <p:spPr bwMode="auto">
            <a:xfrm>
              <a:off x="4973638"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182"/>
            <p:cNvSpPr/>
            <p:nvPr userDrawn="1"/>
          </p:nvSpPr>
          <p:spPr bwMode="auto">
            <a:xfrm>
              <a:off x="4937126"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0" name="Freeform 183"/>
            <p:cNvSpPr/>
            <p:nvPr userDrawn="1"/>
          </p:nvSpPr>
          <p:spPr bwMode="auto">
            <a:xfrm>
              <a:off x="4903788"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184"/>
            <p:cNvSpPr/>
            <p:nvPr userDrawn="1"/>
          </p:nvSpPr>
          <p:spPr bwMode="auto">
            <a:xfrm>
              <a:off x="4879976"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2" name="Freeform 185"/>
            <p:cNvSpPr/>
            <p:nvPr userDrawn="1"/>
          </p:nvSpPr>
          <p:spPr bwMode="auto">
            <a:xfrm>
              <a:off x="4864101"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186"/>
            <p:cNvSpPr/>
            <p:nvPr userDrawn="1"/>
          </p:nvSpPr>
          <p:spPr bwMode="auto">
            <a:xfrm>
              <a:off x="5140326"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4" name="Freeform 187"/>
            <p:cNvSpPr/>
            <p:nvPr userDrawn="1"/>
          </p:nvSpPr>
          <p:spPr bwMode="auto">
            <a:xfrm>
              <a:off x="5127626"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Freeform 188"/>
            <p:cNvSpPr/>
            <p:nvPr userDrawn="1"/>
          </p:nvSpPr>
          <p:spPr bwMode="auto">
            <a:xfrm>
              <a:off x="5105401"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6" name="Freeform 189"/>
            <p:cNvSpPr/>
            <p:nvPr userDrawn="1"/>
          </p:nvSpPr>
          <p:spPr bwMode="auto">
            <a:xfrm>
              <a:off x="5080001" y="995363"/>
              <a:ext cx="28575"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7" name="Freeform 190"/>
            <p:cNvSpPr/>
            <p:nvPr userDrawn="1"/>
          </p:nvSpPr>
          <p:spPr bwMode="auto">
            <a:xfrm>
              <a:off x="5048251"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8" name="Freeform 191"/>
            <p:cNvSpPr/>
            <p:nvPr userDrawn="1"/>
          </p:nvSpPr>
          <p:spPr bwMode="auto">
            <a:xfrm>
              <a:off x="7000876"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92"/>
            <p:cNvSpPr/>
            <p:nvPr userDrawn="1"/>
          </p:nvSpPr>
          <p:spPr bwMode="auto">
            <a:xfrm>
              <a:off x="7000876"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0" name="Freeform 193"/>
            <p:cNvSpPr/>
            <p:nvPr userDrawn="1"/>
          </p:nvSpPr>
          <p:spPr bwMode="auto">
            <a:xfrm>
              <a:off x="4972051"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1" name="Freeform 194"/>
            <p:cNvSpPr>
              <a:spLocks noEditPoints="1"/>
            </p:cNvSpPr>
            <p:nvPr userDrawn="1"/>
          </p:nvSpPr>
          <p:spPr bwMode="auto">
            <a:xfrm>
              <a:off x="550068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95"/>
            <p:cNvSpPr>
              <a:spLocks noEditPoints="1"/>
            </p:cNvSpPr>
            <p:nvPr userDrawn="1"/>
          </p:nvSpPr>
          <p:spPr bwMode="auto">
            <a:xfrm>
              <a:off x="6953251"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Freeform 196"/>
            <p:cNvSpPr>
              <a:spLocks noEditPoints="1"/>
            </p:cNvSpPr>
            <p:nvPr userDrawn="1"/>
          </p:nvSpPr>
          <p:spPr bwMode="auto">
            <a:xfrm>
              <a:off x="6711951"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4" name="Freeform 197"/>
            <p:cNvSpPr>
              <a:spLocks noEditPoints="1"/>
            </p:cNvSpPr>
            <p:nvPr userDrawn="1"/>
          </p:nvSpPr>
          <p:spPr bwMode="auto">
            <a:xfrm>
              <a:off x="6819901"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98"/>
            <p:cNvSpPr/>
            <p:nvPr userDrawn="1"/>
          </p:nvSpPr>
          <p:spPr bwMode="auto">
            <a:xfrm>
              <a:off x="5789613" y="1636713"/>
              <a:ext cx="255588"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6" name="Freeform 199"/>
            <p:cNvSpPr/>
            <p:nvPr userDrawn="1"/>
          </p:nvSpPr>
          <p:spPr bwMode="auto">
            <a:xfrm>
              <a:off x="5757863"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7" name="Freeform 200"/>
            <p:cNvSpPr>
              <a:spLocks noEditPoints="1"/>
            </p:cNvSpPr>
            <p:nvPr userDrawn="1"/>
          </p:nvSpPr>
          <p:spPr bwMode="auto">
            <a:xfrm>
              <a:off x="4876801"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8" name="Freeform 201"/>
            <p:cNvSpPr/>
            <p:nvPr userDrawn="1"/>
          </p:nvSpPr>
          <p:spPr bwMode="auto">
            <a:xfrm>
              <a:off x="6130926" y="1855788"/>
              <a:ext cx="68263"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9" name="Freeform 203"/>
            <p:cNvSpPr/>
            <p:nvPr userDrawn="1"/>
          </p:nvSpPr>
          <p:spPr bwMode="auto">
            <a:xfrm>
              <a:off x="586581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204"/>
            <p:cNvSpPr>
              <a:spLocks noEditPoints="1"/>
            </p:cNvSpPr>
            <p:nvPr userDrawn="1"/>
          </p:nvSpPr>
          <p:spPr bwMode="auto">
            <a:xfrm>
              <a:off x="5827713" y="573088"/>
              <a:ext cx="919163"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1" name="Freeform 205"/>
            <p:cNvSpPr>
              <a:spLocks noEditPoints="1"/>
            </p:cNvSpPr>
            <p:nvPr userDrawn="1"/>
          </p:nvSpPr>
          <p:spPr bwMode="auto">
            <a:xfrm>
              <a:off x="4862513"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Freeform 206"/>
            <p:cNvSpPr>
              <a:spLocks noEditPoints="1"/>
            </p:cNvSpPr>
            <p:nvPr userDrawn="1"/>
          </p:nvSpPr>
          <p:spPr bwMode="auto">
            <a:xfrm>
              <a:off x="4959351"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3" name="Freeform 207"/>
            <p:cNvSpPr>
              <a:spLocks noEditPoints="1"/>
            </p:cNvSpPr>
            <p:nvPr userDrawn="1"/>
          </p:nvSpPr>
          <p:spPr bwMode="auto">
            <a:xfrm>
              <a:off x="6838951" y="930275"/>
              <a:ext cx="131763"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4" name="Freeform 208"/>
            <p:cNvSpPr>
              <a:spLocks noEditPoints="1"/>
            </p:cNvSpPr>
            <p:nvPr userDrawn="1"/>
          </p:nvSpPr>
          <p:spPr bwMode="auto">
            <a:xfrm>
              <a:off x="679291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5" name="Freeform 209"/>
            <p:cNvSpPr>
              <a:spLocks noEditPoints="1"/>
            </p:cNvSpPr>
            <p:nvPr userDrawn="1"/>
          </p:nvSpPr>
          <p:spPr bwMode="auto">
            <a:xfrm>
              <a:off x="6842126"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210"/>
            <p:cNvSpPr/>
            <p:nvPr userDrawn="1"/>
          </p:nvSpPr>
          <p:spPr bwMode="auto">
            <a:xfrm>
              <a:off x="6997701"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211"/>
            <p:cNvSpPr/>
            <p:nvPr userDrawn="1"/>
          </p:nvSpPr>
          <p:spPr bwMode="auto">
            <a:xfrm>
              <a:off x="5703888" y="55563"/>
              <a:ext cx="498475"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8" name="Freeform 212"/>
            <p:cNvSpPr/>
            <p:nvPr userDrawn="1"/>
          </p:nvSpPr>
          <p:spPr bwMode="auto">
            <a:xfrm>
              <a:off x="5187951"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9" name="Freeform 213"/>
            <p:cNvSpPr>
              <a:spLocks noEditPoints="1"/>
            </p:cNvSpPr>
            <p:nvPr userDrawn="1"/>
          </p:nvSpPr>
          <p:spPr bwMode="auto">
            <a:xfrm>
              <a:off x="6905626"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0" name="Freeform 215"/>
            <p:cNvSpPr/>
            <p:nvPr userDrawn="1"/>
          </p:nvSpPr>
          <p:spPr bwMode="auto">
            <a:xfrm>
              <a:off x="5338763"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1" name="Freeform 216"/>
            <p:cNvSpPr>
              <a:spLocks noEditPoints="1"/>
            </p:cNvSpPr>
            <p:nvPr userDrawn="1"/>
          </p:nvSpPr>
          <p:spPr bwMode="auto">
            <a:xfrm>
              <a:off x="7045326"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2" name="Freeform 217"/>
            <p:cNvSpPr>
              <a:spLocks noEditPoints="1"/>
            </p:cNvSpPr>
            <p:nvPr userDrawn="1"/>
          </p:nvSpPr>
          <p:spPr bwMode="auto">
            <a:xfrm>
              <a:off x="701198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3" name="Freeform 218"/>
            <p:cNvSpPr>
              <a:spLocks noEditPoints="1"/>
            </p:cNvSpPr>
            <p:nvPr userDrawn="1"/>
          </p:nvSpPr>
          <p:spPr bwMode="auto">
            <a:xfrm>
              <a:off x="6961188" y="387350"/>
              <a:ext cx="60325"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4" name="Freeform 219"/>
            <p:cNvSpPr/>
            <p:nvPr userDrawn="1"/>
          </p:nvSpPr>
          <p:spPr bwMode="auto">
            <a:xfrm>
              <a:off x="693261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5" name="Freeform 220"/>
            <p:cNvSpPr>
              <a:spLocks noEditPoints="1"/>
            </p:cNvSpPr>
            <p:nvPr userDrawn="1"/>
          </p:nvSpPr>
          <p:spPr bwMode="auto">
            <a:xfrm>
              <a:off x="7127876"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6" name="Freeform 221"/>
            <p:cNvSpPr/>
            <p:nvPr userDrawn="1"/>
          </p:nvSpPr>
          <p:spPr bwMode="auto">
            <a:xfrm>
              <a:off x="712946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7" name="Freeform 222"/>
            <p:cNvSpPr>
              <a:spLocks noEditPoints="1"/>
            </p:cNvSpPr>
            <p:nvPr userDrawn="1"/>
          </p:nvSpPr>
          <p:spPr bwMode="auto">
            <a:xfrm>
              <a:off x="5226051"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8" name="Freeform 223"/>
            <p:cNvSpPr>
              <a:spLocks noEditPoints="1"/>
            </p:cNvSpPr>
            <p:nvPr userDrawn="1"/>
          </p:nvSpPr>
          <p:spPr bwMode="auto">
            <a:xfrm>
              <a:off x="5434013" y="52388"/>
              <a:ext cx="239713"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9" name="Freeform 224"/>
            <p:cNvSpPr>
              <a:spLocks noEditPoints="1"/>
            </p:cNvSpPr>
            <p:nvPr userDrawn="1"/>
          </p:nvSpPr>
          <p:spPr bwMode="auto">
            <a:xfrm>
              <a:off x="648176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0" name="Freeform 227"/>
            <p:cNvSpPr/>
            <p:nvPr userDrawn="1"/>
          </p:nvSpPr>
          <p:spPr bwMode="auto">
            <a:xfrm>
              <a:off x="4860926"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1" name="Freeform 229"/>
            <p:cNvSpPr/>
            <p:nvPr userDrawn="1"/>
          </p:nvSpPr>
          <p:spPr bwMode="auto">
            <a:xfrm>
              <a:off x="4860926"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2" name="Freeform 230"/>
            <p:cNvSpPr/>
            <p:nvPr userDrawn="1"/>
          </p:nvSpPr>
          <p:spPr bwMode="auto">
            <a:xfrm>
              <a:off x="6170613"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3" name="Freeform 231"/>
            <p:cNvSpPr/>
            <p:nvPr userDrawn="1"/>
          </p:nvSpPr>
          <p:spPr bwMode="auto">
            <a:xfrm>
              <a:off x="4981576"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232"/>
            <p:cNvSpPr>
              <a:spLocks noEditPoints="1"/>
            </p:cNvSpPr>
            <p:nvPr userDrawn="1"/>
          </p:nvSpPr>
          <p:spPr bwMode="auto">
            <a:xfrm>
              <a:off x="4913313"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Freeform 233"/>
            <p:cNvSpPr>
              <a:spLocks noEditPoints="1"/>
            </p:cNvSpPr>
            <p:nvPr userDrawn="1"/>
          </p:nvSpPr>
          <p:spPr bwMode="auto">
            <a:xfrm>
              <a:off x="4908551"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6" name="Freeform 234"/>
            <p:cNvSpPr>
              <a:spLocks noEditPoints="1"/>
            </p:cNvSpPr>
            <p:nvPr userDrawn="1"/>
          </p:nvSpPr>
          <p:spPr bwMode="auto">
            <a:xfrm>
              <a:off x="4875213"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7" name="Freeform 235"/>
            <p:cNvSpPr>
              <a:spLocks noEditPoints="1"/>
            </p:cNvSpPr>
            <p:nvPr userDrawn="1"/>
          </p:nvSpPr>
          <p:spPr bwMode="auto">
            <a:xfrm>
              <a:off x="4997451"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8" name="Freeform 236"/>
            <p:cNvSpPr/>
            <p:nvPr userDrawn="1"/>
          </p:nvSpPr>
          <p:spPr bwMode="auto">
            <a:xfrm>
              <a:off x="4927601"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9" name="Freeform 237"/>
            <p:cNvSpPr>
              <a:spLocks noEditPoints="1"/>
            </p:cNvSpPr>
            <p:nvPr userDrawn="1"/>
          </p:nvSpPr>
          <p:spPr bwMode="auto">
            <a:xfrm>
              <a:off x="5461001"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0" name="Freeform 238"/>
            <p:cNvSpPr>
              <a:spLocks noEditPoints="1"/>
            </p:cNvSpPr>
            <p:nvPr userDrawn="1"/>
          </p:nvSpPr>
          <p:spPr bwMode="auto">
            <a:xfrm>
              <a:off x="5103813"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1" name="Freeform 239"/>
            <p:cNvSpPr>
              <a:spLocks noEditPoints="1"/>
            </p:cNvSpPr>
            <p:nvPr userDrawn="1"/>
          </p:nvSpPr>
          <p:spPr bwMode="auto">
            <a:xfrm>
              <a:off x="4867276"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2" name="Freeform 240"/>
            <p:cNvSpPr>
              <a:spLocks noEditPoints="1"/>
            </p:cNvSpPr>
            <p:nvPr userDrawn="1"/>
          </p:nvSpPr>
          <p:spPr bwMode="auto">
            <a:xfrm>
              <a:off x="4921251" y="542925"/>
              <a:ext cx="68263"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3" name="Freeform 241"/>
            <p:cNvSpPr/>
            <p:nvPr userDrawn="1"/>
          </p:nvSpPr>
          <p:spPr bwMode="auto">
            <a:xfrm>
              <a:off x="4897438"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4" name="Freeform 242"/>
            <p:cNvSpPr>
              <a:spLocks noEditPoints="1"/>
            </p:cNvSpPr>
            <p:nvPr userDrawn="1"/>
          </p:nvSpPr>
          <p:spPr bwMode="auto">
            <a:xfrm>
              <a:off x="5453063"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5" name="Freeform 243"/>
            <p:cNvSpPr>
              <a:spLocks noEditPoints="1"/>
            </p:cNvSpPr>
            <p:nvPr userDrawn="1"/>
          </p:nvSpPr>
          <p:spPr bwMode="auto">
            <a:xfrm>
              <a:off x="624681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6" name="Freeform 244"/>
            <p:cNvSpPr>
              <a:spLocks noEditPoints="1"/>
            </p:cNvSpPr>
            <p:nvPr userDrawn="1"/>
          </p:nvSpPr>
          <p:spPr bwMode="auto">
            <a:xfrm>
              <a:off x="6105526"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7" name="Freeform 245"/>
            <p:cNvSpPr>
              <a:spLocks noEditPoints="1"/>
            </p:cNvSpPr>
            <p:nvPr userDrawn="1"/>
          </p:nvSpPr>
          <p:spPr bwMode="auto">
            <a:xfrm>
              <a:off x="5132388"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8" name="Freeform 246"/>
            <p:cNvSpPr/>
            <p:nvPr userDrawn="1"/>
          </p:nvSpPr>
          <p:spPr bwMode="auto">
            <a:xfrm>
              <a:off x="5953126" y="196850"/>
              <a:ext cx="14288"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9" name="Freeform 247"/>
            <p:cNvSpPr/>
            <p:nvPr userDrawn="1"/>
          </p:nvSpPr>
          <p:spPr bwMode="auto">
            <a:xfrm>
              <a:off x="5830888"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0" name="Freeform 248"/>
            <p:cNvSpPr>
              <a:spLocks noEditPoints="1"/>
            </p:cNvSpPr>
            <p:nvPr userDrawn="1"/>
          </p:nvSpPr>
          <p:spPr bwMode="auto">
            <a:xfrm>
              <a:off x="5840413" y="255588"/>
              <a:ext cx="239713"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1" name="Freeform 249"/>
            <p:cNvSpPr/>
            <p:nvPr userDrawn="1"/>
          </p:nvSpPr>
          <p:spPr bwMode="auto">
            <a:xfrm>
              <a:off x="5910263"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2" name="Freeform 250"/>
            <p:cNvSpPr/>
            <p:nvPr userDrawn="1"/>
          </p:nvSpPr>
          <p:spPr bwMode="auto">
            <a:xfrm>
              <a:off x="5926138"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3" name="Freeform 251"/>
            <p:cNvSpPr/>
            <p:nvPr userDrawn="1"/>
          </p:nvSpPr>
          <p:spPr bwMode="auto">
            <a:xfrm>
              <a:off x="6053138" y="246063"/>
              <a:ext cx="34925"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4" name="Freeform 252"/>
            <p:cNvSpPr/>
            <p:nvPr userDrawn="1"/>
          </p:nvSpPr>
          <p:spPr bwMode="auto">
            <a:xfrm>
              <a:off x="6911976"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5" name="Freeform 253"/>
            <p:cNvSpPr/>
            <p:nvPr userDrawn="1"/>
          </p:nvSpPr>
          <p:spPr bwMode="auto">
            <a:xfrm>
              <a:off x="6889751"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6" name="Freeform 254"/>
            <p:cNvSpPr/>
            <p:nvPr userDrawn="1"/>
          </p:nvSpPr>
          <p:spPr bwMode="auto">
            <a:xfrm>
              <a:off x="6867526" y="119063"/>
              <a:ext cx="23813"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7" name="Freeform 255"/>
            <p:cNvSpPr/>
            <p:nvPr userDrawn="1"/>
          </p:nvSpPr>
          <p:spPr bwMode="auto">
            <a:xfrm>
              <a:off x="660241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8" name="Freeform 256"/>
            <p:cNvSpPr/>
            <p:nvPr userDrawn="1"/>
          </p:nvSpPr>
          <p:spPr bwMode="auto">
            <a:xfrm>
              <a:off x="663098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257"/>
            <p:cNvSpPr/>
            <p:nvPr userDrawn="1"/>
          </p:nvSpPr>
          <p:spPr bwMode="auto">
            <a:xfrm>
              <a:off x="665956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258"/>
            <p:cNvSpPr>
              <a:spLocks noEditPoints="1"/>
            </p:cNvSpPr>
            <p:nvPr userDrawn="1"/>
          </p:nvSpPr>
          <p:spPr bwMode="auto">
            <a:xfrm>
              <a:off x="663733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1" name="Freeform 259"/>
            <p:cNvSpPr/>
            <p:nvPr userDrawn="1"/>
          </p:nvSpPr>
          <p:spPr bwMode="auto">
            <a:xfrm>
              <a:off x="6172201"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2" name="Freeform 260"/>
            <p:cNvSpPr/>
            <p:nvPr userDrawn="1"/>
          </p:nvSpPr>
          <p:spPr bwMode="auto">
            <a:xfrm>
              <a:off x="6432551" y="1093788"/>
              <a:ext cx="50800"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3" name="Freeform 261"/>
            <p:cNvSpPr/>
            <p:nvPr userDrawn="1"/>
          </p:nvSpPr>
          <p:spPr bwMode="auto">
            <a:xfrm>
              <a:off x="6172201" y="949325"/>
              <a:ext cx="42863"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4" name="Freeform 262"/>
            <p:cNvSpPr/>
            <p:nvPr userDrawn="1"/>
          </p:nvSpPr>
          <p:spPr bwMode="auto">
            <a:xfrm>
              <a:off x="6438901" y="949325"/>
              <a:ext cx="44450"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5" name="Freeform 263"/>
            <p:cNvSpPr>
              <a:spLocks noEditPoints="1"/>
            </p:cNvSpPr>
            <p:nvPr userDrawn="1"/>
          </p:nvSpPr>
          <p:spPr bwMode="auto">
            <a:xfrm>
              <a:off x="6280151"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6" name="Freeform 264"/>
            <p:cNvSpPr>
              <a:spLocks noEditPoints="1"/>
            </p:cNvSpPr>
            <p:nvPr userDrawn="1"/>
          </p:nvSpPr>
          <p:spPr bwMode="auto">
            <a:xfrm>
              <a:off x="6215063" y="1112838"/>
              <a:ext cx="223838"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7" name="Freeform 265"/>
            <p:cNvSpPr>
              <a:spLocks noEditPoints="1"/>
            </p:cNvSpPr>
            <p:nvPr userDrawn="1"/>
          </p:nvSpPr>
          <p:spPr bwMode="auto">
            <a:xfrm>
              <a:off x="6138863"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8" name="Freeform 266"/>
            <p:cNvSpPr>
              <a:spLocks noEditPoints="1"/>
            </p:cNvSpPr>
            <p:nvPr userDrawn="1"/>
          </p:nvSpPr>
          <p:spPr bwMode="auto">
            <a:xfrm>
              <a:off x="6216651"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9" name="Freeform 267"/>
            <p:cNvSpPr>
              <a:spLocks noEditPoints="1"/>
            </p:cNvSpPr>
            <p:nvPr userDrawn="1"/>
          </p:nvSpPr>
          <p:spPr bwMode="auto">
            <a:xfrm>
              <a:off x="637698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0" name="Freeform 268"/>
            <p:cNvSpPr>
              <a:spLocks noEditPoints="1"/>
            </p:cNvSpPr>
            <p:nvPr userDrawn="1"/>
          </p:nvSpPr>
          <p:spPr bwMode="auto">
            <a:xfrm>
              <a:off x="6453188" y="1023938"/>
              <a:ext cx="61913"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1" name="Freeform 269"/>
            <p:cNvSpPr/>
            <p:nvPr userDrawn="1"/>
          </p:nvSpPr>
          <p:spPr bwMode="auto">
            <a:xfrm>
              <a:off x="6288088" y="892175"/>
              <a:ext cx="79375"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2" name="Freeform 270"/>
            <p:cNvSpPr>
              <a:spLocks noEditPoints="1"/>
            </p:cNvSpPr>
            <p:nvPr userDrawn="1"/>
          </p:nvSpPr>
          <p:spPr bwMode="auto">
            <a:xfrm>
              <a:off x="5278438" y="1377950"/>
              <a:ext cx="76200"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3" name="Freeform 271"/>
            <p:cNvSpPr>
              <a:spLocks noEditPoints="1"/>
            </p:cNvSpPr>
            <p:nvPr userDrawn="1"/>
          </p:nvSpPr>
          <p:spPr bwMode="auto">
            <a:xfrm>
              <a:off x="5649913"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4" name="Freeform 272"/>
            <p:cNvSpPr>
              <a:spLocks noEditPoints="1"/>
            </p:cNvSpPr>
            <p:nvPr userDrawn="1"/>
          </p:nvSpPr>
          <p:spPr bwMode="auto">
            <a:xfrm>
              <a:off x="5516563" y="1390650"/>
              <a:ext cx="53975"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5" name="Freeform 273"/>
            <p:cNvSpPr>
              <a:spLocks noEditPoints="1"/>
            </p:cNvSpPr>
            <p:nvPr userDrawn="1"/>
          </p:nvSpPr>
          <p:spPr bwMode="auto">
            <a:xfrm>
              <a:off x="5240338"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6" name="Freeform 274"/>
            <p:cNvSpPr>
              <a:spLocks noEditPoints="1"/>
            </p:cNvSpPr>
            <p:nvPr userDrawn="1"/>
          </p:nvSpPr>
          <p:spPr bwMode="auto">
            <a:xfrm>
              <a:off x="5710238"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7" name="Freeform 275"/>
            <p:cNvSpPr>
              <a:spLocks noEditPoints="1"/>
            </p:cNvSpPr>
            <p:nvPr userDrawn="1"/>
          </p:nvSpPr>
          <p:spPr bwMode="auto">
            <a:xfrm>
              <a:off x="6092826"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8" name="Freeform 276"/>
            <p:cNvSpPr>
              <a:spLocks noEditPoints="1"/>
            </p:cNvSpPr>
            <p:nvPr userDrawn="1"/>
          </p:nvSpPr>
          <p:spPr bwMode="auto">
            <a:xfrm>
              <a:off x="6623051"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89" name="Group 288"/>
            <p:cNvGrpSpPr/>
            <p:nvPr userDrawn="1"/>
          </p:nvGrpSpPr>
          <p:grpSpPr>
            <a:xfrm>
              <a:off x="5924318" y="1917912"/>
              <a:ext cx="261938" cy="214313"/>
              <a:chOff x="5715001" y="1951038"/>
              <a:chExt cx="261938" cy="214313"/>
            </a:xfrm>
            <a:grpFill/>
          </p:grpSpPr>
          <p:sp>
            <p:nvSpPr>
              <p:cNvPr id="600" name="Freeform 277"/>
              <p:cNvSpPr>
                <a:spLocks noEditPoints="1"/>
              </p:cNvSpPr>
              <p:nvPr userDrawn="1"/>
            </p:nvSpPr>
            <p:spPr bwMode="auto">
              <a:xfrm>
                <a:off x="5715001" y="1951038"/>
                <a:ext cx="261938"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1" name="Freeform 278"/>
              <p:cNvSpPr/>
              <p:nvPr userDrawn="1"/>
            </p:nvSpPr>
            <p:spPr bwMode="auto">
              <a:xfrm>
                <a:off x="5738813"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2" name="Freeform 279"/>
              <p:cNvSpPr/>
              <p:nvPr userDrawn="1"/>
            </p:nvSpPr>
            <p:spPr bwMode="auto">
              <a:xfrm>
                <a:off x="5916613"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0" name="Freeform 284"/>
            <p:cNvSpPr>
              <a:spLocks noEditPoints="1"/>
            </p:cNvSpPr>
            <p:nvPr userDrawn="1"/>
          </p:nvSpPr>
          <p:spPr bwMode="auto">
            <a:xfrm>
              <a:off x="6299201" y="1401763"/>
              <a:ext cx="282575"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1" name="Freeform 285"/>
            <p:cNvSpPr>
              <a:spLocks noEditPoints="1"/>
            </p:cNvSpPr>
            <p:nvPr userDrawn="1"/>
          </p:nvSpPr>
          <p:spPr bwMode="auto">
            <a:xfrm>
              <a:off x="6345238"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2" name="Freeform 286"/>
            <p:cNvSpPr/>
            <p:nvPr userDrawn="1"/>
          </p:nvSpPr>
          <p:spPr bwMode="auto">
            <a:xfrm>
              <a:off x="6345238" y="1670050"/>
              <a:ext cx="190500"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3" name="Freeform 287"/>
            <p:cNvSpPr/>
            <p:nvPr userDrawn="1"/>
          </p:nvSpPr>
          <p:spPr bwMode="auto">
            <a:xfrm>
              <a:off x="6499226"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4" name="Freeform 288"/>
            <p:cNvSpPr/>
            <p:nvPr userDrawn="1"/>
          </p:nvSpPr>
          <p:spPr bwMode="auto">
            <a:xfrm>
              <a:off x="64658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5" name="Freeform 289"/>
            <p:cNvSpPr/>
            <p:nvPr userDrawn="1"/>
          </p:nvSpPr>
          <p:spPr bwMode="auto">
            <a:xfrm>
              <a:off x="6432551"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6" name="Freeform 290"/>
            <p:cNvSpPr/>
            <p:nvPr userDrawn="1"/>
          </p:nvSpPr>
          <p:spPr bwMode="auto">
            <a:xfrm>
              <a:off x="6400801"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7" name="Freeform 291"/>
            <p:cNvSpPr/>
            <p:nvPr userDrawn="1"/>
          </p:nvSpPr>
          <p:spPr bwMode="auto">
            <a:xfrm>
              <a:off x="636746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8" name="Freeform 292"/>
            <p:cNvSpPr/>
            <p:nvPr userDrawn="1"/>
          </p:nvSpPr>
          <p:spPr bwMode="auto">
            <a:xfrm>
              <a:off x="6664326"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9" name="Freeform 293"/>
            <p:cNvSpPr>
              <a:spLocks noEditPoints="1"/>
            </p:cNvSpPr>
            <p:nvPr userDrawn="1"/>
          </p:nvSpPr>
          <p:spPr bwMode="auto">
            <a:xfrm>
              <a:off x="635793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0" name="Freeform 294"/>
            <p:cNvSpPr>
              <a:spLocks noEditPoints="1"/>
            </p:cNvSpPr>
            <p:nvPr userDrawn="1"/>
          </p:nvSpPr>
          <p:spPr bwMode="auto">
            <a:xfrm>
              <a:off x="5873751"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1" name="Freeform 295"/>
            <p:cNvSpPr>
              <a:spLocks noEditPoints="1"/>
            </p:cNvSpPr>
            <p:nvPr userDrawn="1"/>
          </p:nvSpPr>
          <p:spPr bwMode="auto">
            <a:xfrm>
              <a:off x="688181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2" name="Freeform 296"/>
            <p:cNvSpPr>
              <a:spLocks noEditPoints="1"/>
            </p:cNvSpPr>
            <p:nvPr userDrawn="1"/>
          </p:nvSpPr>
          <p:spPr bwMode="auto">
            <a:xfrm>
              <a:off x="5346701"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3" name="Freeform 297"/>
            <p:cNvSpPr>
              <a:spLocks noEditPoints="1"/>
            </p:cNvSpPr>
            <p:nvPr userDrawn="1"/>
          </p:nvSpPr>
          <p:spPr bwMode="auto">
            <a:xfrm>
              <a:off x="6350001" y="1865313"/>
              <a:ext cx="96838"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4" name="Freeform 298"/>
            <p:cNvSpPr>
              <a:spLocks noEditPoints="1"/>
            </p:cNvSpPr>
            <p:nvPr userDrawn="1"/>
          </p:nvSpPr>
          <p:spPr bwMode="auto">
            <a:xfrm>
              <a:off x="6807201"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5" name="Freeform 299"/>
            <p:cNvSpPr>
              <a:spLocks noEditPoints="1"/>
            </p:cNvSpPr>
            <p:nvPr userDrawn="1"/>
          </p:nvSpPr>
          <p:spPr bwMode="auto">
            <a:xfrm>
              <a:off x="6807201"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6" name="Freeform 300"/>
            <p:cNvSpPr>
              <a:spLocks noEditPoints="1"/>
            </p:cNvSpPr>
            <p:nvPr userDrawn="1"/>
          </p:nvSpPr>
          <p:spPr bwMode="auto">
            <a:xfrm>
              <a:off x="5646738" y="1341438"/>
              <a:ext cx="96838"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7" name="Freeform 301"/>
            <p:cNvSpPr>
              <a:spLocks noEditPoints="1"/>
            </p:cNvSpPr>
            <p:nvPr userDrawn="1"/>
          </p:nvSpPr>
          <p:spPr bwMode="auto">
            <a:xfrm>
              <a:off x="5237163"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8" name="Freeform 305"/>
            <p:cNvSpPr>
              <a:spLocks noEditPoints="1"/>
            </p:cNvSpPr>
            <p:nvPr userDrawn="1"/>
          </p:nvSpPr>
          <p:spPr bwMode="auto">
            <a:xfrm>
              <a:off x="5483226" y="777875"/>
              <a:ext cx="284163"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9" name="Freeform 306"/>
            <p:cNvSpPr/>
            <p:nvPr userDrawn="1"/>
          </p:nvSpPr>
          <p:spPr bwMode="auto">
            <a:xfrm>
              <a:off x="658336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0" name="Oval 308"/>
            <p:cNvSpPr>
              <a:spLocks noChangeArrowheads="1"/>
            </p:cNvSpPr>
            <p:nvPr userDrawn="1"/>
          </p:nvSpPr>
          <p:spPr bwMode="auto">
            <a:xfrm>
              <a:off x="6432551"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1" name="Oval 309"/>
            <p:cNvSpPr>
              <a:spLocks noChangeArrowheads="1"/>
            </p:cNvSpPr>
            <p:nvPr userDrawn="1"/>
          </p:nvSpPr>
          <p:spPr bwMode="auto">
            <a:xfrm>
              <a:off x="5611813" y="706438"/>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2" name="Oval 310"/>
            <p:cNvSpPr>
              <a:spLocks noChangeArrowheads="1"/>
            </p:cNvSpPr>
            <p:nvPr userDrawn="1"/>
          </p:nvSpPr>
          <p:spPr bwMode="auto">
            <a:xfrm>
              <a:off x="5942013" y="10477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3" name="Oval 311"/>
            <p:cNvSpPr>
              <a:spLocks noChangeArrowheads="1"/>
            </p:cNvSpPr>
            <p:nvPr userDrawn="1"/>
          </p:nvSpPr>
          <p:spPr bwMode="auto">
            <a:xfrm>
              <a:off x="5984876"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4" name="Oval 312"/>
            <p:cNvSpPr>
              <a:spLocks noChangeArrowheads="1"/>
            </p:cNvSpPr>
            <p:nvPr userDrawn="1"/>
          </p:nvSpPr>
          <p:spPr bwMode="auto">
            <a:xfrm>
              <a:off x="5942013" y="1012825"/>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5" name="Oval 313"/>
            <p:cNvSpPr>
              <a:spLocks noChangeArrowheads="1"/>
            </p:cNvSpPr>
            <p:nvPr userDrawn="1"/>
          </p:nvSpPr>
          <p:spPr bwMode="auto">
            <a:xfrm>
              <a:off x="5984876"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6" name="Oval 314"/>
            <p:cNvSpPr>
              <a:spLocks noChangeArrowheads="1"/>
            </p:cNvSpPr>
            <p:nvPr userDrawn="1"/>
          </p:nvSpPr>
          <p:spPr bwMode="auto">
            <a:xfrm>
              <a:off x="5942013" y="979488"/>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Oval 315"/>
            <p:cNvSpPr>
              <a:spLocks noChangeArrowheads="1"/>
            </p:cNvSpPr>
            <p:nvPr userDrawn="1"/>
          </p:nvSpPr>
          <p:spPr bwMode="auto">
            <a:xfrm>
              <a:off x="5984876"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Oval 316"/>
            <p:cNvSpPr>
              <a:spLocks noChangeArrowheads="1"/>
            </p:cNvSpPr>
            <p:nvPr userDrawn="1"/>
          </p:nvSpPr>
          <p:spPr bwMode="auto">
            <a:xfrm>
              <a:off x="5942013" y="9461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9" name="Oval 317"/>
            <p:cNvSpPr>
              <a:spLocks noChangeArrowheads="1"/>
            </p:cNvSpPr>
            <p:nvPr userDrawn="1"/>
          </p:nvSpPr>
          <p:spPr bwMode="auto">
            <a:xfrm>
              <a:off x="5984876"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0" name="Freeform 319"/>
            <p:cNvSpPr/>
            <p:nvPr userDrawn="1"/>
          </p:nvSpPr>
          <p:spPr bwMode="auto">
            <a:xfrm>
              <a:off x="4819651"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1" name="Freeform 320"/>
            <p:cNvSpPr/>
            <p:nvPr userDrawn="1"/>
          </p:nvSpPr>
          <p:spPr bwMode="auto">
            <a:xfrm>
              <a:off x="6556376" y="523875"/>
              <a:ext cx="87313"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2" name="Freeform 321"/>
            <p:cNvSpPr>
              <a:spLocks noEditPoints="1"/>
            </p:cNvSpPr>
            <p:nvPr userDrawn="1"/>
          </p:nvSpPr>
          <p:spPr bwMode="auto">
            <a:xfrm>
              <a:off x="5300663"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3" name="Freeform 325"/>
            <p:cNvSpPr>
              <a:spLocks noEditPoints="1"/>
            </p:cNvSpPr>
            <p:nvPr userDrawn="1"/>
          </p:nvSpPr>
          <p:spPr bwMode="auto">
            <a:xfrm>
              <a:off x="3484563"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4" name="Freeform 326"/>
            <p:cNvSpPr>
              <a:spLocks noEditPoints="1"/>
            </p:cNvSpPr>
            <p:nvPr userDrawn="1"/>
          </p:nvSpPr>
          <p:spPr bwMode="auto">
            <a:xfrm>
              <a:off x="4613275"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5" name="Freeform 327"/>
            <p:cNvSpPr>
              <a:spLocks noEditPoints="1"/>
            </p:cNvSpPr>
            <p:nvPr userDrawn="1"/>
          </p:nvSpPr>
          <p:spPr bwMode="auto">
            <a:xfrm>
              <a:off x="4697413"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6" name="Freeform 333"/>
            <p:cNvSpPr>
              <a:spLocks noEditPoints="1"/>
            </p:cNvSpPr>
            <p:nvPr userDrawn="1"/>
          </p:nvSpPr>
          <p:spPr bwMode="auto">
            <a:xfrm>
              <a:off x="4159250"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7" name="Freeform 334"/>
            <p:cNvSpPr/>
            <p:nvPr userDrawn="1"/>
          </p:nvSpPr>
          <p:spPr bwMode="auto">
            <a:xfrm>
              <a:off x="4116388"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8" name="Freeform 335"/>
            <p:cNvSpPr/>
            <p:nvPr userDrawn="1"/>
          </p:nvSpPr>
          <p:spPr bwMode="auto">
            <a:xfrm>
              <a:off x="4116388"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9" name="Freeform 336"/>
            <p:cNvSpPr/>
            <p:nvPr userDrawn="1"/>
          </p:nvSpPr>
          <p:spPr bwMode="auto">
            <a:xfrm>
              <a:off x="4729163"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0" name="Freeform 337"/>
            <p:cNvSpPr/>
            <p:nvPr userDrawn="1"/>
          </p:nvSpPr>
          <p:spPr bwMode="auto">
            <a:xfrm>
              <a:off x="4718050"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1" name="Freeform 338"/>
            <p:cNvSpPr/>
            <p:nvPr userDrawn="1"/>
          </p:nvSpPr>
          <p:spPr bwMode="auto">
            <a:xfrm>
              <a:off x="4706938"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2" name="Freeform 339"/>
            <p:cNvSpPr>
              <a:spLocks noEditPoints="1"/>
            </p:cNvSpPr>
            <p:nvPr userDrawn="1"/>
          </p:nvSpPr>
          <p:spPr bwMode="auto">
            <a:xfrm>
              <a:off x="2459038"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3" name="Freeform 340"/>
            <p:cNvSpPr/>
            <p:nvPr userDrawn="1"/>
          </p:nvSpPr>
          <p:spPr bwMode="auto">
            <a:xfrm>
              <a:off x="2613025"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4" name="Freeform 341"/>
            <p:cNvSpPr/>
            <p:nvPr userDrawn="1"/>
          </p:nvSpPr>
          <p:spPr bwMode="auto">
            <a:xfrm>
              <a:off x="2571750"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5" name="Freeform 342"/>
            <p:cNvSpPr/>
            <p:nvPr userDrawn="1"/>
          </p:nvSpPr>
          <p:spPr bwMode="auto">
            <a:xfrm>
              <a:off x="2535238"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6" name="Freeform 343"/>
            <p:cNvSpPr/>
            <p:nvPr userDrawn="1"/>
          </p:nvSpPr>
          <p:spPr bwMode="auto">
            <a:xfrm>
              <a:off x="2501900"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7" name="Freeform 344"/>
            <p:cNvSpPr/>
            <p:nvPr userDrawn="1"/>
          </p:nvSpPr>
          <p:spPr bwMode="auto">
            <a:xfrm>
              <a:off x="2478088"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8" name="Freeform 345"/>
            <p:cNvSpPr/>
            <p:nvPr userDrawn="1"/>
          </p:nvSpPr>
          <p:spPr bwMode="auto">
            <a:xfrm>
              <a:off x="2462213"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9" name="Freeform 346"/>
            <p:cNvSpPr/>
            <p:nvPr userDrawn="1"/>
          </p:nvSpPr>
          <p:spPr bwMode="auto">
            <a:xfrm>
              <a:off x="2738438"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0" name="Freeform 347"/>
            <p:cNvSpPr/>
            <p:nvPr userDrawn="1"/>
          </p:nvSpPr>
          <p:spPr bwMode="auto">
            <a:xfrm>
              <a:off x="2725738"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1" name="Freeform 348"/>
            <p:cNvSpPr/>
            <p:nvPr userDrawn="1"/>
          </p:nvSpPr>
          <p:spPr bwMode="auto">
            <a:xfrm>
              <a:off x="2703513"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2" name="Freeform 349"/>
            <p:cNvSpPr/>
            <p:nvPr userDrawn="1"/>
          </p:nvSpPr>
          <p:spPr bwMode="auto">
            <a:xfrm>
              <a:off x="2676525"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3" name="Freeform 350"/>
            <p:cNvSpPr/>
            <p:nvPr userDrawn="1"/>
          </p:nvSpPr>
          <p:spPr bwMode="auto">
            <a:xfrm>
              <a:off x="2646363"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4" name="Freeform 351"/>
            <p:cNvSpPr/>
            <p:nvPr userDrawn="1"/>
          </p:nvSpPr>
          <p:spPr bwMode="auto">
            <a:xfrm>
              <a:off x="4597400"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5" name="Freeform 352"/>
            <p:cNvSpPr/>
            <p:nvPr userDrawn="1"/>
          </p:nvSpPr>
          <p:spPr bwMode="auto">
            <a:xfrm>
              <a:off x="4597400"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6" name="Freeform 353"/>
            <p:cNvSpPr/>
            <p:nvPr userDrawn="1"/>
          </p:nvSpPr>
          <p:spPr bwMode="auto">
            <a:xfrm>
              <a:off x="2570163"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7" name="Freeform 354"/>
            <p:cNvSpPr>
              <a:spLocks noEditPoints="1"/>
            </p:cNvSpPr>
            <p:nvPr userDrawn="1"/>
          </p:nvSpPr>
          <p:spPr bwMode="auto">
            <a:xfrm>
              <a:off x="3097213"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8" name="Freeform 355"/>
            <p:cNvSpPr>
              <a:spLocks noEditPoints="1"/>
            </p:cNvSpPr>
            <p:nvPr userDrawn="1"/>
          </p:nvSpPr>
          <p:spPr bwMode="auto">
            <a:xfrm>
              <a:off x="4549775"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9" name="Freeform 356"/>
            <p:cNvSpPr>
              <a:spLocks noEditPoints="1"/>
            </p:cNvSpPr>
            <p:nvPr userDrawn="1"/>
          </p:nvSpPr>
          <p:spPr bwMode="auto">
            <a:xfrm>
              <a:off x="4308475"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0" name="Freeform 357"/>
            <p:cNvSpPr>
              <a:spLocks noEditPoints="1"/>
            </p:cNvSpPr>
            <p:nvPr userDrawn="1"/>
          </p:nvSpPr>
          <p:spPr bwMode="auto">
            <a:xfrm>
              <a:off x="4416425"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1" name="Freeform 358"/>
            <p:cNvSpPr/>
            <p:nvPr userDrawn="1"/>
          </p:nvSpPr>
          <p:spPr bwMode="auto">
            <a:xfrm>
              <a:off x="3386138"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2" name="Freeform 359"/>
            <p:cNvSpPr/>
            <p:nvPr userDrawn="1"/>
          </p:nvSpPr>
          <p:spPr bwMode="auto">
            <a:xfrm>
              <a:off x="3355975"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3" name="Freeform 360"/>
            <p:cNvSpPr>
              <a:spLocks noEditPoints="1"/>
            </p:cNvSpPr>
            <p:nvPr userDrawn="1"/>
          </p:nvSpPr>
          <p:spPr bwMode="auto">
            <a:xfrm>
              <a:off x="2474913"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4" name="Freeform 361"/>
            <p:cNvSpPr/>
            <p:nvPr userDrawn="1"/>
          </p:nvSpPr>
          <p:spPr bwMode="auto">
            <a:xfrm>
              <a:off x="3729038"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5" name="Freeform 363"/>
            <p:cNvSpPr/>
            <p:nvPr userDrawn="1"/>
          </p:nvSpPr>
          <p:spPr bwMode="auto">
            <a:xfrm>
              <a:off x="3462338"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6" name="Freeform 364"/>
            <p:cNvSpPr>
              <a:spLocks noEditPoints="1"/>
            </p:cNvSpPr>
            <p:nvPr userDrawn="1"/>
          </p:nvSpPr>
          <p:spPr bwMode="auto">
            <a:xfrm>
              <a:off x="3424238"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7" name="Freeform 365"/>
            <p:cNvSpPr>
              <a:spLocks noEditPoints="1"/>
            </p:cNvSpPr>
            <p:nvPr userDrawn="1"/>
          </p:nvSpPr>
          <p:spPr bwMode="auto">
            <a:xfrm>
              <a:off x="2460625"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8" name="Freeform 366"/>
            <p:cNvSpPr>
              <a:spLocks noEditPoints="1"/>
            </p:cNvSpPr>
            <p:nvPr userDrawn="1"/>
          </p:nvSpPr>
          <p:spPr bwMode="auto">
            <a:xfrm>
              <a:off x="2557463"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9" name="Freeform 367"/>
            <p:cNvSpPr>
              <a:spLocks noEditPoints="1"/>
            </p:cNvSpPr>
            <p:nvPr userDrawn="1"/>
          </p:nvSpPr>
          <p:spPr bwMode="auto">
            <a:xfrm>
              <a:off x="4435475"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0" name="Freeform 368"/>
            <p:cNvSpPr>
              <a:spLocks noEditPoints="1"/>
            </p:cNvSpPr>
            <p:nvPr userDrawn="1"/>
          </p:nvSpPr>
          <p:spPr bwMode="auto">
            <a:xfrm>
              <a:off x="4389438"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1" name="Freeform 369"/>
            <p:cNvSpPr>
              <a:spLocks noEditPoints="1"/>
            </p:cNvSpPr>
            <p:nvPr userDrawn="1"/>
          </p:nvSpPr>
          <p:spPr bwMode="auto">
            <a:xfrm>
              <a:off x="4438650"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2" name="Freeform 370"/>
            <p:cNvSpPr/>
            <p:nvPr userDrawn="1"/>
          </p:nvSpPr>
          <p:spPr bwMode="auto">
            <a:xfrm>
              <a:off x="4594225"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3" name="Freeform 371"/>
            <p:cNvSpPr/>
            <p:nvPr userDrawn="1"/>
          </p:nvSpPr>
          <p:spPr bwMode="auto">
            <a:xfrm>
              <a:off x="3302000"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4" name="Freeform 372"/>
            <p:cNvSpPr/>
            <p:nvPr userDrawn="1"/>
          </p:nvSpPr>
          <p:spPr bwMode="auto">
            <a:xfrm>
              <a:off x="2786063"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5" name="Freeform 373"/>
            <p:cNvSpPr>
              <a:spLocks noEditPoints="1"/>
            </p:cNvSpPr>
            <p:nvPr userDrawn="1"/>
          </p:nvSpPr>
          <p:spPr bwMode="auto">
            <a:xfrm>
              <a:off x="4502150"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6" name="Freeform 375"/>
            <p:cNvSpPr/>
            <p:nvPr userDrawn="1"/>
          </p:nvSpPr>
          <p:spPr bwMode="auto">
            <a:xfrm>
              <a:off x="2936875"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7" name="Freeform 376"/>
            <p:cNvSpPr>
              <a:spLocks noEditPoints="1"/>
            </p:cNvSpPr>
            <p:nvPr userDrawn="1"/>
          </p:nvSpPr>
          <p:spPr bwMode="auto">
            <a:xfrm>
              <a:off x="4641850"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8" name="Freeform 377"/>
            <p:cNvSpPr>
              <a:spLocks noEditPoints="1"/>
            </p:cNvSpPr>
            <p:nvPr userDrawn="1"/>
          </p:nvSpPr>
          <p:spPr bwMode="auto">
            <a:xfrm>
              <a:off x="4608513"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9" name="Freeform 378"/>
            <p:cNvSpPr>
              <a:spLocks noEditPoints="1"/>
            </p:cNvSpPr>
            <p:nvPr userDrawn="1"/>
          </p:nvSpPr>
          <p:spPr bwMode="auto">
            <a:xfrm>
              <a:off x="4559300"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0" name="Freeform 379"/>
            <p:cNvSpPr/>
            <p:nvPr userDrawn="1"/>
          </p:nvSpPr>
          <p:spPr bwMode="auto">
            <a:xfrm>
              <a:off x="4529138"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1" name="Freeform 380"/>
            <p:cNvSpPr>
              <a:spLocks noEditPoints="1"/>
            </p:cNvSpPr>
            <p:nvPr userDrawn="1"/>
          </p:nvSpPr>
          <p:spPr bwMode="auto">
            <a:xfrm>
              <a:off x="4724400"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2" name="Freeform 381"/>
            <p:cNvSpPr/>
            <p:nvPr userDrawn="1"/>
          </p:nvSpPr>
          <p:spPr bwMode="auto">
            <a:xfrm>
              <a:off x="4725988"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3" name="Freeform 382"/>
            <p:cNvSpPr>
              <a:spLocks noEditPoints="1"/>
            </p:cNvSpPr>
            <p:nvPr userDrawn="1"/>
          </p:nvSpPr>
          <p:spPr bwMode="auto">
            <a:xfrm>
              <a:off x="2824163"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4" name="Freeform 383"/>
            <p:cNvSpPr>
              <a:spLocks noEditPoints="1"/>
            </p:cNvSpPr>
            <p:nvPr userDrawn="1"/>
          </p:nvSpPr>
          <p:spPr bwMode="auto">
            <a:xfrm>
              <a:off x="3032125"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5" name="Freeform 384"/>
            <p:cNvSpPr>
              <a:spLocks noEditPoints="1"/>
            </p:cNvSpPr>
            <p:nvPr userDrawn="1"/>
          </p:nvSpPr>
          <p:spPr bwMode="auto">
            <a:xfrm>
              <a:off x="4078288"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6" name="Freeform 387"/>
            <p:cNvSpPr/>
            <p:nvPr userDrawn="1"/>
          </p:nvSpPr>
          <p:spPr bwMode="auto">
            <a:xfrm>
              <a:off x="2459038"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7" name="Freeform 389"/>
            <p:cNvSpPr/>
            <p:nvPr userDrawn="1"/>
          </p:nvSpPr>
          <p:spPr bwMode="auto">
            <a:xfrm>
              <a:off x="2459038"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8" name="Freeform 390"/>
            <p:cNvSpPr/>
            <p:nvPr userDrawn="1"/>
          </p:nvSpPr>
          <p:spPr bwMode="auto">
            <a:xfrm>
              <a:off x="3768725"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9" name="Freeform 391"/>
            <p:cNvSpPr/>
            <p:nvPr userDrawn="1"/>
          </p:nvSpPr>
          <p:spPr bwMode="auto">
            <a:xfrm>
              <a:off x="2579688"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0" name="Freeform 392"/>
            <p:cNvSpPr>
              <a:spLocks noEditPoints="1"/>
            </p:cNvSpPr>
            <p:nvPr userDrawn="1"/>
          </p:nvSpPr>
          <p:spPr bwMode="auto">
            <a:xfrm>
              <a:off x="2511425"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1" name="Freeform 393"/>
            <p:cNvSpPr>
              <a:spLocks noEditPoints="1"/>
            </p:cNvSpPr>
            <p:nvPr userDrawn="1"/>
          </p:nvSpPr>
          <p:spPr bwMode="auto">
            <a:xfrm>
              <a:off x="2506663"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2" name="Freeform 394"/>
            <p:cNvSpPr>
              <a:spLocks noEditPoints="1"/>
            </p:cNvSpPr>
            <p:nvPr userDrawn="1"/>
          </p:nvSpPr>
          <p:spPr bwMode="auto">
            <a:xfrm>
              <a:off x="2473325"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3" name="Freeform 395"/>
            <p:cNvSpPr>
              <a:spLocks noEditPoints="1"/>
            </p:cNvSpPr>
            <p:nvPr userDrawn="1"/>
          </p:nvSpPr>
          <p:spPr bwMode="auto">
            <a:xfrm>
              <a:off x="2595563"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4" name="Freeform 396"/>
            <p:cNvSpPr/>
            <p:nvPr userDrawn="1"/>
          </p:nvSpPr>
          <p:spPr bwMode="auto">
            <a:xfrm>
              <a:off x="2525713"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5" name="Freeform 397"/>
            <p:cNvSpPr>
              <a:spLocks noEditPoints="1"/>
            </p:cNvSpPr>
            <p:nvPr userDrawn="1"/>
          </p:nvSpPr>
          <p:spPr bwMode="auto">
            <a:xfrm>
              <a:off x="3059113"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6" name="Freeform 398"/>
            <p:cNvSpPr>
              <a:spLocks noEditPoints="1"/>
            </p:cNvSpPr>
            <p:nvPr userDrawn="1"/>
          </p:nvSpPr>
          <p:spPr bwMode="auto">
            <a:xfrm>
              <a:off x="2701925"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7" name="Freeform 399"/>
            <p:cNvSpPr>
              <a:spLocks noEditPoints="1"/>
            </p:cNvSpPr>
            <p:nvPr userDrawn="1"/>
          </p:nvSpPr>
          <p:spPr bwMode="auto">
            <a:xfrm>
              <a:off x="2465388"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8" name="Freeform 400"/>
            <p:cNvSpPr>
              <a:spLocks noEditPoints="1"/>
            </p:cNvSpPr>
            <p:nvPr userDrawn="1"/>
          </p:nvSpPr>
          <p:spPr bwMode="auto">
            <a:xfrm>
              <a:off x="2517775"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9" name="Freeform 401"/>
            <p:cNvSpPr/>
            <p:nvPr userDrawn="1"/>
          </p:nvSpPr>
          <p:spPr bwMode="auto">
            <a:xfrm>
              <a:off x="2495550"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0" name="Freeform 402"/>
            <p:cNvSpPr>
              <a:spLocks noEditPoints="1"/>
            </p:cNvSpPr>
            <p:nvPr userDrawn="1"/>
          </p:nvSpPr>
          <p:spPr bwMode="auto">
            <a:xfrm>
              <a:off x="3051175"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1" name="Freeform 403"/>
            <p:cNvSpPr>
              <a:spLocks noEditPoints="1"/>
            </p:cNvSpPr>
            <p:nvPr userDrawn="1"/>
          </p:nvSpPr>
          <p:spPr bwMode="auto">
            <a:xfrm>
              <a:off x="3843338"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2" name="Freeform 404"/>
            <p:cNvSpPr>
              <a:spLocks noEditPoints="1"/>
            </p:cNvSpPr>
            <p:nvPr userDrawn="1"/>
          </p:nvSpPr>
          <p:spPr bwMode="auto">
            <a:xfrm>
              <a:off x="3702050"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3" name="Freeform 405"/>
            <p:cNvSpPr>
              <a:spLocks noEditPoints="1"/>
            </p:cNvSpPr>
            <p:nvPr userDrawn="1"/>
          </p:nvSpPr>
          <p:spPr bwMode="auto">
            <a:xfrm>
              <a:off x="2730500"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4" name="Freeform 406"/>
            <p:cNvSpPr/>
            <p:nvPr userDrawn="1"/>
          </p:nvSpPr>
          <p:spPr bwMode="auto">
            <a:xfrm>
              <a:off x="3549650"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5" name="Freeform 407"/>
            <p:cNvSpPr/>
            <p:nvPr userDrawn="1"/>
          </p:nvSpPr>
          <p:spPr bwMode="auto">
            <a:xfrm>
              <a:off x="3429000"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6" name="Freeform 408"/>
            <p:cNvSpPr>
              <a:spLocks noEditPoints="1"/>
            </p:cNvSpPr>
            <p:nvPr userDrawn="1"/>
          </p:nvSpPr>
          <p:spPr bwMode="auto">
            <a:xfrm>
              <a:off x="3438525"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7" name="Freeform 409"/>
            <p:cNvSpPr/>
            <p:nvPr userDrawn="1"/>
          </p:nvSpPr>
          <p:spPr bwMode="auto">
            <a:xfrm>
              <a:off x="3508375"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8" name="Freeform 410"/>
            <p:cNvSpPr/>
            <p:nvPr userDrawn="1"/>
          </p:nvSpPr>
          <p:spPr bwMode="auto">
            <a:xfrm>
              <a:off x="3524250"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9" name="Freeform 411"/>
            <p:cNvSpPr/>
            <p:nvPr userDrawn="1"/>
          </p:nvSpPr>
          <p:spPr bwMode="auto">
            <a:xfrm>
              <a:off x="3649663"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0" name="Freeform 412"/>
            <p:cNvSpPr/>
            <p:nvPr userDrawn="1"/>
          </p:nvSpPr>
          <p:spPr bwMode="auto">
            <a:xfrm>
              <a:off x="4508500"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1" name="Freeform 413"/>
            <p:cNvSpPr/>
            <p:nvPr userDrawn="1"/>
          </p:nvSpPr>
          <p:spPr bwMode="auto">
            <a:xfrm>
              <a:off x="4486275"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2" name="Freeform 414"/>
            <p:cNvSpPr/>
            <p:nvPr userDrawn="1"/>
          </p:nvSpPr>
          <p:spPr bwMode="auto">
            <a:xfrm>
              <a:off x="4464050"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3" name="Freeform 415"/>
            <p:cNvSpPr/>
            <p:nvPr userDrawn="1"/>
          </p:nvSpPr>
          <p:spPr bwMode="auto">
            <a:xfrm>
              <a:off x="4198938"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4" name="Freeform 416"/>
            <p:cNvSpPr/>
            <p:nvPr userDrawn="1"/>
          </p:nvSpPr>
          <p:spPr bwMode="auto">
            <a:xfrm>
              <a:off x="4227513"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5" name="Freeform 417"/>
            <p:cNvSpPr/>
            <p:nvPr userDrawn="1"/>
          </p:nvSpPr>
          <p:spPr bwMode="auto">
            <a:xfrm>
              <a:off x="4256088"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6" name="Freeform 418"/>
            <p:cNvSpPr>
              <a:spLocks noEditPoints="1"/>
            </p:cNvSpPr>
            <p:nvPr userDrawn="1"/>
          </p:nvSpPr>
          <p:spPr bwMode="auto">
            <a:xfrm>
              <a:off x="4233863"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7" name="Freeform 419"/>
            <p:cNvSpPr/>
            <p:nvPr userDrawn="1"/>
          </p:nvSpPr>
          <p:spPr bwMode="auto">
            <a:xfrm>
              <a:off x="3768725"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8" name="Freeform 420"/>
            <p:cNvSpPr/>
            <p:nvPr userDrawn="1"/>
          </p:nvSpPr>
          <p:spPr bwMode="auto">
            <a:xfrm>
              <a:off x="4030663"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9" name="Freeform 421"/>
            <p:cNvSpPr/>
            <p:nvPr userDrawn="1"/>
          </p:nvSpPr>
          <p:spPr bwMode="auto">
            <a:xfrm>
              <a:off x="3768725"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0" name="Freeform 422"/>
            <p:cNvSpPr/>
            <p:nvPr userDrawn="1"/>
          </p:nvSpPr>
          <p:spPr bwMode="auto">
            <a:xfrm>
              <a:off x="4037013"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1" name="Freeform 423"/>
            <p:cNvSpPr>
              <a:spLocks noEditPoints="1"/>
            </p:cNvSpPr>
            <p:nvPr userDrawn="1"/>
          </p:nvSpPr>
          <p:spPr bwMode="auto">
            <a:xfrm>
              <a:off x="3878263"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2" name="Freeform 424"/>
            <p:cNvSpPr>
              <a:spLocks noEditPoints="1"/>
            </p:cNvSpPr>
            <p:nvPr userDrawn="1"/>
          </p:nvSpPr>
          <p:spPr bwMode="auto">
            <a:xfrm>
              <a:off x="3813175"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3" name="Freeform 425"/>
            <p:cNvSpPr>
              <a:spLocks noEditPoints="1"/>
            </p:cNvSpPr>
            <p:nvPr userDrawn="1"/>
          </p:nvSpPr>
          <p:spPr bwMode="auto">
            <a:xfrm>
              <a:off x="3736975"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4" name="Freeform 426"/>
            <p:cNvSpPr>
              <a:spLocks noEditPoints="1"/>
            </p:cNvSpPr>
            <p:nvPr userDrawn="1"/>
          </p:nvSpPr>
          <p:spPr bwMode="auto">
            <a:xfrm>
              <a:off x="3813175"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5" name="Freeform 427"/>
            <p:cNvSpPr>
              <a:spLocks noEditPoints="1"/>
            </p:cNvSpPr>
            <p:nvPr userDrawn="1"/>
          </p:nvSpPr>
          <p:spPr bwMode="auto">
            <a:xfrm>
              <a:off x="3973513"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6" name="Freeform 428"/>
            <p:cNvSpPr>
              <a:spLocks noEditPoints="1"/>
            </p:cNvSpPr>
            <p:nvPr userDrawn="1"/>
          </p:nvSpPr>
          <p:spPr bwMode="auto">
            <a:xfrm>
              <a:off x="4051300"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7" name="Freeform 429"/>
            <p:cNvSpPr/>
            <p:nvPr userDrawn="1"/>
          </p:nvSpPr>
          <p:spPr bwMode="auto">
            <a:xfrm>
              <a:off x="3886200"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8" name="Freeform 430"/>
            <p:cNvSpPr>
              <a:spLocks noEditPoints="1"/>
            </p:cNvSpPr>
            <p:nvPr userDrawn="1"/>
          </p:nvSpPr>
          <p:spPr bwMode="auto">
            <a:xfrm>
              <a:off x="2876550"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9" name="Freeform 431"/>
            <p:cNvSpPr>
              <a:spLocks noEditPoints="1"/>
            </p:cNvSpPr>
            <p:nvPr userDrawn="1"/>
          </p:nvSpPr>
          <p:spPr bwMode="auto">
            <a:xfrm>
              <a:off x="3248025"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0" name="Freeform 432"/>
            <p:cNvSpPr>
              <a:spLocks noEditPoints="1"/>
            </p:cNvSpPr>
            <p:nvPr userDrawn="1"/>
          </p:nvSpPr>
          <p:spPr bwMode="auto">
            <a:xfrm>
              <a:off x="3114675"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1" name="Freeform 433"/>
            <p:cNvSpPr>
              <a:spLocks noEditPoints="1"/>
            </p:cNvSpPr>
            <p:nvPr userDrawn="1"/>
          </p:nvSpPr>
          <p:spPr bwMode="auto">
            <a:xfrm>
              <a:off x="2838450"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2" name="Freeform 434"/>
            <p:cNvSpPr>
              <a:spLocks noEditPoints="1"/>
            </p:cNvSpPr>
            <p:nvPr userDrawn="1"/>
          </p:nvSpPr>
          <p:spPr bwMode="auto">
            <a:xfrm>
              <a:off x="3308350"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3" name="Freeform 435"/>
            <p:cNvSpPr>
              <a:spLocks noEditPoints="1"/>
            </p:cNvSpPr>
            <p:nvPr userDrawn="1"/>
          </p:nvSpPr>
          <p:spPr bwMode="auto">
            <a:xfrm>
              <a:off x="3690938"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4" name="Freeform 436"/>
            <p:cNvSpPr>
              <a:spLocks noEditPoints="1"/>
            </p:cNvSpPr>
            <p:nvPr userDrawn="1"/>
          </p:nvSpPr>
          <p:spPr bwMode="auto">
            <a:xfrm>
              <a:off x="4219575"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425" name="Group 424"/>
            <p:cNvGrpSpPr/>
            <p:nvPr userDrawn="1"/>
          </p:nvGrpSpPr>
          <p:grpSpPr>
            <a:xfrm>
              <a:off x="3440907" y="1910238"/>
              <a:ext cx="263525" cy="214313"/>
              <a:chOff x="3311525" y="1951038"/>
              <a:chExt cx="263525" cy="214313"/>
            </a:xfrm>
            <a:grpFill/>
          </p:grpSpPr>
          <p:sp>
            <p:nvSpPr>
              <p:cNvPr id="597" name="Freeform 437"/>
              <p:cNvSpPr>
                <a:spLocks noEditPoints="1"/>
              </p:cNvSpPr>
              <p:nvPr userDrawn="1"/>
            </p:nvSpPr>
            <p:spPr bwMode="auto">
              <a:xfrm>
                <a:off x="3311525"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8" name="Freeform 438"/>
              <p:cNvSpPr/>
              <p:nvPr userDrawn="1"/>
            </p:nvSpPr>
            <p:spPr bwMode="auto">
              <a:xfrm>
                <a:off x="3336925"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9" name="Freeform 439"/>
              <p:cNvSpPr/>
              <p:nvPr userDrawn="1"/>
            </p:nvSpPr>
            <p:spPr bwMode="auto">
              <a:xfrm>
                <a:off x="3514725"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6" name="Freeform 444"/>
            <p:cNvSpPr>
              <a:spLocks noEditPoints="1"/>
            </p:cNvSpPr>
            <p:nvPr userDrawn="1"/>
          </p:nvSpPr>
          <p:spPr bwMode="auto">
            <a:xfrm>
              <a:off x="3897313"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7" name="Freeform 445"/>
            <p:cNvSpPr>
              <a:spLocks noEditPoints="1"/>
            </p:cNvSpPr>
            <p:nvPr userDrawn="1"/>
          </p:nvSpPr>
          <p:spPr bwMode="auto">
            <a:xfrm>
              <a:off x="3943350"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8" name="Freeform 446"/>
            <p:cNvSpPr/>
            <p:nvPr userDrawn="1"/>
          </p:nvSpPr>
          <p:spPr bwMode="auto">
            <a:xfrm>
              <a:off x="3943350"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9" name="Freeform 447"/>
            <p:cNvSpPr/>
            <p:nvPr userDrawn="1"/>
          </p:nvSpPr>
          <p:spPr bwMode="auto">
            <a:xfrm>
              <a:off x="40957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0" name="Freeform 448"/>
            <p:cNvSpPr/>
            <p:nvPr userDrawn="1"/>
          </p:nvSpPr>
          <p:spPr bwMode="auto">
            <a:xfrm>
              <a:off x="40640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1" name="Freeform 449"/>
            <p:cNvSpPr/>
            <p:nvPr userDrawn="1"/>
          </p:nvSpPr>
          <p:spPr bwMode="auto">
            <a:xfrm>
              <a:off x="4030663"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2" name="Freeform 450"/>
            <p:cNvSpPr/>
            <p:nvPr userDrawn="1"/>
          </p:nvSpPr>
          <p:spPr bwMode="auto">
            <a:xfrm>
              <a:off x="399732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3" name="Freeform 451"/>
            <p:cNvSpPr/>
            <p:nvPr userDrawn="1"/>
          </p:nvSpPr>
          <p:spPr bwMode="auto">
            <a:xfrm>
              <a:off x="396557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4" name="Freeform 452"/>
            <p:cNvSpPr/>
            <p:nvPr userDrawn="1"/>
          </p:nvSpPr>
          <p:spPr bwMode="auto">
            <a:xfrm>
              <a:off x="4260850"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5" name="Freeform 453"/>
            <p:cNvSpPr>
              <a:spLocks noEditPoints="1"/>
            </p:cNvSpPr>
            <p:nvPr userDrawn="1"/>
          </p:nvSpPr>
          <p:spPr bwMode="auto">
            <a:xfrm>
              <a:off x="3954463"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6" name="Freeform 454"/>
            <p:cNvSpPr>
              <a:spLocks noEditPoints="1"/>
            </p:cNvSpPr>
            <p:nvPr userDrawn="1"/>
          </p:nvSpPr>
          <p:spPr bwMode="auto">
            <a:xfrm>
              <a:off x="3471863"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7" name="Freeform 455"/>
            <p:cNvSpPr>
              <a:spLocks noEditPoints="1"/>
            </p:cNvSpPr>
            <p:nvPr userDrawn="1"/>
          </p:nvSpPr>
          <p:spPr bwMode="auto">
            <a:xfrm>
              <a:off x="4478338"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8" name="Freeform 456"/>
            <p:cNvSpPr>
              <a:spLocks noEditPoints="1"/>
            </p:cNvSpPr>
            <p:nvPr userDrawn="1"/>
          </p:nvSpPr>
          <p:spPr bwMode="auto">
            <a:xfrm>
              <a:off x="2943225"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9" name="Freeform 457"/>
            <p:cNvSpPr>
              <a:spLocks noEditPoints="1"/>
            </p:cNvSpPr>
            <p:nvPr userDrawn="1"/>
          </p:nvSpPr>
          <p:spPr bwMode="auto">
            <a:xfrm>
              <a:off x="3946525"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0" name="Freeform 458"/>
            <p:cNvSpPr>
              <a:spLocks noEditPoints="1"/>
            </p:cNvSpPr>
            <p:nvPr userDrawn="1"/>
          </p:nvSpPr>
          <p:spPr bwMode="auto">
            <a:xfrm>
              <a:off x="4403725"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1" name="Freeform 459"/>
            <p:cNvSpPr>
              <a:spLocks noEditPoints="1"/>
            </p:cNvSpPr>
            <p:nvPr userDrawn="1"/>
          </p:nvSpPr>
          <p:spPr bwMode="auto">
            <a:xfrm>
              <a:off x="4403725"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2" name="Freeform 460"/>
            <p:cNvSpPr>
              <a:spLocks noEditPoints="1"/>
            </p:cNvSpPr>
            <p:nvPr userDrawn="1"/>
          </p:nvSpPr>
          <p:spPr bwMode="auto">
            <a:xfrm>
              <a:off x="3244850"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3" name="Freeform 461"/>
            <p:cNvSpPr>
              <a:spLocks noEditPoints="1"/>
            </p:cNvSpPr>
            <p:nvPr userDrawn="1"/>
          </p:nvSpPr>
          <p:spPr bwMode="auto">
            <a:xfrm>
              <a:off x="2835275"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4" name="Freeform 465"/>
            <p:cNvSpPr>
              <a:spLocks noEditPoints="1"/>
            </p:cNvSpPr>
            <p:nvPr userDrawn="1"/>
          </p:nvSpPr>
          <p:spPr bwMode="auto">
            <a:xfrm>
              <a:off x="3081338"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5" name="Freeform 466"/>
            <p:cNvSpPr/>
            <p:nvPr userDrawn="1"/>
          </p:nvSpPr>
          <p:spPr bwMode="auto">
            <a:xfrm>
              <a:off x="4179888"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6" name="Oval 468"/>
            <p:cNvSpPr>
              <a:spLocks noChangeArrowheads="1"/>
            </p:cNvSpPr>
            <p:nvPr userDrawn="1"/>
          </p:nvSpPr>
          <p:spPr bwMode="auto">
            <a:xfrm>
              <a:off x="4029075"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7" name="Oval 469"/>
            <p:cNvSpPr>
              <a:spLocks noChangeArrowheads="1"/>
            </p:cNvSpPr>
            <p:nvPr userDrawn="1"/>
          </p:nvSpPr>
          <p:spPr bwMode="auto">
            <a:xfrm>
              <a:off x="3208338"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8" name="Oval 470"/>
            <p:cNvSpPr>
              <a:spLocks noChangeArrowheads="1"/>
            </p:cNvSpPr>
            <p:nvPr userDrawn="1"/>
          </p:nvSpPr>
          <p:spPr bwMode="auto">
            <a:xfrm>
              <a:off x="3540125"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9" name="Oval 471"/>
            <p:cNvSpPr>
              <a:spLocks noChangeArrowheads="1"/>
            </p:cNvSpPr>
            <p:nvPr userDrawn="1"/>
          </p:nvSpPr>
          <p:spPr bwMode="auto">
            <a:xfrm>
              <a:off x="3582988"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0" name="Oval 472"/>
            <p:cNvSpPr>
              <a:spLocks noChangeArrowheads="1"/>
            </p:cNvSpPr>
            <p:nvPr userDrawn="1"/>
          </p:nvSpPr>
          <p:spPr bwMode="auto">
            <a:xfrm>
              <a:off x="3540125"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1" name="Oval 473"/>
            <p:cNvSpPr>
              <a:spLocks noChangeArrowheads="1"/>
            </p:cNvSpPr>
            <p:nvPr userDrawn="1"/>
          </p:nvSpPr>
          <p:spPr bwMode="auto">
            <a:xfrm>
              <a:off x="3582988"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2" name="Oval 474"/>
            <p:cNvSpPr>
              <a:spLocks noChangeArrowheads="1"/>
            </p:cNvSpPr>
            <p:nvPr userDrawn="1"/>
          </p:nvSpPr>
          <p:spPr bwMode="auto">
            <a:xfrm>
              <a:off x="3540125"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3" name="Oval 475"/>
            <p:cNvSpPr>
              <a:spLocks noChangeArrowheads="1"/>
            </p:cNvSpPr>
            <p:nvPr userDrawn="1"/>
          </p:nvSpPr>
          <p:spPr bwMode="auto">
            <a:xfrm>
              <a:off x="3582988"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4" name="Oval 476"/>
            <p:cNvSpPr>
              <a:spLocks noChangeArrowheads="1"/>
            </p:cNvSpPr>
            <p:nvPr userDrawn="1"/>
          </p:nvSpPr>
          <p:spPr bwMode="auto">
            <a:xfrm>
              <a:off x="3540125"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5" name="Oval 477"/>
            <p:cNvSpPr>
              <a:spLocks noChangeArrowheads="1"/>
            </p:cNvSpPr>
            <p:nvPr userDrawn="1"/>
          </p:nvSpPr>
          <p:spPr bwMode="auto">
            <a:xfrm>
              <a:off x="3582988"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6" name="Freeform 479"/>
            <p:cNvSpPr/>
            <p:nvPr userDrawn="1"/>
          </p:nvSpPr>
          <p:spPr bwMode="auto">
            <a:xfrm>
              <a:off x="2417763"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7" name="Freeform 480"/>
            <p:cNvSpPr/>
            <p:nvPr userDrawn="1"/>
          </p:nvSpPr>
          <p:spPr bwMode="auto">
            <a:xfrm>
              <a:off x="4152900"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8" name="Freeform 481"/>
            <p:cNvSpPr>
              <a:spLocks noEditPoints="1"/>
            </p:cNvSpPr>
            <p:nvPr userDrawn="1"/>
          </p:nvSpPr>
          <p:spPr bwMode="auto">
            <a:xfrm>
              <a:off x="2898775"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9" name="Freeform 485"/>
            <p:cNvSpPr>
              <a:spLocks noEditPoints="1"/>
            </p:cNvSpPr>
            <p:nvPr userDrawn="1"/>
          </p:nvSpPr>
          <p:spPr bwMode="auto">
            <a:xfrm>
              <a:off x="1081088"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0" name="Freeform 486"/>
            <p:cNvSpPr>
              <a:spLocks noEditPoints="1"/>
            </p:cNvSpPr>
            <p:nvPr userDrawn="1"/>
          </p:nvSpPr>
          <p:spPr bwMode="auto">
            <a:xfrm>
              <a:off x="2209800"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1" name="Freeform 487"/>
            <p:cNvSpPr>
              <a:spLocks noEditPoints="1"/>
            </p:cNvSpPr>
            <p:nvPr userDrawn="1"/>
          </p:nvSpPr>
          <p:spPr bwMode="auto">
            <a:xfrm>
              <a:off x="229393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2" name="Freeform 493"/>
            <p:cNvSpPr>
              <a:spLocks noEditPoints="1"/>
            </p:cNvSpPr>
            <p:nvPr userDrawn="1"/>
          </p:nvSpPr>
          <p:spPr bwMode="auto">
            <a:xfrm>
              <a:off x="1755775"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3" name="Freeform 494"/>
            <p:cNvSpPr/>
            <p:nvPr userDrawn="1"/>
          </p:nvSpPr>
          <p:spPr bwMode="auto">
            <a:xfrm>
              <a:off x="171291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4" name="Freeform 495"/>
            <p:cNvSpPr/>
            <p:nvPr userDrawn="1"/>
          </p:nvSpPr>
          <p:spPr bwMode="auto">
            <a:xfrm>
              <a:off x="171291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5" name="Freeform 496"/>
            <p:cNvSpPr/>
            <p:nvPr userDrawn="1"/>
          </p:nvSpPr>
          <p:spPr bwMode="auto">
            <a:xfrm>
              <a:off x="232568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6" name="Freeform 497"/>
            <p:cNvSpPr/>
            <p:nvPr userDrawn="1"/>
          </p:nvSpPr>
          <p:spPr bwMode="auto">
            <a:xfrm>
              <a:off x="2314575"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7" name="Freeform 498"/>
            <p:cNvSpPr/>
            <p:nvPr userDrawn="1"/>
          </p:nvSpPr>
          <p:spPr bwMode="auto">
            <a:xfrm>
              <a:off x="230346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8" name="Freeform 499"/>
            <p:cNvSpPr>
              <a:spLocks noEditPoints="1"/>
            </p:cNvSpPr>
            <p:nvPr userDrawn="1"/>
          </p:nvSpPr>
          <p:spPr bwMode="auto">
            <a:xfrm>
              <a:off x="55563"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9" name="Freeform 500"/>
            <p:cNvSpPr/>
            <p:nvPr userDrawn="1"/>
          </p:nvSpPr>
          <p:spPr bwMode="auto">
            <a:xfrm>
              <a:off x="209550"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0" name="Freeform 501"/>
            <p:cNvSpPr/>
            <p:nvPr userDrawn="1"/>
          </p:nvSpPr>
          <p:spPr bwMode="auto">
            <a:xfrm>
              <a:off x="168275"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1" name="Freeform 502"/>
            <p:cNvSpPr/>
            <p:nvPr userDrawn="1"/>
          </p:nvSpPr>
          <p:spPr bwMode="auto">
            <a:xfrm>
              <a:off x="131763"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2" name="Freeform 503"/>
            <p:cNvSpPr/>
            <p:nvPr userDrawn="1"/>
          </p:nvSpPr>
          <p:spPr bwMode="auto">
            <a:xfrm>
              <a:off x="98425"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3" name="Freeform 504"/>
            <p:cNvSpPr/>
            <p:nvPr userDrawn="1"/>
          </p:nvSpPr>
          <p:spPr bwMode="auto">
            <a:xfrm>
              <a:off x="74613"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4" name="Freeform 505"/>
            <p:cNvSpPr/>
            <p:nvPr userDrawn="1"/>
          </p:nvSpPr>
          <p:spPr bwMode="auto">
            <a:xfrm>
              <a:off x="58738"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5" name="Freeform 506"/>
            <p:cNvSpPr/>
            <p:nvPr userDrawn="1"/>
          </p:nvSpPr>
          <p:spPr bwMode="auto">
            <a:xfrm>
              <a:off x="334963"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6" name="Freeform 507"/>
            <p:cNvSpPr/>
            <p:nvPr userDrawn="1"/>
          </p:nvSpPr>
          <p:spPr bwMode="auto">
            <a:xfrm>
              <a:off x="322263"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7" name="Freeform 508"/>
            <p:cNvSpPr/>
            <p:nvPr userDrawn="1"/>
          </p:nvSpPr>
          <p:spPr bwMode="auto">
            <a:xfrm>
              <a:off x="300038"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8" name="Freeform 509"/>
            <p:cNvSpPr/>
            <p:nvPr userDrawn="1"/>
          </p:nvSpPr>
          <p:spPr bwMode="auto">
            <a:xfrm>
              <a:off x="273050"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9" name="Freeform 510"/>
            <p:cNvSpPr/>
            <p:nvPr userDrawn="1"/>
          </p:nvSpPr>
          <p:spPr bwMode="auto">
            <a:xfrm>
              <a:off x="242888"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0" name="Freeform 511"/>
            <p:cNvSpPr/>
            <p:nvPr userDrawn="1"/>
          </p:nvSpPr>
          <p:spPr bwMode="auto">
            <a:xfrm>
              <a:off x="2193925"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1" name="Freeform 512"/>
            <p:cNvSpPr/>
            <p:nvPr userDrawn="1"/>
          </p:nvSpPr>
          <p:spPr bwMode="auto">
            <a:xfrm>
              <a:off x="2193925"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2" name="Freeform 513"/>
            <p:cNvSpPr/>
            <p:nvPr userDrawn="1"/>
          </p:nvSpPr>
          <p:spPr bwMode="auto">
            <a:xfrm>
              <a:off x="166688"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3" name="Freeform 514"/>
            <p:cNvSpPr>
              <a:spLocks noEditPoints="1"/>
            </p:cNvSpPr>
            <p:nvPr userDrawn="1"/>
          </p:nvSpPr>
          <p:spPr bwMode="auto">
            <a:xfrm>
              <a:off x="69373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4" name="Freeform 515"/>
            <p:cNvSpPr>
              <a:spLocks noEditPoints="1"/>
            </p:cNvSpPr>
            <p:nvPr userDrawn="1"/>
          </p:nvSpPr>
          <p:spPr bwMode="auto">
            <a:xfrm>
              <a:off x="2146300"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5" name="Freeform 516"/>
            <p:cNvSpPr>
              <a:spLocks noEditPoints="1"/>
            </p:cNvSpPr>
            <p:nvPr userDrawn="1"/>
          </p:nvSpPr>
          <p:spPr bwMode="auto">
            <a:xfrm>
              <a:off x="1905000"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6" name="Freeform 517"/>
            <p:cNvSpPr>
              <a:spLocks noEditPoints="1"/>
            </p:cNvSpPr>
            <p:nvPr userDrawn="1"/>
          </p:nvSpPr>
          <p:spPr bwMode="auto">
            <a:xfrm>
              <a:off x="2012950"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7" name="Freeform 518"/>
            <p:cNvSpPr/>
            <p:nvPr userDrawn="1"/>
          </p:nvSpPr>
          <p:spPr bwMode="auto">
            <a:xfrm>
              <a:off x="982663"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8" name="Freeform 519"/>
            <p:cNvSpPr/>
            <p:nvPr userDrawn="1"/>
          </p:nvSpPr>
          <p:spPr bwMode="auto">
            <a:xfrm>
              <a:off x="952500"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9" name="Freeform 520"/>
            <p:cNvSpPr>
              <a:spLocks noEditPoints="1"/>
            </p:cNvSpPr>
            <p:nvPr userDrawn="1"/>
          </p:nvSpPr>
          <p:spPr bwMode="auto">
            <a:xfrm>
              <a:off x="71438"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0" name="Freeform 521"/>
            <p:cNvSpPr/>
            <p:nvPr userDrawn="1"/>
          </p:nvSpPr>
          <p:spPr bwMode="auto">
            <a:xfrm>
              <a:off x="1325563" y="181532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1" name="Freeform 523"/>
            <p:cNvSpPr/>
            <p:nvPr userDrawn="1"/>
          </p:nvSpPr>
          <p:spPr bwMode="auto">
            <a:xfrm>
              <a:off x="105886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2" name="Freeform 524"/>
            <p:cNvSpPr>
              <a:spLocks noEditPoints="1"/>
            </p:cNvSpPr>
            <p:nvPr userDrawn="1"/>
          </p:nvSpPr>
          <p:spPr bwMode="auto">
            <a:xfrm>
              <a:off x="1020763"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3" name="Freeform 525"/>
            <p:cNvSpPr>
              <a:spLocks noEditPoints="1"/>
            </p:cNvSpPr>
            <p:nvPr userDrawn="1"/>
          </p:nvSpPr>
          <p:spPr bwMode="auto">
            <a:xfrm>
              <a:off x="57150"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4" name="Freeform 526"/>
            <p:cNvSpPr>
              <a:spLocks noEditPoints="1"/>
            </p:cNvSpPr>
            <p:nvPr userDrawn="1"/>
          </p:nvSpPr>
          <p:spPr bwMode="auto">
            <a:xfrm>
              <a:off x="153988"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5" name="Freeform 527"/>
            <p:cNvSpPr>
              <a:spLocks noEditPoints="1"/>
            </p:cNvSpPr>
            <p:nvPr userDrawn="1"/>
          </p:nvSpPr>
          <p:spPr bwMode="auto">
            <a:xfrm>
              <a:off x="2032000"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6" name="Freeform 528"/>
            <p:cNvSpPr>
              <a:spLocks noEditPoints="1"/>
            </p:cNvSpPr>
            <p:nvPr userDrawn="1"/>
          </p:nvSpPr>
          <p:spPr bwMode="auto">
            <a:xfrm>
              <a:off x="198596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7" name="Freeform 529"/>
            <p:cNvSpPr>
              <a:spLocks noEditPoints="1"/>
            </p:cNvSpPr>
            <p:nvPr userDrawn="1"/>
          </p:nvSpPr>
          <p:spPr bwMode="auto">
            <a:xfrm>
              <a:off x="2035175"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8" name="Freeform 530"/>
            <p:cNvSpPr/>
            <p:nvPr userDrawn="1"/>
          </p:nvSpPr>
          <p:spPr bwMode="auto">
            <a:xfrm>
              <a:off x="2190750"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9" name="Freeform 531"/>
            <p:cNvSpPr/>
            <p:nvPr userDrawn="1"/>
          </p:nvSpPr>
          <p:spPr bwMode="auto">
            <a:xfrm>
              <a:off x="898525"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0" name="Freeform 532"/>
            <p:cNvSpPr/>
            <p:nvPr userDrawn="1"/>
          </p:nvSpPr>
          <p:spPr bwMode="auto">
            <a:xfrm>
              <a:off x="382588"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1" name="Freeform 533"/>
            <p:cNvSpPr>
              <a:spLocks noEditPoints="1"/>
            </p:cNvSpPr>
            <p:nvPr userDrawn="1"/>
          </p:nvSpPr>
          <p:spPr bwMode="auto">
            <a:xfrm>
              <a:off x="2098675"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2" name="Freeform 535"/>
            <p:cNvSpPr/>
            <p:nvPr userDrawn="1"/>
          </p:nvSpPr>
          <p:spPr bwMode="auto">
            <a:xfrm>
              <a:off x="533400"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3" name="Freeform 536"/>
            <p:cNvSpPr>
              <a:spLocks noEditPoints="1"/>
            </p:cNvSpPr>
            <p:nvPr userDrawn="1"/>
          </p:nvSpPr>
          <p:spPr bwMode="auto">
            <a:xfrm>
              <a:off x="2238375"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4" name="Freeform 537"/>
            <p:cNvSpPr>
              <a:spLocks noEditPoints="1"/>
            </p:cNvSpPr>
            <p:nvPr userDrawn="1"/>
          </p:nvSpPr>
          <p:spPr bwMode="auto">
            <a:xfrm>
              <a:off x="220503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5" name="Freeform 538"/>
            <p:cNvSpPr>
              <a:spLocks noEditPoints="1"/>
            </p:cNvSpPr>
            <p:nvPr userDrawn="1"/>
          </p:nvSpPr>
          <p:spPr bwMode="auto">
            <a:xfrm>
              <a:off x="2155825"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6" name="Freeform 539"/>
            <p:cNvSpPr/>
            <p:nvPr userDrawn="1"/>
          </p:nvSpPr>
          <p:spPr bwMode="auto">
            <a:xfrm>
              <a:off x="212566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7" name="Freeform 540"/>
            <p:cNvSpPr>
              <a:spLocks noEditPoints="1"/>
            </p:cNvSpPr>
            <p:nvPr userDrawn="1"/>
          </p:nvSpPr>
          <p:spPr bwMode="auto">
            <a:xfrm>
              <a:off x="2320925"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8" name="Freeform 541"/>
            <p:cNvSpPr/>
            <p:nvPr userDrawn="1"/>
          </p:nvSpPr>
          <p:spPr bwMode="auto">
            <a:xfrm>
              <a:off x="232251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9" name="Freeform 542"/>
            <p:cNvSpPr>
              <a:spLocks noEditPoints="1"/>
            </p:cNvSpPr>
            <p:nvPr userDrawn="1"/>
          </p:nvSpPr>
          <p:spPr bwMode="auto">
            <a:xfrm>
              <a:off x="420688"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0" name="Freeform 543"/>
            <p:cNvSpPr>
              <a:spLocks noEditPoints="1"/>
            </p:cNvSpPr>
            <p:nvPr userDrawn="1"/>
          </p:nvSpPr>
          <p:spPr bwMode="auto">
            <a:xfrm>
              <a:off x="628650"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1" name="Freeform 544"/>
            <p:cNvSpPr>
              <a:spLocks noEditPoints="1"/>
            </p:cNvSpPr>
            <p:nvPr userDrawn="1"/>
          </p:nvSpPr>
          <p:spPr bwMode="auto">
            <a:xfrm>
              <a:off x="167481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2" name="Freeform 547"/>
            <p:cNvSpPr/>
            <p:nvPr userDrawn="1"/>
          </p:nvSpPr>
          <p:spPr bwMode="auto">
            <a:xfrm>
              <a:off x="55563"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3" name="Freeform 549"/>
            <p:cNvSpPr/>
            <p:nvPr userDrawn="1"/>
          </p:nvSpPr>
          <p:spPr bwMode="auto">
            <a:xfrm>
              <a:off x="55563"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4" name="Freeform 550"/>
            <p:cNvSpPr/>
            <p:nvPr userDrawn="1"/>
          </p:nvSpPr>
          <p:spPr bwMode="auto">
            <a:xfrm>
              <a:off x="1365250"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5" name="Freeform 551"/>
            <p:cNvSpPr/>
            <p:nvPr userDrawn="1"/>
          </p:nvSpPr>
          <p:spPr bwMode="auto">
            <a:xfrm>
              <a:off x="176213"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6" name="Freeform 552"/>
            <p:cNvSpPr>
              <a:spLocks noEditPoints="1"/>
            </p:cNvSpPr>
            <p:nvPr userDrawn="1"/>
          </p:nvSpPr>
          <p:spPr bwMode="auto">
            <a:xfrm>
              <a:off x="107950"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7" name="Freeform 553"/>
            <p:cNvSpPr>
              <a:spLocks noEditPoints="1"/>
            </p:cNvSpPr>
            <p:nvPr userDrawn="1"/>
          </p:nvSpPr>
          <p:spPr bwMode="auto">
            <a:xfrm>
              <a:off x="103188"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8" name="Freeform 554"/>
            <p:cNvSpPr>
              <a:spLocks noEditPoints="1"/>
            </p:cNvSpPr>
            <p:nvPr userDrawn="1"/>
          </p:nvSpPr>
          <p:spPr bwMode="auto">
            <a:xfrm>
              <a:off x="69850"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9" name="Freeform 555"/>
            <p:cNvSpPr>
              <a:spLocks noEditPoints="1"/>
            </p:cNvSpPr>
            <p:nvPr userDrawn="1"/>
          </p:nvSpPr>
          <p:spPr bwMode="auto">
            <a:xfrm>
              <a:off x="192088"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0" name="Freeform 556"/>
            <p:cNvSpPr/>
            <p:nvPr userDrawn="1"/>
          </p:nvSpPr>
          <p:spPr bwMode="auto">
            <a:xfrm>
              <a:off x="122238"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1" name="Freeform 557"/>
            <p:cNvSpPr>
              <a:spLocks noEditPoints="1"/>
            </p:cNvSpPr>
            <p:nvPr userDrawn="1"/>
          </p:nvSpPr>
          <p:spPr bwMode="auto">
            <a:xfrm>
              <a:off x="655638"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2" name="Freeform 558"/>
            <p:cNvSpPr>
              <a:spLocks noEditPoints="1"/>
            </p:cNvSpPr>
            <p:nvPr userDrawn="1"/>
          </p:nvSpPr>
          <p:spPr bwMode="auto">
            <a:xfrm>
              <a:off x="298450"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3" name="Freeform 559"/>
            <p:cNvSpPr>
              <a:spLocks noEditPoints="1"/>
            </p:cNvSpPr>
            <p:nvPr userDrawn="1"/>
          </p:nvSpPr>
          <p:spPr bwMode="auto">
            <a:xfrm>
              <a:off x="61913"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4" name="Freeform 560"/>
            <p:cNvSpPr>
              <a:spLocks noEditPoints="1"/>
            </p:cNvSpPr>
            <p:nvPr userDrawn="1"/>
          </p:nvSpPr>
          <p:spPr bwMode="auto">
            <a:xfrm>
              <a:off x="114300"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5" name="Freeform 561"/>
            <p:cNvSpPr/>
            <p:nvPr userDrawn="1"/>
          </p:nvSpPr>
          <p:spPr bwMode="auto">
            <a:xfrm>
              <a:off x="92075"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6" name="Freeform 562"/>
            <p:cNvSpPr>
              <a:spLocks noEditPoints="1"/>
            </p:cNvSpPr>
            <p:nvPr userDrawn="1"/>
          </p:nvSpPr>
          <p:spPr bwMode="auto">
            <a:xfrm>
              <a:off x="647700"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7" name="Freeform 563"/>
            <p:cNvSpPr>
              <a:spLocks noEditPoints="1"/>
            </p:cNvSpPr>
            <p:nvPr userDrawn="1"/>
          </p:nvSpPr>
          <p:spPr bwMode="auto">
            <a:xfrm>
              <a:off x="143986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8" name="Freeform 564"/>
            <p:cNvSpPr>
              <a:spLocks noEditPoints="1"/>
            </p:cNvSpPr>
            <p:nvPr userDrawn="1"/>
          </p:nvSpPr>
          <p:spPr bwMode="auto">
            <a:xfrm>
              <a:off x="1298575"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9" name="Freeform 565"/>
            <p:cNvSpPr>
              <a:spLocks noEditPoints="1"/>
            </p:cNvSpPr>
            <p:nvPr userDrawn="1"/>
          </p:nvSpPr>
          <p:spPr bwMode="auto">
            <a:xfrm>
              <a:off x="327025"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0" name="Freeform 566"/>
            <p:cNvSpPr/>
            <p:nvPr userDrawn="1"/>
          </p:nvSpPr>
          <p:spPr bwMode="auto">
            <a:xfrm>
              <a:off x="1146175"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1" name="Freeform 567"/>
            <p:cNvSpPr/>
            <p:nvPr userDrawn="1"/>
          </p:nvSpPr>
          <p:spPr bwMode="auto">
            <a:xfrm>
              <a:off x="1025525"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2" name="Freeform 568"/>
            <p:cNvSpPr>
              <a:spLocks noEditPoints="1"/>
            </p:cNvSpPr>
            <p:nvPr userDrawn="1"/>
          </p:nvSpPr>
          <p:spPr bwMode="auto">
            <a:xfrm>
              <a:off x="1035050"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3" name="Freeform 569"/>
            <p:cNvSpPr/>
            <p:nvPr userDrawn="1"/>
          </p:nvSpPr>
          <p:spPr bwMode="auto">
            <a:xfrm>
              <a:off x="1104900"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4" name="Freeform 570"/>
            <p:cNvSpPr/>
            <p:nvPr userDrawn="1"/>
          </p:nvSpPr>
          <p:spPr bwMode="auto">
            <a:xfrm>
              <a:off x="1120775"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5" name="Freeform 571"/>
            <p:cNvSpPr/>
            <p:nvPr userDrawn="1"/>
          </p:nvSpPr>
          <p:spPr bwMode="auto">
            <a:xfrm>
              <a:off x="1246188"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6" name="Freeform 572"/>
            <p:cNvSpPr/>
            <p:nvPr userDrawn="1"/>
          </p:nvSpPr>
          <p:spPr bwMode="auto">
            <a:xfrm>
              <a:off x="2105025"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7" name="Freeform 573"/>
            <p:cNvSpPr/>
            <p:nvPr userDrawn="1"/>
          </p:nvSpPr>
          <p:spPr bwMode="auto">
            <a:xfrm>
              <a:off x="2082800"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8" name="Freeform 574"/>
            <p:cNvSpPr/>
            <p:nvPr userDrawn="1"/>
          </p:nvSpPr>
          <p:spPr bwMode="auto">
            <a:xfrm>
              <a:off x="2060575"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9" name="Freeform 575"/>
            <p:cNvSpPr/>
            <p:nvPr userDrawn="1"/>
          </p:nvSpPr>
          <p:spPr bwMode="auto">
            <a:xfrm>
              <a:off x="179546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0" name="Freeform 576"/>
            <p:cNvSpPr/>
            <p:nvPr userDrawn="1"/>
          </p:nvSpPr>
          <p:spPr bwMode="auto">
            <a:xfrm>
              <a:off x="182403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1" name="Freeform 577"/>
            <p:cNvSpPr/>
            <p:nvPr userDrawn="1"/>
          </p:nvSpPr>
          <p:spPr bwMode="auto">
            <a:xfrm>
              <a:off x="185261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2" name="Freeform 578"/>
            <p:cNvSpPr>
              <a:spLocks noEditPoints="1"/>
            </p:cNvSpPr>
            <p:nvPr userDrawn="1"/>
          </p:nvSpPr>
          <p:spPr bwMode="auto">
            <a:xfrm>
              <a:off x="183038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3" name="Freeform 579"/>
            <p:cNvSpPr/>
            <p:nvPr userDrawn="1"/>
          </p:nvSpPr>
          <p:spPr bwMode="auto">
            <a:xfrm>
              <a:off x="1365250"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4" name="Freeform 580"/>
            <p:cNvSpPr/>
            <p:nvPr userDrawn="1"/>
          </p:nvSpPr>
          <p:spPr bwMode="auto">
            <a:xfrm>
              <a:off x="1627188"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5" name="Freeform 581"/>
            <p:cNvSpPr/>
            <p:nvPr userDrawn="1"/>
          </p:nvSpPr>
          <p:spPr bwMode="auto">
            <a:xfrm>
              <a:off x="1365250"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6" name="Freeform 582"/>
            <p:cNvSpPr/>
            <p:nvPr userDrawn="1"/>
          </p:nvSpPr>
          <p:spPr bwMode="auto">
            <a:xfrm>
              <a:off x="1633538"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7" name="Freeform 583"/>
            <p:cNvSpPr>
              <a:spLocks noEditPoints="1"/>
            </p:cNvSpPr>
            <p:nvPr userDrawn="1"/>
          </p:nvSpPr>
          <p:spPr bwMode="auto">
            <a:xfrm>
              <a:off x="1474788"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8" name="Freeform 584"/>
            <p:cNvSpPr>
              <a:spLocks noEditPoints="1"/>
            </p:cNvSpPr>
            <p:nvPr userDrawn="1"/>
          </p:nvSpPr>
          <p:spPr bwMode="auto">
            <a:xfrm>
              <a:off x="1409700"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9" name="Freeform 585"/>
            <p:cNvSpPr>
              <a:spLocks noEditPoints="1"/>
            </p:cNvSpPr>
            <p:nvPr userDrawn="1"/>
          </p:nvSpPr>
          <p:spPr bwMode="auto">
            <a:xfrm>
              <a:off x="1333500"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0" name="Freeform 586"/>
            <p:cNvSpPr>
              <a:spLocks noEditPoints="1"/>
            </p:cNvSpPr>
            <p:nvPr userDrawn="1"/>
          </p:nvSpPr>
          <p:spPr bwMode="auto">
            <a:xfrm>
              <a:off x="1409700"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1" name="Freeform 587"/>
            <p:cNvSpPr>
              <a:spLocks noEditPoints="1"/>
            </p:cNvSpPr>
            <p:nvPr userDrawn="1"/>
          </p:nvSpPr>
          <p:spPr bwMode="auto">
            <a:xfrm>
              <a:off x="157003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2" name="Freeform 588"/>
            <p:cNvSpPr>
              <a:spLocks noEditPoints="1"/>
            </p:cNvSpPr>
            <p:nvPr userDrawn="1"/>
          </p:nvSpPr>
          <p:spPr bwMode="auto">
            <a:xfrm>
              <a:off x="1647825"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3" name="Freeform 589"/>
            <p:cNvSpPr/>
            <p:nvPr userDrawn="1"/>
          </p:nvSpPr>
          <p:spPr bwMode="auto">
            <a:xfrm>
              <a:off x="1482725"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4" name="Freeform 590"/>
            <p:cNvSpPr>
              <a:spLocks noEditPoints="1"/>
            </p:cNvSpPr>
            <p:nvPr userDrawn="1"/>
          </p:nvSpPr>
          <p:spPr bwMode="auto">
            <a:xfrm>
              <a:off x="473075"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5" name="Freeform 591"/>
            <p:cNvSpPr>
              <a:spLocks noEditPoints="1"/>
            </p:cNvSpPr>
            <p:nvPr userDrawn="1"/>
          </p:nvSpPr>
          <p:spPr bwMode="auto">
            <a:xfrm>
              <a:off x="844550"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6" name="Freeform 592"/>
            <p:cNvSpPr>
              <a:spLocks noEditPoints="1"/>
            </p:cNvSpPr>
            <p:nvPr userDrawn="1"/>
          </p:nvSpPr>
          <p:spPr bwMode="auto">
            <a:xfrm>
              <a:off x="711200"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7" name="Freeform 593"/>
            <p:cNvSpPr>
              <a:spLocks noEditPoints="1"/>
            </p:cNvSpPr>
            <p:nvPr userDrawn="1"/>
          </p:nvSpPr>
          <p:spPr bwMode="auto">
            <a:xfrm>
              <a:off x="434975"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8" name="Freeform 594"/>
            <p:cNvSpPr>
              <a:spLocks noEditPoints="1"/>
            </p:cNvSpPr>
            <p:nvPr userDrawn="1"/>
          </p:nvSpPr>
          <p:spPr bwMode="auto">
            <a:xfrm>
              <a:off x="904875"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9" name="Freeform 595"/>
            <p:cNvSpPr>
              <a:spLocks noEditPoints="1"/>
            </p:cNvSpPr>
            <p:nvPr userDrawn="1"/>
          </p:nvSpPr>
          <p:spPr bwMode="auto">
            <a:xfrm>
              <a:off x="1287463"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0" name="Freeform 596"/>
            <p:cNvSpPr>
              <a:spLocks noEditPoints="1"/>
            </p:cNvSpPr>
            <p:nvPr userDrawn="1"/>
          </p:nvSpPr>
          <p:spPr bwMode="auto">
            <a:xfrm>
              <a:off x="1816100"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1" name="Freeform 597"/>
            <p:cNvSpPr>
              <a:spLocks noEditPoints="1"/>
            </p:cNvSpPr>
            <p:nvPr userDrawn="1"/>
          </p:nvSpPr>
          <p:spPr bwMode="auto">
            <a:xfrm>
              <a:off x="1217612" y="1910569"/>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2" name="Freeform 598"/>
            <p:cNvSpPr/>
            <p:nvPr userDrawn="1"/>
          </p:nvSpPr>
          <p:spPr bwMode="auto">
            <a:xfrm>
              <a:off x="933450"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3" name="Freeform 599"/>
            <p:cNvSpPr/>
            <p:nvPr userDrawn="1"/>
          </p:nvSpPr>
          <p:spPr bwMode="auto">
            <a:xfrm>
              <a:off x="1111250"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4" name="Freeform 604"/>
            <p:cNvSpPr>
              <a:spLocks noEditPoints="1"/>
            </p:cNvSpPr>
            <p:nvPr userDrawn="1"/>
          </p:nvSpPr>
          <p:spPr bwMode="auto">
            <a:xfrm>
              <a:off x="1493838"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5" name="Freeform 605"/>
            <p:cNvSpPr>
              <a:spLocks noEditPoints="1"/>
            </p:cNvSpPr>
            <p:nvPr userDrawn="1"/>
          </p:nvSpPr>
          <p:spPr bwMode="auto">
            <a:xfrm>
              <a:off x="1539875"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6" name="Freeform 606"/>
            <p:cNvSpPr/>
            <p:nvPr userDrawn="1"/>
          </p:nvSpPr>
          <p:spPr bwMode="auto">
            <a:xfrm>
              <a:off x="1539875"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7" name="Freeform 607"/>
            <p:cNvSpPr/>
            <p:nvPr userDrawn="1"/>
          </p:nvSpPr>
          <p:spPr bwMode="auto">
            <a:xfrm>
              <a:off x="169227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8" name="Freeform 608"/>
            <p:cNvSpPr/>
            <p:nvPr userDrawn="1"/>
          </p:nvSpPr>
          <p:spPr bwMode="auto">
            <a:xfrm>
              <a:off x="166052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9" name="Freeform 609"/>
            <p:cNvSpPr/>
            <p:nvPr userDrawn="1"/>
          </p:nvSpPr>
          <p:spPr bwMode="auto">
            <a:xfrm>
              <a:off x="1627188"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0" name="Freeform 610"/>
            <p:cNvSpPr/>
            <p:nvPr userDrawn="1"/>
          </p:nvSpPr>
          <p:spPr bwMode="auto">
            <a:xfrm>
              <a:off x="15938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1" name="Freeform 611"/>
            <p:cNvSpPr/>
            <p:nvPr userDrawn="1"/>
          </p:nvSpPr>
          <p:spPr bwMode="auto">
            <a:xfrm>
              <a:off x="15621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2" name="Freeform 612"/>
            <p:cNvSpPr/>
            <p:nvPr userDrawn="1"/>
          </p:nvSpPr>
          <p:spPr bwMode="auto">
            <a:xfrm>
              <a:off x="1857375"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3" name="Freeform 613"/>
            <p:cNvSpPr>
              <a:spLocks noEditPoints="1"/>
            </p:cNvSpPr>
            <p:nvPr userDrawn="1"/>
          </p:nvSpPr>
          <p:spPr bwMode="auto">
            <a:xfrm>
              <a:off x="155098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4" name="Freeform 614"/>
            <p:cNvSpPr>
              <a:spLocks noEditPoints="1"/>
            </p:cNvSpPr>
            <p:nvPr userDrawn="1"/>
          </p:nvSpPr>
          <p:spPr bwMode="auto">
            <a:xfrm>
              <a:off x="1068388"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5" name="Freeform 615"/>
            <p:cNvSpPr>
              <a:spLocks noEditPoints="1"/>
            </p:cNvSpPr>
            <p:nvPr userDrawn="1"/>
          </p:nvSpPr>
          <p:spPr bwMode="auto">
            <a:xfrm>
              <a:off x="207486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6" name="Freeform 616"/>
            <p:cNvSpPr>
              <a:spLocks noEditPoints="1"/>
            </p:cNvSpPr>
            <p:nvPr userDrawn="1"/>
          </p:nvSpPr>
          <p:spPr bwMode="auto">
            <a:xfrm>
              <a:off x="539750"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7" name="Freeform 617"/>
            <p:cNvSpPr>
              <a:spLocks noEditPoints="1"/>
            </p:cNvSpPr>
            <p:nvPr userDrawn="1"/>
          </p:nvSpPr>
          <p:spPr bwMode="auto">
            <a:xfrm>
              <a:off x="1543050"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8" name="Freeform 618"/>
            <p:cNvSpPr>
              <a:spLocks noEditPoints="1"/>
            </p:cNvSpPr>
            <p:nvPr userDrawn="1"/>
          </p:nvSpPr>
          <p:spPr bwMode="auto">
            <a:xfrm>
              <a:off x="2000250"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9" name="Freeform 619"/>
            <p:cNvSpPr>
              <a:spLocks noEditPoints="1"/>
            </p:cNvSpPr>
            <p:nvPr userDrawn="1"/>
          </p:nvSpPr>
          <p:spPr bwMode="auto">
            <a:xfrm>
              <a:off x="2000250"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0" name="Freeform 620"/>
            <p:cNvSpPr>
              <a:spLocks noEditPoints="1"/>
            </p:cNvSpPr>
            <p:nvPr userDrawn="1"/>
          </p:nvSpPr>
          <p:spPr bwMode="auto">
            <a:xfrm>
              <a:off x="841375"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1" name="Freeform 621"/>
            <p:cNvSpPr>
              <a:spLocks noEditPoints="1"/>
            </p:cNvSpPr>
            <p:nvPr userDrawn="1"/>
          </p:nvSpPr>
          <p:spPr bwMode="auto">
            <a:xfrm>
              <a:off x="431800"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2" name="Freeform 625"/>
            <p:cNvSpPr>
              <a:spLocks noEditPoints="1"/>
            </p:cNvSpPr>
            <p:nvPr userDrawn="1"/>
          </p:nvSpPr>
          <p:spPr bwMode="auto">
            <a:xfrm>
              <a:off x="677863"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3" name="Freeform 626"/>
            <p:cNvSpPr/>
            <p:nvPr userDrawn="1"/>
          </p:nvSpPr>
          <p:spPr bwMode="auto">
            <a:xfrm>
              <a:off x="177641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4" name="Oval 628"/>
            <p:cNvSpPr>
              <a:spLocks noChangeArrowheads="1"/>
            </p:cNvSpPr>
            <p:nvPr userDrawn="1"/>
          </p:nvSpPr>
          <p:spPr bwMode="auto">
            <a:xfrm>
              <a:off x="1625600"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5" name="Oval 629"/>
            <p:cNvSpPr>
              <a:spLocks noChangeArrowheads="1"/>
            </p:cNvSpPr>
            <p:nvPr userDrawn="1"/>
          </p:nvSpPr>
          <p:spPr bwMode="auto">
            <a:xfrm>
              <a:off x="804863"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6" name="Oval 630"/>
            <p:cNvSpPr>
              <a:spLocks noChangeArrowheads="1"/>
            </p:cNvSpPr>
            <p:nvPr userDrawn="1"/>
          </p:nvSpPr>
          <p:spPr bwMode="auto">
            <a:xfrm>
              <a:off x="1136650"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7" name="Oval 631"/>
            <p:cNvSpPr>
              <a:spLocks noChangeArrowheads="1"/>
            </p:cNvSpPr>
            <p:nvPr userDrawn="1"/>
          </p:nvSpPr>
          <p:spPr bwMode="auto">
            <a:xfrm>
              <a:off x="1179513"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8" name="Oval 632"/>
            <p:cNvSpPr>
              <a:spLocks noChangeArrowheads="1"/>
            </p:cNvSpPr>
            <p:nvPr userDrawn="1"/>
          </p:nvSpPr>
          <p:spPr bwMode="auto">
            <a:xfrm>
              <a:off x="1136650"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9" name="Oval 633"/>
            <p:cNvSpPr>
              <a:spLocks noChangeArrowheads="1"/>
            </p:cNvSpPr>
            <p:nvPr userDrawn="1"/>
          </p:nvSpPr>
          <p:spPr bwMode="auto">
            <a:xfrm>
              <a:off x="1179513"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0" name="Oval 634"/>
            <p:cNvSpPr>
              <a:spLocks noChangeArrowheads="1"/>
            </p:cNvSpPr>
            <p:nvPr userDrawn="1"/>
          </p:nvSpPr>
          <p:spPr bwMode="auto">
            <a:xfrm>
              <a:off x="1136650"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1" name="Oval 635"/>
            <p:cNvSpPr>
              <a:spLocks noChangeArrowheads="1"/>
            </p:cNvSpPr>
            <p:nvPr userDrawn="1"/>
          </p:nvSpPr>
          <p:spPr bwMode="auto">
            <a:xfrm>
              <a:off x="1179513"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2" name="Oval 636"/>
            <p:cNvSpPr>
              <a:spLocks noChangeArrowheads="1"/>
            </p:cNvSpPr>
            <p:nvPr userDrawn="1"/>
          </p:nvSpPr>
          <p:spPr bwMode="auto">
            <a:xfrm>
              <a:off x="1136650"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3" name="Oval 637"/>
            <p:cNvSpPr>
              <a:spLocks noChangeArrowheads="1"/>
            </p:cNvSpPr>
            <p:nvPr userDrawn="1"/>
          </p:nvSpPr>
          <p:spPr bwMode="auto">
            <a:xfrm>
              <a:off x="1179513"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4" name="Freeform 639"/>
            <p:cNvSpPr/>
            <p:nvPr userDrawn="1"/>
          </p:nvSpPr>
          <p:spPr bwMode="auto">
            <a:xfrm>
              <a:off x="14288"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5" name="Freeform 640"/>
            <p:cNvSpPr/>
            <p:nvPr userDrawn="1"/>
          </p:nvSpPr>
          <p:spPr bwMode="auto">
            <a:xfrm>
              <a:off x="1749425"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6" name="Freeform 641"/>
            <p:cNvSpPr>
              <a:spLocks noEditPoints="1"/>
            </p:cNvSpPr>
            <p:nvPr userDrawn="1"/>
          </p:nvSpPr>
          <p:spPr bwMode="auto">
            <a:xfrm>
              <a:off x="495300"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1" name="Group 80"/>
          <p:cNvGrpSpPr/>
          <p:nvPr userDrawn="1"/>
        </p:nvGrpSpPr>
        <p:grpSpPr>
          <a:xfrm>
            <a:off x="7661372" y="276622"/>
            <a:ext cx="1200300" cy="343060"/>
            <a:chOff x="2751138" y="3262313"/>
            <a:chExt cx="4665662" cy="1333500"/>
          </a:xfrm>
          <a:solidFill>
            <a:schemeClr val="bg1"/>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53"/>
          <p:cNvSpPr>
            <a:spLocks noGrp="1"/>
          </p:cNvSpPr>
          <p:nvPr>
            <p:ph idx="1" hasCustomPrompt="1"/>
          </p:nvPr>
        </p:nvSpPr>
        <p:spPr>
          <a:xfrm>
            <a:off x="264159" y="918935"/>
            <a:ext cx="8617193" cy="1746632"/>
          </a:xfrm>
          <a:prstGeom prst="rect">
            <a:avLst/>
          </a:prstGeom>
        </p:spPr>
        <p:txBody>
          <a:bodyPr vert="horz" wrap="square"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pPr/>
              <a:t>‹#›</a:t>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rotWithShape="1">
          <a:blip r:embed="rId2" cstate="screen"/>
          <a:srcRect/>
          <a:stretch>
            <a:fillRect/>
          </a:stretch>
        </p:blipFill>
        <p:spPr>
          <a:xfrm>
            <a:off x="-10510" y="-2"/>
            <a:ext cx="9154510" cy="2070539"/>
          </a:xfrm>
          <a:prstGeom prst="rect">
            <a:avLst/>
          </a:prstGeom>
        </p:spPr>
      </p:pic>
      <p:sp>
        <p:nvSpPr>
          <p:cNvPr id="59" name="Rectangle 58"/>
          <p:cNvSpPr/>
          <p:nvPr userDrawn="1"/>
        </p:nvSpPr>
        <p:spPr>
          <a:xfrm>
            <a:off x="1611" y="-2"/>
            <a:ext cx="9151219" cy="591912"/>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52" name="Group 51"/>
          <p:cNvGrpSpPr/>
          <p:nvPr userDrawn="1"/>
        </p:nvGrpSpPr>
        <p:grpSpPr>
          <a:xfrm>
            <a:off x="7661372" y="276622"/>
            <a:ext cx="1200302" cy="343060"/>
            <a:chOff x="2751136" y="3262323"/>
            <a:chExt cx="4665664" cy="1333503"/>
          </a:xfrm>
          <a:solidFill>
            <a:srgbClr val="FFFFFF"/>
          </a:solidFill>
        </p:grpSpPr>
        <p:sp>
          <p:nvSpPr>
            <p:cNvPr id="53" name="Freeform 1"/>
            <p:cNvSpPr>
              <a:spLocks noChangeArrowheads="1"/>
            </p:cNvSpPr>
            <p:nvPr/>
          </p:nvSpPr>
          <p:spPr bwMode="auto">
            <a:xfrm>
              <a:off x="6180131"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2"/>
            <p:cNvSpPr>
              <a:spLocks noChangeArrowheads="1"/>
            </p:cNvSpPr>
            <p:nvPr/>
          </p:nvSpPr>
          <p:spPr bwMode="auto">
            <a:xfrm>
              <a:off x="4083046" y="3275022"/>
              <a:ext cx="677863" cy="631826"/>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3"/>
            <p:cNvSpPr>
              <a:spLocks noChangeArrowheads="1"/>
            </p:cNvSpPr>
            <p:nvPr/>
          </p:nvSpPr>
          <p:spPr bwMode="auto">
            <a:xfrm>
              <a:off x="4614860" y="3275022"/>
              <a:ext cx="796924" cy="631826"/>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4"/>
            <p:cNvSpPr>
              <a:spLocks noChangeArrowheads="1"/>
            </p:cNvSpPr>
            <p:nvPr/>
          </p:nvSpPr>
          <p:spPr bwMode="auto">
            <a:xfrm>
              <a:off x="6984993" y="3275022"/>
              <a:ext cx="166689" cy="631826"/>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5"/>
            <p:cNvSpPr>
              <a:spLocks noChangeArrowheads="1"/>
            </p:cNvSpPr>
            <p:nvPr/>
          </p:nvSpPr>
          <p:spPr bwMode="auto">
            <a:xfrm>
              <a:off x="3049586"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6"/>
            <p:cNvSpPr>
              <a:spLocks noChangeArrowheads="1"/>
            </p:cNvSpPr>
            <p:nvPr/>
          </p:nvSpPr>
          <p:spPr bwMode="auto">
            <a:xfrm>
              <a:off x="3854447" y="3275022"/>
              <a:ext cx="168275" cy="631826"/>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7"/>
            <p:cNvSpPr>
              <a:spLocks noChangeArrowheads="1"/>
            </p:cNvSpPr>
            <p:nvPr/>
          </p:nvSpPr>
          <p:spPr bwMode="auto">
            <a:xfrm>
              <a:off x="5383207" y="3262323"/>
              <a:ext cx="715960" cy="663576"/>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1" name="Freeform 8"/>
            <p:cNvSpPr>
              <a:spLocks noChangeArrowheads="1"/>
            </p:cNvSpPr>
            <p:nvPr/>
          </p:nvSpPr>
          <p:spPr bwMode="auto">
            <a:xfrm>
              <a:off x="2751136" y="4083061"/>
              <a:ext cx="153986" cy="398465"/>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2" name="Freeform 9"/>
            <p:cNvSpPr>
              <a:spLocks noChangeArrowheads="1"/>
            </p:cNvSpPr>
            <p:nvPr/>
          </p:nvSpPr>
          <p:spPr bwMode="auto">
            <a:xfrm>
              <a:off x="2986086" y="4198951"/>
              <a:ext cx="315910"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10"/>
            <p:cNvSpPr>
              <a:spLocks noChangeArrowheads="1"/>
            </p:cNvSpPr>
            <p:nvPr/>
          </p:nvSpPr>
          <p:spPr bwMode="auto">
            <a:xfrm>
              <a:off x="3386136" y="4200537"/>
              <a:ext cx="212724" cy="288927"/>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11"/>
            <p:cNvSpPr>
              <a:spLocks noChangeArrowheads="1"/>
            </p:cNvSpPr>
            <p:nvPr/>
          </p:nvSpPr>
          <p:spPr bwMode="auto">
            <a:xfrm>
              <a:off x="3635371" y="4198951"/>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12"/>
            <p:cNvSpPr>
              <a:spLocks noChangeArrowheads="1"/>
            </p:cNvSpPr>
            <p:nvPr/>
          </p:nvSpPr>
          <p:spPr bwMode="auto">
            <a:xfrm>
              <a:off x="4013195" y="4198951"/>
              <a:ext cx="123827" cy="28257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13"/>
            <p:cNvSpPr>
              <a:spLocks noChangeArrowheads="1"/>
            </p:cNvSpPr>
            <p:nvPr/>
          </p:nvSpPr>
          <p:spPr bwMode="auto">
            <a:xfrm>
              <a:off x="4056058" y="4084651"/>
              <a:ext cx="93663"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14"/>
            <p:cNvSpPr>
              <a:spLocks noChangeArrowheads="1"/>
            </p:cNvSpPr>
            <p:nvPr/>
          </p:nvSpPr>
          <p:spPr bwMode="auto">
            <a:xfrm>
              <a:off x="4211634" y="4200537"/>
              <a:ext cx="244474" cy="280990"/>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15"/>
            <p:cNvSpPr>
              <a:spLocks noChangeArrowheads="1"/>
            </p:cNvSpPr>
            <p:nvPr/>
          </p:nvSpPr>
          <p:spPr bwMode="auto">
            <a:xfrm>
              <a:off x="4486271" y="4200537"/>
              <a:ext cx="266700" cy="287337"/>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16"/>
            <p:cNvSpPr>
              <a:spLocks noChangeArrowheads="1"/>
            </p:cNvSpPr>
            <p:nvPr/>
          </p:nvSpPr>
          <p:spPr bwMode="auto">
            <a:xfrm>
              <a:off x="5210169" y="4071948"/>
              <a:ext cx="314325" cy="409574"/>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17"/>
            <p:cNvSpPr>
              <a:spLocks noChangeArrowheads="1"/>
            </p:cNvSpPr>
            <p:nvPr/>
          </p:nvSpPr>
          <p:spPr bwMode="auto">
            <a:xfrm>
              <a:off x="5594344" y="4200537"/>
              <a:ext cx="266700" cy="287337"/>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8"/>
            <p:cNvSpPr>
              <a:spLocks noChangeArrowheads="1"/>
            </p:cNvSpPr>
            <p:nvPr/>
          </p:nvSpPr>
          <p:spPr bwMode="auto">
            <a:xfrm>
              <a:off x="4964109" y="4121163"/>
              <a:ext cx="212724" cy="366715"/>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9"/>
            <p:cNvSpPr>
              <a:spLocks noChangeArrowheads="1"/>
            </p:cNvSpPr>
            <p:nvPr/>
          </p:nvSpPr>
          <p:spPr bwMode="auto">
            <a:xfrm>
              <a:off x="6049956" y="4087823"/>
              <a:ext cx="450850" cy="395289"/>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20"/>
            <p:cNvSpPr>
              <a:spLocks noChangeArrowheads="1"/>
            </p:cNvSpPr>
            <p:nvPr/>
          </p:nvSpPr>
          <p:spPr bwMode="auto">
            <a:xfrm>
              <a:off x="6573833" y="4200537"/>
              <a:ext cx="266700" cy="287337"/>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1"/>
            <p:cNvSpPr>
              <a:spLocks noChangeArrowheads="1"/>
            </p:cNvSpPr>
            <p:nvPr/>
          </p:nvSpPr>
          <p:spPr bwMode="auto">
            <a:xfrm>
              <a:off x="7204076" y="4121159"/>
              <a:ext cx="212724" cy="366715"/>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22"/>
            <p:cNvSpPr>
              <a:spLocks noChangeArrowheads="1"/>
            </p:cNvSpPr>
            <p:nvPr/>
          </p:nvSpPr>
          <p:spPr bwMode="auto">
            <a:xfrm>
              <a:off x="6850064" y="4206888"/>
              <a:ext cx="331786"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23"/>
            <p:cNvSpPr>
              <a:spLocks noChangeArrowheads="1"/>
            </p:cNvSpPr>
            <p:nvPr/>
          </p:nvSpPr>
          <p:spPr bwMode="auto">
            <a:xfrm>
              <a:off x="7175502" y="4010027"/>
              <a:ext cx="176213" cy="111124"/>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01" name="Group 100"/>
          <p:cNvGrpSpPr>
            <a:grpSpLocks noChangeAspect="1"/>
          </p:cNvGrpSpPr>
          <p:nvPr userDrawn="1"/>
        </p:nvGrpSpPr>
        <p:grpSpPr>
          <a:xfrm>
            <a:off x="328614" y="271991"/>
            <a:ext cx="1708434" cy="201168"/>
            <a:chOff x="2106613" y="3457575"/>
            <a:chExt cx="5446712" cy="641350"/>
          </a:xfrm>
          <a:solidFill>
            <a:schemeClr val="bg1"/>
          </a:solidFill>
        </p:grpSpPr>
        <p:sp>
          <p:nvSpPr>
            <p:cNvPr id="10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7"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with small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7"/>
            <a:ext cx="8575040" cy="322695"/>
          </a:xfrm>
          <a:prstGeom prst="rect">
            <a:avLst/>
          </a:prstGeom>
        </p:spPr>
        <p:txBody>
          <a:bodyPr lIns="68577" tIns="34289" rIns="68577" bIns="34289"/>
          <a:lstStyle>
            <a:lvl1pPr marL="0" indent="0">
              <a:buNone/>
              <a:defRPr sz="14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j-lt"/>
            </a:endParaRPr>
          </a:p>
        </p:txBody>
      </p:sp>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p:nvSpPr>
        <p:spPr>
          <a:xfrm>
            <a:off x="0" y="4928056"/>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36" name="Picture 3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795421"/>
            <a:ext cx="9144000" cy="66676"/>
          </a:xfrm>
          <a:prstGeom prst="rect">
            <a:avLst/>
          </a:prstGeom>
        </p:spPr>
      </p:pic>
      <p:sp>
        <p:nvSpPr>
          <p:cNvPr id="32" name="TextBox 31"/>
          <p:cNvSpPr txBox="1"/>
          <p:nvPr userDrawn="1"/>
        </p:nvSpPr>
        <p:spPr>
          <a:xfrm>
            <a:off x="5529031" y="4914281"/>
            <a:ext cx="3725700" cy="215444"/>
          </a:xfrm>
          <a:prstGeom prst="rect">
            <a:avLst/>
          </a:prstGeom>
          <a:noFill/>
        </p:spPr>
        <p:txBody>
          <a:bodyPr wrap="none" rtlCol="0">
            <a:spAutoFit/>
          </a:bodyPr>
          <a:lstStyle/>
          <a:p>
            <a:pPr algn="l"/>
            <a:r>
              <a:rPr lang="en-US" sz="800" kern="1200" dirty="0">
                <a:solidFill>
                  <a:schemeClr val="tx1">
                    <a:tint val="75000"/>
                  </a:schemeClr>
                </a:solidFill>
                <a:effectLst/>
                <a:latin typeface="+mn-lt"/>
                <a:ea typeface="+mn-ea"/>
                <a:cs typeface="+mn-cs"/>
              </a:rPr>
              <a:t>© Hitachi Vantara LLC 2021. All rights reserved. Proprietary and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4"/>
          <p:cNvSpPr txBox="1"/>
          <p:nvPr/>
        </p:nvSpPr>
        <p:spPr>
          <a:xfrm>
            <a:off x="4820833" y="2193992"/>
            <a:ext cx="2076332" cy="118037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600"/>
              </a:spcAft>
              <a:buClr>
                <a:srgbClr val="CC141C"/>
              </a:buClr>
              <a:buSzPct val="55000"/>
              <a:buFont typeface="Wingdings" panose="05000000000000000000" pitchFamily="2" charset="2"/>
              <a:buChar char="u"/>
              <a:defRPr/>
            </a:pPr>
            <a:endParaRPr lang="en-US" sz="800" dirty="0">
              <a:solidFill>
                <a:srgbClr val="020202"/>
              </a:solidFill>
            </a:endParaRPr>
          </a:p>
        </p:txBody>
      </p:sp>
      <p:sp>
        <p:nvSpPr>
          <p:cNvPr id="31" name="Title 4"/>
          <p:cNvSpPr>
            <a:spLocks noGrp="1"/>
          </p:cNvSpPr>
          <p:nvPr>
            <p:ph type="title"/>
          </p:nvPr>
        </p:nvSpPr>
        <p:spPr/>
        <p:txBody>
          <a:bodyPr/>
          <a:lstStyle/>
          <a:p>
            <a:r>
              <a:rPr lang="vi-VN" altLang="x-none" dirty="0">
                <a:latin typeface="Arial" panose="020B0604020202020204" pitchFamily="34" charset="0"/>
                <a:ea typeface="Microsoft YaHei" panose="020B0503020204020204" pitchFamily="2" charset="-122"/>
                <a:sym typeface="+mn-ea"/>
              </a:rPr>
              <a:t>Linh Hong Nguyen</a:t>
            </a:r>
            <a:endParaRPr lang="en-US" dirty="0"/>
          </a:p>
        </p:txBody>
      </p:sp>
      <p:sp>
        <p:nvSpPr>
          <p:cNvPr id="15" name="Text Placeholder 14"/>
          <p:cNvSpPr>
            <a:spLocks noGrp="1"/>
          </p:cNvSpPr>
          <p:nvPr>
            <p:ph type="body" sz="quarter" idx="4294967295"/>
          </p:nvPr>
        </p:nvSpPr>
        <p:spPr>
          <a:xfrm>
            <a:off x="80953" y="859157"/>
            <a:ext cx="8575040" cy="1015663"/>
          </a:xfrm>
          <a:prstGeom prst="rect">
            <a:avLst/>
          </a:prstGeom>
        </p:spPr>
        <p:txBody>
          <a:bodyPr wrap="square"/>
          <a:lstStyle/>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An Embedded Software Engineer with entry-level experience specializing in software development, microcontrollers, hardware design, and firmware.</a:t>
            </a:r>
          </a:p>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Adept at identifying opportunities to enhance hardware and software performance for large-scale technology implementations. </a:t>
            </a:r>
          </a:p>
          <a:p>
            <a:pPr marL="128270" indent="-128270" algn="just">
              <a:spcBef>
                <a:spcPts val="0"/>
              </a:spcBef>
              <a:spcAft>
                <a:spcPts val="0"/>
              </a:spcAft>
              <a:buSzPct val="75000"/>
              <a:buFont typeface="Wingdings" panose="05000000000000000000" pitchFamily="2" charset="2"/>
              <a:buChar char="§"/>
              <a:defRPr/>
            </a:pPr>
            <a:r>
              <a:rPr lang="en-US" sz="1000" dirty="0"/>
              <a:t>Have good at preparing test data and developing automation test scripts by using automation tools. Also have good soft skills such as English communication skill, analytical and solving problem skill. </a:t>
            </a:r>
          </a:p>
          <a:p>
            <a:pPr marL="128270" indent="-128270" algn="just">
              <a:spcBef>
                <a:spcPts val="0"/>
              </a:spcBef>
              <a:spcAft>
                <a:spcPts val="0"/>
              </a:spcAft>
              <a:buSzPct val="75000"/>
              <a:buFont typeface="Wingdings" panose="05000000000000000000" pitchFamily="2" charset="2"/>
              <a:buChar char="§"/>
              <a:defRPr/>
            </a:pPr>
            <a:r>
              <a:rPr lang="en-US" sz="1000" dirty="0"/>
              <a:t>Able to learn and apply new technologies quickly, with high team-work spirit. </a:t>
            </a:r>
          </a:p>
        </p:txBody>
      </p:sp>
      <p:sp>
        <p:nvSpPr>
          <p:cNvPr id="25" name="Text Placeholder 14"/>
          <p:cNvSpPr txBox="1"/>
          <p:nvPr/>
        </p:nvSpPr>
        <p:spPr>
          <a:xfrm>
            <a:off x="4830493" y="4448183"/>
            <a:ext cx="2066672" cy="67199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gn="just">
              <a:lnSpc>
                <a:spcPts val="1000"/>
              </a:lnSpc>
              <a:spcBef>
                <a:spcPts val="0"/>
              </a:spcBef>
              <a:spcAft>
                <a:spcPts val="600"/>
              </a:spcAft>
              <a:buClr>
                <a:srgbClr val="CC141C"/>
              </a:buClr>
              <a:buSzPct val="55000"/>
              <a:buFont typeface="Wingdings" panose="05000000000000000000" pitchFamily="2" charset="2"/>
              <a:buChar char="u"/>
              <a:defRPr/>
            </a:pPr>
            <a:r>
              <a:rPr lang="en-US" sz="1000" dirty="0">
                <a:sym typeface="+mn-ea"/>
              </a:rPr>
              <a:t>Ho Chi Minh City University of Science, Bachelor of Information Technology.</a:t>
            </a:r>
            <a:endParaRPr lang="en-US" sz="1000" dirty="0"/>
          </a:p>
        </p:txBody>
      </p:sp>
      <p:cxnSp>
        <p:nvCxnSpPr>
          <p:cNvPr id="18" name="Straight Connector 17"/>
          <p:cNvCxnSpPr/>
          <p:nvPr/>
        </p:nvCxnSpPr>
        <p:spPr>
          <a:xfrm flipH="1">
            <a:off x="4780608" y="1903641"/>
            <a:ext cx="0" cy="3060743"/>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23" name="Text Placeholder 6"/>
          <p:cNvSpPr txBox="1"/>
          <p:nvPr/>
        </p:nvSpPr>
        <p:spPr>
          <a:xfrm>
            <a:off x="6984025" y="1901380"/>
            <a:ext cx="1975730" cy="226886"/>
          </a:xfrm>
          <a:prstGeom prst="rect">
            <a:avLst/>
          </a:prstGeom>
          <a:solidFill>
            <a:schemeClr val="accent1"/>
          </a:solidFill>
        </p:spPr>
        <p:txBody>
          <a:bodyPr vert="horz" lIns="91436" tIns="91436" rIns="91436" bIns="91436" rtlCol="0" anchor="ctr" anchorCtr="0">
            <a:noAutofit/>
          </a:bodyPr>
          <a:lstStyle>
            <a:lvl1pPr marL="0" indent="0" algn="l" defTabSz="457200" rtl="0" eaLnBrk="1" latinLnBrk="0" hangingPunct="1">
              <a:lnSpc>
                <a:spcPct val="100000"/>
              </a:lnSpc>
              <a:spcBef>
                <a:spcPts val="0"/>
              </a:spcBef>
              <a:spcAft>
                <a:spcPts val="0"/>
              </a:spcAft>
              <a:buSzPct val="75000"/>
              <a:buFontTx/>
              <a:buNone/>
              <a:defRPr sz="1200" kern="1200">
                <a:solidFill>
                  <a:srgbClr val="FFFFFF"/>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000" b="1" dirty="0"/>
              <a:t>A Van Nguyen</a:t>
            </a:r>
          </a:p>
        </p:txBody>
      </p:sp>
      <p:sp>
        <p:nvSpPr>
          <p:cNvPr id="29" name="Text Placeholder 8"/>
          <p:cNvSpPr txBox="1"/>
          <p:nvPr/>
        </p:nvSpPr>
        <p:spPr>
          <a:xfrm>
            <a:off x="6983269" y="2128265"/>
            <a:ext cx="1975730" cy="32728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dirty="0"/>
              <a:t>Embedded Systems Engineer</a:t>
            </a:r>
          </a:p>
        </p:txBody>
      </p:sp>
      <p:sp>
        <p:nvSpPr>
          <p:cNvPr id="32" name="Text Placeholder 8"/>
          <p:cNvSpPr txBox="1"/>
          <p:nvPr/>
        </p:nvSpPr>
        <p:spPr>
          <a:xfrm>
            <a:off x="121920" y="1901380"/>
            <a:ext cx="4623726" cy="226886"/>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Major achievements</a:t>
            </a:r>
          </a:p>
        </p:txBody>
      </p:sp>
      <p:sp>
        <p:nvSpPr>
          <p:cNvPr id="33" name="Text Placeholder 8"/>
          <p:cNvSpPr txBox="1"/>
          <p:nvPr/>
        </p:nvSpPr>
        <p:spPr>
          <a:xfrm>
            <a:off x="4821468" y="4142442"/>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Education / Certifications</a:t>
            </a:r>
          </a:p>
        </p:txBody>
      </p:sp>
      <p:sp>
        <p:nvSpPr>
          <p:cNvPr id="34" name="Text Placeholder 8"/>
          <p:cNvSpPr txBox="1"/>
          <p:nvPr/>
        </p:nvSpPr>
        <p:spPr>
          <a:xfrm>
            <a:off x="4820834" y="1901380"/>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Functional expertise</a:t>
            </a:r>
          </a:p>
        </p:txBody>
      </p:sp>
      <p:sp>
        <p:nvSpPr>
          <p:cNvPr id="17" name="Text Placeholder 14"/>
          <p:cNvSpPr txBox="1"/>
          <p:nvPr/>
        </p:nvSpPr>
        <p:spPr>
          <a:xfrm>
            <a:off x="4830493" y="2216852"/>
            <a:ext cx="2076332" cy="1528714"/>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OS</a:t>
            </a:r>
            <a:r>
              <a:rPr lang="en-US" sz="1000" dirty="0">
                <a:sym typeface="+mn-ea"/>
              </a:rPr>
              <a:t>: Linux, Windows.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Development</a:t>
            </a:r>
            <a:r>
              <a:rPr lang="en-US" sz="1000" dirty="0">
                <a:sym typeface="+mn-ea"/>
              </a:rPr>
              <a:t> </a:t>
            </a:r>
            <a:r>
              <a:rPr lang="en-US" sz="1000" b="1" dirty="0">
                <a:sym typeface="+mn-ea"/>
              </a:rPr>
              <a:t>IDEs</a:t>
            </a:r>
            <a:r>
              <a:rPr lang="en-US" sz="1000" dirty="0">
                <a:sym typeface="+mn-ea"/>
              </a:rPr>
              <a:t> : Eclipse, Visual Studio. </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Database</a:t>
            </a:r>
            <a:r>
              <a:rPr lang="en-US" sz="1000" dirty="0">
                <a:sym typeface="+mn-ea"/>
              </a:rPr>
              <a:t>: SQL Server, MySQL.</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Program</a:t>
            </a:r>
            <a:r>
              <a:rPr lang="en-US" sz="1000" dirty="0">
                <a:sym typeface="+mn-ea"/>
              </a:rPr>
              <a:t> </a:t>
            </a:r>
            <a:r>
              <a:rPr lang="en-US" sz="1000" b="1" dirty="0">
                <a:sym typeface="+mn-ea"/>
              </a:rPr>
              <a:t>Language</a:t>
            </a:r>
            <a:r>
              <a:rPr lang="en-US" sz="1000" dirty="0">
                <a:sym typeface="+mn-ea"/>
              </a:rPr>
              <a:t>: Python, Java, </a:t>
            </a:r>
            <a:r>
              <a:rPr lang="en-US" sz="1000" dirty="0" err="1">
                <a:sym typeface="+mn-ea"/>
              </a:rPr>
              <a:t>Botsina</a:t>
            </a:r>
            <a:r>
              <a:rPr lang="en-US" sz="1000" dirty="0">
                <a:sym typeface="+mn-ea"/>
              </a:rPr>
              <a:t>, Gherkin keywords.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Framework</a:t>
            </a:r>
            <a:r>
              <a:rPr lang="en-US" sz="1000" dirty="0">
                <a:sym typeface="+mn-ea"/>
              </a:rPr>
              <a:t>: </a:t>
            </a:r>
            <a:r>
              <a:rPr lang="en-US" sz="1000" dirty="0" err="1">
                <a:sym typeface="+mn-ea"/>
              </a:rPr>
              <a:t>USAFe</a:t>
            </a:r>
            <a:r>
              <a:rPr lang="en-US" sz="1000" dirty="0">
                <a:sym typeface="+mn-ea"/>
              </a:rPr>
              <a:t>, </a:t>
            </a:r>
            <a:r>
              <a:rPr lang="en-US" sz="1000" dirty="0" err="1">
                <a:sym typeface="+mn-ea"/>
              </a:rPr>
              <a:t>Botsina</a:t>
            </a:r>
            <a:r>
              <a:rPr lang="en-US" sz="1000" dirty="0">
                <a:sym typeface="+mn-ea"/>
              </a:rPr>
              <a:t>, Selenium, Cucumber.</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SCM</a:t>
            </a:r>
            <a:r>
              <a:rPr lang="en-US" sz="1000" dirty="0">
                <a:sym typeface="+mn-ea"/>
              </a:rPr>
              <a:t>: </a:t>
            </a:r>
            <a:r>
              <a:rPr lang="en-US" sz="1000" dirty="0" err="1">
                <a:sym typeface="+mn-ea"/>
              </a:rPr>
              <a:t>Git</a:t>
            </a:r>
            <a:r>
              <a:rPr lang="en-US" sz="1000" dirty="0">
                <a:sym typeface="+mn-ea"/>
              </a:rPr>
              <a:t>, SVN.</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Software</a:t>
            </a:r>
            <a:r>
              <a:rPr lang="en-US" sz="1000" dirty="0">
                <a:sym typeface="+mn-ea"/>
              </a:rPr>
              <a:t> </a:t>
            </a:r>
            <a:r>
              <a:rPr lang="en-US" sz="1000" b="1" dirty="0">
                <a:sym typeface="+mn-ea"/>
              </a:rPr>
              <a:t>development</a:t>
            </a:r>
            <a:r>
              <a:rPr lang="en-US" sz="1000" dirty="0">
                <a:sym typeface="+mn-ea"/>
              </a:rPr>
              <a:t> </a:t>
            </a:r>
            <a:r>
              <a:rPr lang="en-US" sz="1000" b="1" dirty="0">
                <a:sym typeface="+mn-ea"/>
              </a:rPr>
              <a:t>Process</a:t>
            </a:r>
            <a:r>
              <a:rPr lang="en-US" sz="1000" dirty="0">
                <a:sym typeface="+mn-ea"/>
              </a:rPr>
              <a:t>: Waterfall, Scrum/ Agile.</a:t>
            </a:r>
            <a:endParaRPr lang="en-US" sz="1000" dirty="0">
              <a:latin typeface="Arial" panose="020B0604020202020204"/>
            </a:endParaRPr>
          </a:p>
        </p:txBody>
      </p:sp>
      <p:sp>
        <p:nvSpPr>
          <p:cNvPr id="19" name="Text Placeholder 14"/>
          <p:cNvSpPr txBox="1"/>
          <p:nvPr/>
        </p:nvSpPr>
        <p:spPr>
          <a:xfrm>
            <a:off x="123325" y="2201712"/>
            <a:ext cx="4616424" cy="2092156"/>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ea typeface="Microsoft YaHei" panose="020B0503020204020204" pitchFamily="2" charset="-122"/>
                <a:cs typeface="Mangal" panose="02040503050203030202" pitchFamily="2"/>
              </a:rPr>
              <a:t>QC for </a:t>
            </a:r>
            <a:r>
              <a:rPr lang="en-US" sz="1000" b="1" dirty="0"/>
              <a:t>UDS Migration project</a:t>
            </a:r>
            <a:br>
              <a:rPr lang="en-US" sz="1000" b="1" dirty="0">
                <a:solidFill>
                  <a:srgbClr val="414141"/>
                </a:solidFill>
                <a:ea typeface="Microsoft YaHei" panose="020B0503020204020204" pitchFamily="2" charset="-122"/>
                <a:cs typeface="Mangal" panose="02040503050203030202" pitchFamily="2"/>
              </a:rPr>
            </a:br>
            <a:r>
              <a:rPr lang="en-US" altLang="x-none" sz="1000" dirty="0">
                <a:solidFill>
                  <a:srgbClr val="414141"/>
                </a:solidFill>
                <a:sym typeface="+mn-ea"/>
              </a:rPr>
              <a:t>Manual and Automation tester. Using Botsina framework for create &amp; develop test script. Writing and executing testcase. Finding and reporting bugs.</a:t>
            </a:r>
            <a:endParaRPr lang="en-US" altLang="x-none" sz="1000" b="1" dirty="0">
              <a:solidFill>
                <a:srgbClr val="414141"/>
              </a:solidFill>
              <a:sym typeface="+mn-ea"/>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latin typeface="Arial" panose="020B0604020202020204"/>
                <a:ea typeface="Microsoft YaHei" panose="020B0503020204020204" pitchFamily="2" charset="-122"/>
                <a:cs typeface="Mangal" panose="02040503050203030202" pitchFamily="2"/>
              </a:rPr>
              <a:t>QC for </a:t>
            </a:r>
            <a:r>
              <a:rPr lang="en-US" sz="1000" b="1" dirty="0"/>
              <a:t>Strut Testing project and Cloud Based IoT System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Automation tester. Using </a:t>
            </a:r>
            <a:r>
              <a:rPr lang="en-US" altLang="x-none" sz="1000" dirty="0" err="1">
                <a:solidFill>
                  <a:srgbClr val="414141"/>
                </a:solidFill>
                <a:sym typeface="+mn-ea"/>
              </a:rPr>
              <a:t>Botsina</a:t>
            </a:r>
            <a:r>
              <a:rPr lang="en-US" altLang="x-none" sz="1000" dirty="0">
                <a:solidFill>
                  <a:srgbClr val="414141"/>
                </a:solidFill>
                <a:sym typeface="+mn-ea"/>
              </a:rPr>
              <a:t>, Selenium, Cucumber framework for create &amp;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for</a:t>
            </a:r>
            <a:r>
              <a:rPr lang="en-US" altLang="x-none" sz="1000" b="1" dirty="0">
                <a:solidFill>
                  <a:srgbClr val="414141"/>
                </a:solidFill>
                <a:latin typeface="Arial" panose="020B0604020202020204" pitchFamily="34" charset="0"/>
                <a:sym typeface="+mn-ea"/>
              </a:rPr>
              <a:t> Satellite Broadcasting Agile Project</a:t>
            </a:r>
            <a:br>
              <a:rPr lang="en-US" sz="1000" b="1" dirty="0">
                <a:solidFill>
                  <a:srgbClr val="414141"/>
                </a:solidFill>
                <a:ea typeface="Microsoft YaHei" panose="020B0503020204020204" pitchFamily="2" charset="-122"/>
                <a:cs typeface="Mangal" panose="02040503050203030202" pitchFamily="2"/>
                <a:sym typeface="+mn-ea"/>
              </a:rPr>
            </a:br>
            <a:r>
              <a:rPr lang="en-US" sz="1000" dirty="0">
                <a:solidFill>
                  <a:srgbClr val="414141"/>
                </a:solidFill>
                <a:latin typeface="Arial" panose="020B0604020202020204"/>
                <a:ea typeface="Microsoft YaHei" panose="020B0503020204020204" pitchFamily="2" charset="-122"/>
                <a:cs typeface="Mangal" panose="02040503050203030202" pitchFamily="2"/>
              </a:rPr>
              <a:t>Automation tester. Using </a:t>
            </a:r>
            <a:r>
              <a:rPr lang="en-US" sz="1000" dirty="0" err="1">
                <a:solidFill>
                  <a:srgbClr val="414141"/>
                </a:solidFill>
                <a:latin typeface="Arial" panose="020B0604020202020204"/>
                <a:ea typeface="Microsoft YaHei" panose="020B0503020204020204" pitchFamily="2" charset="-122"/>
                <a:cs typeface="Mangal" panose="02040503050203030202" pitchFamily="2"/>
              </a:rPr>
              <a:t>USAFe</a:t>
            </a:r>
            <a:r>
              <a:rPr lang="en-US" sz="1000" dirty="0">
                <a:solidFill>
                  <a:srgbClr val="414141"/>
                </a:solidFill>
                <a:latin typeface="Arial" panose="020B0604020202020204"/>
                <a:ea typeface="Microsoft YaHei" panose="020B0503020204020204" pitchFamily="2" charset="-122"/>
                <a:cs typeface="Mangal" panose="02040503050203030202" pitchFamily="2"/>
              </a:rPr>
              <a:t> framework for create and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Team Leader for</a:t>
            </a:r>
            <a:r>
              <a:rPr lang="en-US" altLang="x-none" sz="1000" b="1" dirty="0">
                <a:solidFill>
                  <a:srgbClr val="414141"/>
                </a:solidFill>
                <a:latin typeface="Arial" panose="020B0604020202020204" pitchFamily="34" charset="0"/>
                <a:sym typeface="+mn-ea"/>
              </a:rPr>
              <a:t> Satellite Broadcasting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sz="1000" dirty="0">
                <a:solidFill>
                  <a:srgbClr val="414141"/>
                </a:solidFill>
                <a:cs typeface="Mangal" panose="02040503050203030202" pitchFamily="2"/>
                <a:sym typeface="+mn-ea"/>
              </a:rPr>
              <a:t>Manage resources, Estimate working efforts, duration and progress in the project, Set working plan and track working progress for the whole team, Make reports sent to manager and customer, Perform regression test and new feature test (manual testing), Support team members to troubleshoot issues and execute test cases</a:t>
            </a:r>
            <a:endParaRPr lang="en-US" sz="1000" dirty="0">
              <a:solidFill>
                <a:srgbClr val="414141"/>
              </a:solidFill>
              <a:latin typeface="Arial" panose="020B0604020202020204"/>
              <a:ea typeface="Microsoft YaHei" panose="020B0503020204020204" pitchFamily="2" charset="-122"/>
              <a:cs typeface="Mangal" panose="02040503050203030202" pitchFamily="2"/>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cs typeface="Mangal" panose="02040503050203030202" pitchFamily="2"/>
                <a:sym typeface="+mn-ea"/>
              </a:rPr>
              <a:t>QC Engineer for Set-top-box Testing Project</a:t>
            </a:r>
            <a:br>
              <a:rPr lang="en-US" sz="1000"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Read and analyze related specifications of new features, Execute test cases, Find and report bugs, Estimate and design new test cases for new features, Edit and create new test scripts using Bash-shell, Pika</a:t>
            </a:r>
            <a:r>
              <a:rPr lang="en-US" sz="1000" dirty="0">
                <a:solidFill>
                  <a:srgbClr val="414141"/>
                </a:solidFill>
                <a:latin typeface="Arial" panose="020B0604020202020204"/>
                <a:ea typeface="Microsoft YaHei" panose="020B0503020204020204" pitchFamily="2" charset="-122"/>
                <a:cs typeface="Mangal" panose="02040503050203030202" pitchFamily="2"/>
              </a:rPr>
              <a: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endParaRPr lang="en-US" sz="1000" dirty="0">
              <a:solidFill>
                <a:srgbClr val="414141"/>
              </a:solidFill>
              <a:latin typeface="Arial" panose="020B0604020202020204"/>
              <a:ea typeface="Microsoft YaHei" panose="020B0503020204020204" pitchFamily="2" charset="-122"/>
              <a:cs typeface="Mangal" panose="02040503050203030202" pitchFamily="2"/>
            </a:endParaRPr>
          </a:p>
        </p:txBody>
      </p:sp>
      <p:pic>
        <p:nvPicPr>
          <p:cNvPr id="4" name="Picture Placeholder 3">
            <a:extLst>
              <a:ext uri="{FF2B5EF4-FFF2-40B4-BE49-F238E27FC236}">
                <a16:creationId xmlns:a16="http://schemas.microsoft.com/office/drawing/2014/main" id="{3F8CFE4C-3E99-9245-AD0A-D51994B4BA3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4068" b="14068"/>
          <a:stretch>
            <a:fillRect/>
          </a:stretch>
        </p:blipFill>
        <p:spPr>
          <a:xfrm>
            <a:off x="6983413" y="2506663"/>
            <a:ext cx="1974850" cy="21288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359</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HelveticaNeueLT Std</vt:lpstr>
      <vt:lpstr>Arial</vt:lpstr>
      <vt:lpstr>Wingdings</vt:lpstr>
      <vt:lpstr>2016 HDS Corporate</vt:lpstr>
      <vt:lpstr>Linh Hong Nguyen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Thi Ngoc Bui</dc:creator>
  <cp:lastModifiedBy>Linh Hong Nguyen</cp:lastModifiedBy>
  <cp:revision>894</cp:revision>
  <cp:lastPrinted>2016-01-12T17:49:00Z</cp:lastPrinted>
  <dcterms:created xsi:type="dcterms:W3CDTF">2011-02-10T00:52:00Z</dcterms:created>
  <dcterms:modified xsi:type="dcterms:W3CDTF">2023-04-04T10:14:27Z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1033-10.2.0.6020</vt:lpwstr>
  </property>
</Properties>
</file>